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media/image10.svg" ContentType="image/svg+xml"/>
  <Override PartName="/ppt/media/image11.svg" ContentType="image/svg+xml"/>
  <Override PartName="/ppt/media/image12.svg" ContentType="image/svg+xml"/>
  <Override PartName="/ppt/media/image16.svg" ContentType="image/svg+xml"/>
  <Override PartName="/ppt/media/image33.svg" ContentType="image/svg+xml"/>
  <Override PartName="/ppt/media/image44.svg" ContentType="image/svg+xml"/>
  <Override PartName="/ppt/media/image6.svg" ContentType="image/svg+xml"/>
  <Override PartName="/ppt/media/image63.svg" ContentType="image/svg+xml"/>
  <Override PartName="/ppt/media/image65.svg" ContentType="image/svg+xml"/>
  <Override PartName="/ppt/media/image67.svg" ContentType="image/svg+xml"/>
  <Override PartName="/ppt/media/image69.svg" ContentType="image/svg+xml"/>
  <Override PartName="/ppt/media/image71.svg" ContentType="image/svg+xml"/>
  <Override PartName="/ppt/media/image73.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66" r:id="rId4"/>
    <p:sldMasterId id="2147483672" r:id="rId5"/>
    <p:sldMasterId id="2147483678" r:id="rId6"/>
    <p:sldMasterId id="2147483684" r:id="rId7"/>
    <p:sldMasterId id="2147483690" r:id="rId8"/>
    <p:sldMasterId id="2147483696" r:id="rId9"/>
    <p:sldMasterId id="2147483702" r:id="rId10"/>
    <p:sldMasterId id="2147483708" r:id="rId11"/>
    <p:sldMasterId id="2147483714" r:id="rId12"/>
    <p:sldMasterId id="2147483720" r:id="rId13"/>
    <p:sldMasterId id="2147483726" r:id="rId14"/>
    <p:sldMasterId id="2147483732" r:id="rId15"/>
  </p:sldMasterIdLst>
  <p:notesMasterIdLst>
    <p:notesMasterId r:id="rId17"/>
  </p:notesMasterIdLst>
  <p:handoutMasterIdLst>
    <p:handoutMasterId r:id="rId52"/>
  </p:handoutMasterIdLst>
  <p:sldIdLst>
    <p:sldId id="325" r:id="rId16"/>
    <p:sldId id="327" r:id="rId18"/>
    <p:sldId id="317" r:id="rId19"/>
    <p:sldId id="316" r:id="rId20"/>
    <p:sldId id="314" r:id="rId21"/>
    <p:sldId id="364" r:id="rId22"/>
    <p:sldId id="417" r:id="rId23"/>
    <p:sldId id="388" r:id="rId24"/>
    <p:sldId id="418" r:id="rId25"/>
    <p:sldId id="419" r:id="rId26"/>
    <p:sldId id="420" r:id="rId27"/>
    <p:sldId id="421" r:id="rId28"/>
    <p:sldId id="328" r:id="rId29"/>
    <p:sldId id="422" r:id="rId30"/>
    <p:sldId id="400" r:id="rId31"/>
    <p:sldId id="423" r:id="rId32"/>
    <p:sldId id="425" r:id="rId33"/>
    <p:sldId id="426" r:id="rId34"/>
    <p:sldId id="386" r:id="rId35"/>
    <p:sldId id="427" r:id="rId36"/>
    <p:sldId id="428" r:id="rId37"/>
    <p:sldId id="429" r:id="rId38"/>
    <p:sldId id="430" r:id="rId39"/>
    <p:sldId id="431" r:id="rId40"/>
    <p:sldId id="432" r:id="rId41"/>
    <p:sldId id="434" r:id="rId42"/>
    <p:sldId id="435" r:id="rId43"/>
    <p:sldId id="436" r:id="rId44"/>
    <p:sldId id="437" r:id="rId45"/>
    <p:sldId id="438" r:id="rId46"/>
    <p:sldId id="439" r:id="rId47"/>
    <p:sldId id="440" r:id="rId48"/>
    <p:sldId id="441" r:id="rId49"/>
    <p:sldId id="442" r:id="rId50"/>
    <p:sldId id="326" r:id="rId51"/>
  </p:sldIdLst>
  <p:sldSz cx="12192000" cy="6858000"/>
  <p:notesSz cx="6858000" cy="9144000"/>
  <p:embeddedFontLst>
    <p:embeddedFont>
      <p:font typeface="Calibri" panose="020F0502020204030204"/>
      <p:regular r:id="rId57"/>
    </p:embeddedFont>
    <p:embeddedFont>
      <p:font typeface="BiaoZhunCuHei" panose="02000503000000000000" charset="-122"/>
      <p:regular r:id="rId58"/>
    </p:embeddedFont>
    <p:embeddedFont>
      <p:font typeface="等线" charset="0"/>
      <p:regular r:id="rId59"/>
    </p:embeddedFont>
  </p:embeddedFontLst>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视佐" initials="视" lastIdx="1" clrIdx="0"/>
  <p:cmAuthor id="1483810881" name="WPS_1679281038" initials="W" lastIdx="1" clrIdx="2"/>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0" Type="http://schemas.openxmlformats.org/officeDocument/2006/relationships/tags" Target="tags/tag274.xml"/><Relationship Id="rId6" Type="http://schemas.openxmlformats.org/officeDocument/2006/relationships/slideMaster" Target="slideMasters/slideMaster5.xml"/><Relationship Id="rId59" Type="http://schemas.openxmlformats.org/officeDocument/2006/relationships/font" Target="fonts/font3.fntdata"/><Relationship Id="rId58" Type="http://schemas.openxmlformats.org/officeDocument/2006/relationships/font" Target="fonts/font2.fntdata"/><Relationship Id="rId57" Type="http://schemas.openxmlformats.org/officeDocument/2006/relationships/font" Target="fonts/font1.fntdata"/><Relationship Id="rId56" Type="http://schemas.openxmlformats.org/officeDocument/2006/relationships/commentAuthors" Target="commentAuthors.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35.xml"/><Relationship Id="rId50" Type="http://schemas.openxmlformats.org/officeDocument/2006/relationships/slide" Target="slides/slide34.xml"/><Relationship Id="rId5" Type="http://schemas.openxmlformats.org/officeDocument/2006/relationships/slideMaster" Target="slideMasters/slideMaster4.xml"/><Relationship Id="rId49" Type="http://schemas.openxmlformats.org/officeDocument/2006/relationships/slide" Target="slides/slide33.xml"/><Relationship Id="rId48" Type="http://schemas.openxmlformats.org/officeDocument/2006/relationships/slide" Target="slides/slide32.xml"/><Relationship Id="rId47" Type="http://schemas.openxmlformats.org/officeDocument/2006/relationships/slide" Target="slides/slide31.xml"/><Relationship Id="rId46" Type="http://schemas.openxmlformats.org/officeDocument/2006/relationships/slide" Target="slides/slide30.xml"/><Relationship Id="rId45" Type="http://schemas.openxmlformats.org/officeDocument/2006/relationships/slide" Target="slides/slide29.xml"/><Relationship Id="rId44" Type="http://schemas.openxmlformats.org/officeDocument/2006/relationships/slide" Target="slides/slide28.xml"/><Relationship Id="rId43" Type="http://schemas.openxmlformats.org/officeDocument/2006/relationships/slide" Target="slides/slide27.xml"/><Relationship Id="rId42" Type="http://schemas.openxmlformats.org/officeDocument/2006/relationships/slide" Target="slides/slide26.xml"/><Relationship Id="rId41" Type="http://schemas.openxmlformats.org/officeDocument/2006/relationships/slide" Target="slides/slide25.xml"/><Relationship Id="rId40" Type="http://schemas.openxmlformats.org/officeDocument/2006/relationships/slide" Target="slides/slide24.xml"/><Relationship Id="rId4" Type="http://schemas.openxmlformats.org/officeDocument/2006/relationships/slideMaster" Target="slideMasters/slideMaster3.xml"/><Relationship Id="rId39" Type="http://schemas.openxmlformats.org/officeDocument/2006/relationships/slide" Target="slides/slide23.xml"/><Relationship Id="rId38" Type="http://schemas.openxmlformats.org/officeDocument/2006/relationships/slide" Target="slides/slide22.xml"/><Relationship Id="rId37" Type="http://schemas.openxmlformats.org/officeDocument/2006/relationships/slide" Target="slides/slide21.xml"/><Relationship Id="rId36" Type="http://schemas.openxmlformats.org/officeDocument/2006/relationships/slide" Target="slides/slide20.xml"/><Relationship Id="rId35" Type="http://schemas.openxmlformats.org/officeDocument/2006/relationships/slide" Target="slides/slide19.xml"/><Relationship Id="rId34" Type="http://schemas.openxmlformats.org/officeDocument/2006/relationships/slide" Target="slides/slide18.xml"/><Relationship Id="rId33" Type="http://schemas.openxmlformats.org/officeDocument/2006/relationships/slide" Target="slides/slide17.xml"/><Relationship Id="rId32" Type="http://schemas.openxmlformats.org/officeDocument/2006/relationships/slide" Target="slides/slide16.xml"/><Relationship Id="rId31" Type="http://schemas.openxmlformats.org/officeDocument/2006/relationships/slide" Target="slides/slide15.xml"/><Relationship Id="rId30" Type="http://schemas.openxmlformats.org/officeDocument/2006/relationships/slide" Target="slides/slide14.xml"/><Relationship Id="rId3" Type="http://schemas.openxmlformats.org/officeDocument/2006/relationships/slideMaster" Target="slideMasters/slideMaster2.xml"/><Relationship Id="rId29" Type="http://schemas.openxmlformats.org/officeDocument/2006/relationships/slide" Target="slides/slide13.xml"/><Relationship Id="rId28" Type="http://schemas.openxmlformats.org/officeDocument/2006/relationships/slide" Target="slides/slide12.xml"/><Relationship Id="rId27" Type="http://schemas.openxmlformats.org/officeDocument/2006/relationships/slide" Target="slides/slide11.xml"/><Relationship Id="rId26" Type="http://schemas.openxmlformats.org/officeDocument/2006/relationships/slide" Target="slides/slide10.xml"/><Relationship Id="rId25" Type="http://schemas.openxmlformats.org/officeDocument/2006/relationships/slide" Target="slides/slide9.xml"/><Relationship Id="rId24" Type="http://schemas.openxmlformats.org/officeDocument/2006/relationships/slide" Target="slides/slide8.xml"/><Relationship Id="rId23" Type="http://schemas.openxmlformats.org/officeDocument/2006/relationships/slide" Target="slides/slide7.xml"/><Relationship Id="rId22" Type="http://schemas.openxmlformats.org/officeDocument/2006/relationships/slide" Target="slides/slide6.xml"/><Relationship Id="rId21" Type="http://schemas.openxmlformats.org/officeDocument/2006/relationships/slide" Target="slides/slide5.xml"/><Relationship Id="rId20" Type="http://schemas.openxmlformats.org/officeDocument/2006/relationships/slide" Target="slides/slide4.xml"/><Relationship Id="rId2" Type="http://schemas.openxmlformats.org/officeDocument/2006/relationships/theme" Target="theme/theme1.xml"/><Relationship Id="rId19" Type="http://schemas.openxmlformats.org/officeDocument/2006/relationships/slide" Target="slides/slide3.xml"/><Relationship Id="rId18" Type="http://schemas.openxmlformats.org/officeDocument/2006/relationships/slide" Target="slides/slide2.xml"/><Relationship Id="rId17" Type="http://schemas.openxmlformats.org/officeDocument/2006/relationships/notesMaster" Target="notesMasters/notesMaster1.xml"/><Relationship Id="rId16" Type="http://schemas.openxmlformats.org/officeDocument/2006/relationships/slide" Target="slides/slide1.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DA3DE8-7623-4910-BA5C-FBF98B1B78D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1C7E2AA-49D4-4D98-995F-BE25198F46C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2E983A-EF9A-4853-8AA2-93C3D691F042}" type="datetimeFigureOut">
              <a:rPr lang="zh-CN" altLang="en-US" smtClean="0"/>
            </a:fld>
            <a:endParaRPr lang="zh-CN" altLang="en-US"/>
          </a:p>
        </p:txBody>
      </p:sp>
      <p:sp>
        <p:nvSpPr>
          <p:cNvPr id="4" name="稻壳鸭鸭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92D4F0-0E0C-49EE-9982-0817EB075D9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4" Type="http://schemas.openxmlformats.org/officeDocument/2006/relationships/image" Target="../media/image1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56.xml"/><Relationship Id="rId4" Type="http://schemas.openxmlformats.org/officeDocument/2006/relationships/slideLayout" Target="../slideLayouts/slideLayout55.xml"/><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 Type="http://schemas.openxmlformats.org/officeDocument/2006/relationships/slideLayout" Target="../slideLayouts/slideLayout57.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66.xml"/><Relationship Id="rId4" Type="http://schemas.openxmlformats.org/officeDocument/2006/relationships/slideLayout" Target="../slideLayouts/slideLayout65.xml"/><Relationship Id="rId3" Type="http://schemas.openxmlformats.org/officeDocument/2006/relationships/slideLayout" Target="../slideLayouts/slideLayout64.xml"/><Relationship Id="rId2" Type="http://schemas.openxmlformats.org/officeDocument/2006/relationships/slideLayout" Target="../slideLayouts/slideLayout63.xml"/><Relationship Id="rId1" Type="http://schemas.openxmlformats.org/officeDocument/2006/relationships/slideLayout" Target="../slideLayouts/slideLayout62.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 Type="http://schemas.openxmlformats.org/officeDocument/2006/relationships/slideLayout" Target="../slideLayouts/slideLayout67.xml"/></Relationships>
</file>

<file path=ppt/slideMasters/_rels/slideMaster14.xml.rels><?xml version="1.0" encoding="UTF-8" standalone="yes"?>
<Relationships xmlns="http://schemas.openxmlformats.org/package/2006/relationships"><Relationship Id="rId6" Type="http://schemas.openxmlformats.org/officeDocument/2006/relationships/theme" Target="../theme/theme14.xml"/><Relationship Id="rId5" Type="http://schemas.openxmlformats.org/officeDocument/2006/relationships/slideLayout" Target="../slideLayouts/slideLayout76.xml"/><Relationship Id="rId4" Type="http://schemas.openxmlformats.org/officeDocument/2006/relationships/slideLayout" Target="../slideLayouts/slideLayout75.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 Type="http://schemas.openxmlformats.org/officeDocument/2006/relationships/slideLayout" Target="../slideLayouts/slideLayout72.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image" Target="../media/image25.jpeg"/><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image" Target="../media/image24.jpeg"/><Relationship Id="rId4" Type="http://schemas.openxmlformats.org/officeDocument/2006/relationships/tags" Target="../tags/tag35.xml"/><Relationship Id="rId3" Type="http://schemas.openxmlformats.org/officeDocument/2006/relationships/tags" Target="../tags/tag34.xml"/><Relationship Id="rId23" Type="http://schemas.openxmlformats.org/officeDocument/2006/relationships/slideLayout" Target="../slideLayouts/slideLayout4.xml"/><Relationship Id="rId22" Type="http://schemas.openxmlformats.org/officeDocument/2006/relationships/tags" Target="../tags/tag49.xml"/><Relationship Id="rId21" Type="http://schemas.openxmlformats.org/officeDocument/2006/relationships/tags" Target="../tags/tag48.xml"/><Relationship Id="rId20" Type="http://schemas.openxmlformats.org/officeDocument/2006/relationships/tags" Target="../tags/tag47.xml"/><Relationship Id="rId2" Type="http://schemas.openxmlformats.org/officeDocument/2006/relationships/tags" Target="../tags/tag33.xml"/><Relationship Id="rId19" Type="http://schemas.openxmlformats.org/officeDocument/2006/relationships/tags" Target="../tags/tag46.xml"/><Relationship Id="rId18" Type="http://schemas.openxmlformats.org/officeDocument/2006/relationships/image" Target="../media/image27.jpeg"/><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image" Target="../media/image26.jpeg"/><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tags" Target="../tags/tag32.xml"/></Relationships>
</file>

<file path=ppt/slides/_rels/slide11.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9" Type="http://schemas.openxmlformats.org/officeDocument/2006/relationships/slideLayout" Target="../slideLayouts/slideLayout4.xml"/><Relationship Id="rId18" Type="http://schemas.openxmlformats.org/officeDocument/2006/relationships/tags" Target="../tags/tag63.xml"/><Relationship Id="rId17" Type="http://schemas.openxmlformats.org/officeDocument/2006/relationships/image" Target="../media/image31.jpeg"/><Relationship Id="rId16" Type="http://schemas.openxmlformats.org/officeDocument/2006/relationships/tags" Target="../tags/tag62.xml"/><Relationship Id="rId15" Type="http://schemas.openxmlformats.org/officeDocument/2006/relationships/image" Target="../media/image30.jpeg"/><Relationship Id="rId14" Type="http://schemas.openxmlformats.org/officeDocument/2006/relationships/tags" Target="../tags/tag61.xml"/><Relationship Id="rId13" Type="http://schemas.openxmlformats.org/officeDocument/2006/relationships/image" Target="../media/image29.jpeg"/><Relationship Id="rId12" Type="http://schemas.openxmlformats.org/officeDocument/2006/relationships/tags" Target="../tags/tag60.xml"/><Relationship Id="rId11" Type="http://schemas.openxmlformats.org/officeDocument/2006/relationships/image" Target="../media/image28.jpeg"/><Relationship Id="rId10" Type="http://schemas.openxmlformats.org/officeDocument/2006/relationships/tags" Target="../tags/tag59.xml"/><Relationship Id="rId1" Type="http://schemas.openxmlformats.org/officeDocument/2006/relationships/tags" Target="../tags/tag50.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65.xml"/><Relationship Id="rId2" Type="http://schemas.openxmlformats.org/officeDocument/2006/relationships/image" Target="../media/image32.png"/><Relationship Id="rId1" Type="http://schemas.openxmlformats.org/officeDocument/2006/relationships/tags" Target="../tags/tag64.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33.svg"/><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3" Type="http://schemas.openxmlformats.org/officeDocument/2006/relationships/slideLayout" Target="../slideLayouts/slideLayout4.xml"/><Relationship Id="rId22" Type="http://schemas.openxmlformats.org/officeDocument/2006/relationships/tags" Target="../tags/tag83.xml"/><Relationship Id="rId21" Type="http://schemas.openxmlformats.org/officeDocument/2006/relationships/image" Target="../media/image37.jpeg"/><Relationship Id="rId20" Type="http://schemas.openxmlformats.org/officeDocument/2006/relationships/tags" Target="../tags/tag82.xml"/><Relationship Id="rId2" Type="http://schemas.openxmlformats.org/officeDocument/2006/relationships/tags" Target="../tags/tag67.xml"/><Relationship Id="rId19" Type="http://schemas.openxmlformats.org/officeDocument/2006/relationships/tags" Target="../tags/tag81.xml"/><Relationship Id="rId18" Type="http://schemas.openxmlformats.org/officeDocument/2006/relationships/image" Target="../media/image36.jpeg"/><Relationship Id="rId17" Type="http://schemas.openxmlformats.org/officeDocument/2006/relationships/tags" Target="../tags/tag80.xml"/><Relationship Id="rId16" Type="http://schemas.openxmlformats.org/officeDocument/2006/relationships/image" Target="../media/image35.jpeg"/><Relationship Id="rId15" Type="http://schemas.openxmlformats.org/officeDocument/2006/relationships/tags" Target="../tags/tag79.xml"/><Relationship Id="rId14" Type="http://schemas.openxmlformats.org/officeDocument/2006/relationships/image" Target="../media/image34.jpeg"/><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tags" Target="../tags/tag6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tags" Target="../tags/tag84.xml"/><Relationship Id="rId1" Type="http://schemas.openxmlformats.org/officeDocument/2006/relationships/image" Target="../media/image38.png"/></Relationships>
</file>

<file path=ppt/slides/_rels/slide16.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2" Type="http://schemas.openxmlformats.org/officeDocument/2006/relationships/slideLayout" Target="../slideLayouts/slideLayout30.xml"/><Relationship Id="rId21" Type="http://schemas.openxmlformats.org/officeDocument/2006/relationships/tags" Target="../tags/tag105.xml"/><Relationship Id="rId20" Type="http://schemas.openxmlformats.org/officeDocument/2006/relationships/tags" Target="../tags/tag104.xml"/><Relationship Id="rId2" Type="http://schemas.openxmlformats.org/officeDocument/2006/relationships/tags" Target="../tags/tag86.xml"/><Relationship Id="rId19" Type="http://schemas.openxmlformats.org/officeDocument/2006/relationships/tags" Target="../tags/tag103.xml"/><Relationship Id="rId18" Type="http://schemas.openxmlformats.org/officeDocument/2006/relationships/tags" Target="../tags/tag102.xml"/><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tags" Target="../tags/tag85.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45.xml"/><Relationship Id="rId3" Type="http://schemas.openxmlformats.org/officeDocument/2006/relationships/tags" Target="../tags/tag107.xml"/><Relationship Id="rId2" Type="http://schemas.openxmlformats.org/officeDocument/2006/relationships/image" Target="../media/image39.png"/><Relationship Id="rId1" Type="http://schemas.openxmlformats.org/officeDocument/2006/relationships/tags" Target="../tags/tag106.xml"/></Relationships>
</file>

<file path=ppt/slides/_rels/slide18.xml.rels><?xml version="1.0" encoding="UTF-8" standalone="yes"?>
<Relationships xmlns="http://schemas.openxmlformats.org/package/2006/relationships"><Relationship Id="rId9" Type="http://schemas.openxmlformats.org/officeDocument/2006/relationships/image" Target="../media/image43.jpeg"/><Relationship Id="rId8" Type="http://schemas.openxmlformats.org/officeDocument/2006/relationships/tags" Target="../tags/tag112.xml"/><Relationship Id="rId7" Type="http://schemas.openxmlformats.org/officeDocument/2006/relationships/image" Target="../media/image42.jpeg"/><Relationship Id="rId6" Type="http://schemas.openxmlformats.org/officeDocument/2006/relationships/tags" Target="../tags/tag111.xml"/><Relationship Id="rId5" Type="http://schemas.openxmlformats.org/officeDocument/2006/relationships/image" Target="../media/image41.jpeg"/><Relationship Id="rId4" Type="http://schemas.openxmlformats.org/officeDocument/2006/relationships/tags" Target="../tags/tag110.xml"/><Relationship Id="rId3" Type="http://schemas.openxmlformats.org/officeDocument/2006/relationships/image" Target="../media/image40.jpeg"/><Relationship Id="rId20" Type="http://schemas.openxmlformats.org/officeDocument/2006/relationships/notesSlide" Target="../notesSlides/notesSlide6.xml"/><Relationship Id="rId2" Type="http://schemas.openxmlformats.org/officeDocument/2006/relationships/tags" Target="../tags/tag109.xml"/><Relationship Id="rId19" Type="http://schemas.openxmlformats.org/officeDocument/2006/relationships/slideLayout" Target="../slideLayouts/slideLayout4.xml"/><Relationship Id="rId18" Type="http://schemas.openxmlformats.org/officeDocument/2006/relationships/tags" Target="../tags/tag121.xml"/><Relationship Id="rId17" Type="http://schemas.openxmlformats.org/officeDocument/2006/relationships/tags" Target="../tags/tag120.xml"/><Relationship Id="rId16" Type="http://schemas.openxmlformats.org/officeDocument/2006/relationships/tags" Target="../tags/tag119.xml"/><Relationship Id="rId15" Type="http://schemas.openxmlformats.org/officeDocument/2006/relationships/tags" Target="../tags/tag118.xml"/><Relationship Id="rId14" Type="http://schemas.openxmlformats.org/officeDocument/2006/relationships/tags" Target="../tags/tag117.xml"/><Relationship Id="rId13" Type="http://schemas.openxmlformats.org/officeDocument/2006/relationships/tags" Target="../tags/tag116.xml"/><Relationship Id="rId12" Type="http://schemas.openxmlformats.org/officeDocument/2006/relationships/tags" Target="../tags/tag115.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tags" Target="../tags/tag108.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xml"/><Relationship Id="rId2" Type="http://schemas.openxmlformats.org/officeDocument/2006/relationships/image" Target="../media/image44.svg"/><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13.png"/></Relationships>
</file>

<file path=ppt/slides/_rels/slide20.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image" Target="../media/image46.jpeg"/><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image" Target="../media/image45.jpeg"/><Relationship Id="rId4" Type="http://schemas.openxmlformats.org/officeDocument/2006/relationships/tags" Target="../tags/tag125.xml"/><Relationship Id="rId3" Type="http://schemas.openxmlformats.org/officeDocument/2006/relationships/tags" Target="../tags/tag124.xml"/><Relationship Id="rId23" Type="http://schemas.openxmlformats.org/officeDocument/2006/relationships/slideLayout" Target="../slideLayouts/slideLayout4.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tags" Target="../tags/tag123.xml"/><Relationship Id="rId19" Type="http://schemas.openxmlformats.org/officeDocument/2006/relationships/tags" Target="../tags/tag136.xml"/><Relationship Id="rId18" Type="http://schemas.openxmlformats.org/officeDocument/2006/relationships/image" Target="../media/image48.jpeg"/><Relationship Id="rId17" Type="http://schemas.openxmlformats.org/officeDocument/2006/relationships/tags" Target="../tags/tag135.xml"/><Relationship Id="rId16" Type="http://schemas.openxmlformats.org/officeDocument/2006/relationships/tags" Target="../tags/tag134.xml"/><Relationship Id="rId15" Type="http://schemas.openxmlformats.org/officeDocument/2006/relationships/tags" Target="../tags/tag133.xml"/><Relationship Id="rId14" Type="http://schemas.openxmlformats.org/officeDocument/2006/relationships/tags" Target="../tags/tag132.xml"/><Relationship Id="rId13" Type="http://schemas.openxmlformats.org/officeDocument/2006/relationships/image" Target="../media/image47.jpeg"/><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tags" Target="../tags/tag122.xml"/></Relationships>
</file>

<file path=ppt/slides/_rels/slide21.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image" Target="../media/image49.jpeg"/><Relationship Id="rId2" Type="http://schemas.openxmlformats.org/officeDocument/2006/relationships/tags" Target="../tags/tag141.xml"/><Relationship Id="rId16" Type="http://schemas.openxmlformats.org/officeDocument/2006/relationships/notesSlide" Target="../notesSlides/notesSlide8.xml"/><Relationship Id="rId15" Type="http://schemas.openxmlformats.org/officeDocument/2006/relationships/slideLayout" Target="../slideLayouts/slideLayout4.xml"/><Relationship Id="rId14" Type="http://schemas.openxmlformats.org/officeDocument/2006/relationships/tags" Target="../tags/tag152.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tags" Target="../tags/tag140.xml"/></Relationships>
</file>

<file path=ppt/slides/_rels/slide22.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3" Type="http://schemas.openxmlformats.org/officeDocument/2006/relationships/slideLayout" Target="../slideLayouts/slideLayout4.xml"/><Relationship Id="rId22" Type="http://schemas.openxmlformats.org/officeDocument/2006/relationships/tags" Target="../tags/tag170.xml"/><Relationship Id="rId21" Type="http://schemas.openxmlformats.org/officeDocument/2006/relationships/image" Target="../media/image53.jpeg"/><Relationship Id="rId20" Type="http://schemas.openxmlformats.org/officeDocument/2006/relationships/tags" Target="../tags/tag169.xml"/><Relationship Id="rId2" Type="http://schemas.openxmlformats.org/officeDocument/2006/relationships/tags" Target="../tags/tag154.xml"/><Relationship Id="rId19" Type="http://schemas.openxmlformats.org/officeDocument/2006/relationships/image" Target="../media/image52.jpeg"/><Relationship Id="rId18" Type="http://schemas.openxmlformats.org/officeDocument/2006/relationships/tags" Target="../tags/tag168.xml"/><Relationship Id="rId17" Type="http://schemas.openxmlformats.org/officeDocument/2006/relationships/image" Target="../media/image51.jpeg"/><Relationship Id="rId16" Type="http://schemas.openxmlformats.org/officeDocument/2006/relationships/tags" Target="../tags/tag167.xml"/><Relationship Id="rId15" Type="http://schemas.openxmlformats.org/officeDocument/2006/relationships/image" Target="../media/image50.jpeg"/><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3.xml"/></Relationships>
</file>

<file path=ppt/slides/_rels/slide23.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image" Target="../media/image54.jpeg"/><Relationship Id="rId2" Type="http://schemas.openxmlformats.org/officeDocument/2006/relationships/tags" Target="../tags/tag172.xml"/><Relationship Id="rId17" Type="http://schemas.openxmlformats.org/officeDocument/2006/relationships/notesSlide" Target="../notesSlides/notesSlide9.xml"/><Relationship Id="rId16" Type="http://schemas.openxmlformats.org/officeDocument/2006/relationships/slideLayout" Target="../slideLayouts/slideLayout4.xml"/><Relationship Id="rId15" Type="http://schemas.openxmlformats.org/officeDocument/2006/relationships/tags" Target="../tags/tag184.xml"/><Relationship Id="rId14" Type="http://schemas.openxmlformats.org/officeDocument/2006/relationships/tags" Target="../tags/tag183.xml"/><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tags" Target="../tags/tag171.xml"/></Relationships>
</file>

<file path=ppt/slides/_rels/slide24.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tags" Target="../tags/tag186.xml"/><Relationship Id="rId15" Type="http://schemas.openxmlformats.org/officeDocument/2006/relationships/slideLayout" Target="../slideLayouts/slideLayout4.xml"/><Relationship Id="rId14" Type="http://schemas.openxmlformats.org/officeDocument/2006/relationships/tags" Target="../tags/tag198.xml"/><Relationship Id="rId13" Type="http://schemas.openxmlformats.org/officeDocument/2006/relationships/tags" Target="../tags/tag197.xml"/><Relationship Id="rId12" Type="http://schemas.openxmlformats.org/officeDocument/2006/relationships/tags" Target="../tags/tag196.xml"/><Relationship Id="rId11" Type="http://schemas.openxmlformats.org/officeDocument/2006/relationships/tags" Target="../tags/tag195.xml"/><Relationship Id="rId10" Type="http://schemas.openxmlformats.org/officeDocument/2006/relationships/tags" Target="../tags/tag194.xml"/><Relationship Id="rId1" Type="http://schemas.openxmlformats.org/officeDocument/2006/relationships/tags" Target="../tags/tag185.xml"/></Relationships>
</file>

<file path=ppt/slides/_rels/slide25.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image" Target="../media/image55.jpeg"/><Relationship Id="rId20" Type="http://schemas.openxmlformats.org/officeDocument/2006/relationships/notesSlide" Target="../notesSlides/notesSlide10.xml"/><Relationship Id="rId2" Type="http://schemas.openxmlformats.org/officeDocument/2006/relationships/tags" Target="../tags/tag200.xml"/><Relationship Id="rId19" Type="http://schemas.openxmlformats.org/officeDocument/2006/relationships/slideLayout" Target="../slideLayouts/slideLayout4.xml"/><Relationship Id="rId18" Type="http://schemas.openxmlformats.org/officeDocument/2006/relationships/tags" Target="../tags/tag212.xml"/><Relationship Id="rId17" Type="http://schemas.openxmlformats.org/officeDocument/2006/relationships/image" Target="../media/image58.jpeg"/><Relationship Id="rId16" Type="http://schemas.openxmlformats.org/officeDocument/2006/relationships/tags" Target="../tags/tag211.xml"/><Relationship Id="rId15" Type="http://schemas.openxmlformats.org/officeDocument/2006/relationships/image" Target="../media/image57.jpeg"/><Relationship Id="rId14" Type="http://schemas.openxmlformats.org/officeDocument/2006/relationships/tags" Target="../tags/tag210.xml"/><Relationship Id="rId13" Type="http://schemas.openxmlformats.org/officeDocument/2006/relationships/image" Target="../media/image56.jpeg"/><Relationship Id="rId12" Type="http://schemas.openxmlformats.org/officeDocument/2006/relationships/tags" Target="../tags/tag209.xml"/><Relationship Id="rId11" Type="http://schemas.openxmlformats.org/officeDocument/2006/relationships/tags" Target="../tags/tag208.xml"/><Relationship Id="rId10" Type="http://schemas.openxmlformats.org/officeDocument/2006/relationships/tags" Target="../tags/tag207.xml"/><Relationship Id="rId1" Type="http://schemas.openxmlformats.org/officeDocument/2006/relationships/tags" Target="../tags/tag199.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50.xml"/><Relationship Id="rId3" Type="http://schemas.openxmlformats.org/officeDocument/2006/relationships/tags" Target="../tags/tag214.xml"/><Relationship Id="rId2" Type="http://schemas.openxmlformats.org/officeDocument/2006/relationships/image" Target="../media/image59.png"/><Relationship Id="rId1" Type="http://schemas.openxmlformats.org/officeDocument/2006/relationships/tags" Target="../tags/tag21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tags" Target="../tags/tag215.xml"/><Relationship Id="rId1" Type="http://schemas.openxmlformats.org/officeDocument/2006/relationships/image" Target="../media/image60.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60.xml"/><Relationship Id="rId3" Type="http://schemas.openxmlformats.org/officeDocument/2006/relationships/tags" Target="../tags/tag216.xml"/><Relationship Id="rId2" Type="http://schemas.openxmlformats.org/officeDocument/2006/relationships/image" Target="../media/image62.png"/><Relationship Id="rId1" Type="http://schemas.openxmlformats.org/officeDocument/2006/relationships/image" Target="../media/image61.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3.xml"/><Relationship Id="rId2" Type="http://schemas.openxmlformats.org/officeDocument/2006/relationships/image" Target="../media/image63.svg"/><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9" Type="http://schemas.openxmlformats.org/officeDocument/2006/relationships/tags" Target="../tags/tag225.xml"/><Relationship Id="rId8" Type="http://schemas.openxmlformats.org/officeDocument/2006/relationships/tags" Target="../tags/tag224.xml"/><Relationship Id="rId7" Type="http://schemas.openxmlformats.org/officeDocument/2006/relationships/tags" Target="../tags/tag223.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38" Type="http://schemas.openxmlformats.org/officeDocument/2006/relationships/slideLayout" Target="../slideLayouts/slideLayout4.xml"/><Relationship Id="rId37" Type="http://schemas.openxmlformats.org/officeDocument/2006/relationships/tags" Target="../tags/tag243.xml"/><Relationship Id="rId36" Type="http://schemas.openxmlformats.org/officeDocument/2006/relationships/image" Target="../media/image73.svg"/><Relationship Id="rId35" Type="http://schemas.openxmlformats.org/officeDocument/2006/relationships/image" Target="../media/image72.png"/><Relationship Id="rId34" Type="http://schemas.openxmlformats.org/officeDocument/2006/relationships/tags" Target="../tags/tag242.xml"/><Relationship Id="rId33" Type="http://schemas.openxmlformats.org/officeDocument/2006/relationships/image" Target="../media/image71.svg"/><Relationship Id="rId32" Type="http://schemas.openxmlformats.org/officeDocument/2006/relationships/image" Target="../media/image70.png"/><Relationship Id="rId31" Type="http://schemas.openxmlformats.org/officeDocument/2006/relationships/tags" Target="../tags/tag241.xml"/><Relationship Id="rId30" Type="http://schemas.openxmlformats.org/officeDocument/2006/relationships/tags" Target="../tags/tag240.xml"/><Relationship Id="rId3" Type="http://schemas.openxmlformats.org/officeDocument/2006/relationships/tags" Target="../tags/tag219.xml"/><Relationship Id="rId29" Type="http://schemas.openxmlformats.org/officeDocument/2006/relationships/image" Target="../media/image69.svg"/><Relationship Id="rId28" Type="http://schemas.openxmlformats.org/officeDocument/2006/relationships/image" Target="../media/image68.png"/><Relationship Id="rId27" Type="http://schemas.openxmlformats.org/officeDocument/2006/relationships/tags" Target="../tags/tag239.xml"/><Relationship Id="rId26" Type="http://schemas.openxmlformats.org/officeDocument/2006/relationships/image" Target="../media/image67.svg"/><Relationship Id="rId25" Type="http://schemas.openxmlformats.org/officeDocument/2006/relationships/image" Target="../media/image66.png"/><Relationship Id="rId24" Type="http://schemas.openxmlformats.org/officeDocument/2006/relationships/tags" Target="../tags/tag238.xml"/><Relationship Id="rId23" Type="http://schemas.openxmlformats.org/officeDocument/2006/relationships/image" Target="../media/image65.svg"/><Relationship Id="rId22" Type="http://schemas.openxmlformats.org/officeDocument/2006/relationships/image" Target="../media/image64.png"/><Relationship Id="rId21" Type="http://schemas.openxmlformats.org/officeDocument/2006/relationships/tags" Target="../tags/tag237.xml"/><Relationship Id="rId20" Type="http://schemas.openxmlformats.org/officeDocument/2006/relationships/tags" Target="../tags/tag236.xml"/><Relationship Id="rId2" Type="http://schemas.openxmlformats.org/officeDocument/2006/relationships/tags" Target="../tags/tag218.xml"/><Relationship Id="rId19" Type="http://schemas.openxmlformats.org/officeDocument/2006/relationships/tags" Target="../tags/tag235.xml"/><Relationship Id="rId18" Type="http://schemas.openxmlformats.org/officeDocument/2006/relationships/tags" Target="../tags/tag234.xml"/><Relationship Id="rId17" Type="http://schemas.openxmlformats.org/officeDocument/2006/relationships/tags" Target="../tags/tag233.xml"/><Relationship Id="rId16" Type="http://schemas.openxmlformats.org/officeDocument/2006/relationships/tags" Target="../tags/tag232.xml"/><Relationship Id="rId15" Type="http://schemas.openxmlformats.org/officeDocument/2006/relationships/tags" Target="../tags/tag231.xml"/><Relationship Id="rId14" Type="http://schemas.openxmlformats.org/officeDocument/2006/relationships/tags" Target="../tags/tag230.xml"/><Relationship Id="rId13" Type="http://schemas.openxmlformats.org/officeDocument/2006/relationships/tags" Target="../tags/tag229.xml"/><Relationship Id="rId12" Type="http://schemas.openxmlformats.org/officeDocument/2006/relationships/tags" Target="../tags/tag228.xml"/><Relationship Id="rId11" Type="http://schemas.openxmlformats.org/officeDocument/2006/relationships/tags" Target="../tags/tag227.xml"/><Relationship Id="rId10" Type="http://schemas.openxmlformats.org/officeDocument/2006/relationships/tags" Target="../tags/tag226.xml"/><Relationship Id="rId1" Type="http://schemas.openxmlformats.org/officeDocument/2006/relationships/tags" Target="../tags/tag217.xml"/></Relationships>
</file>

<file path=ppt/slides/_rels/slide31.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image" Target="../media/image75.jpeg"/><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image" Target="../media/image74.jpeg"/><Relationship Id="rId4" Type="http://schemas.openxmlformats.org/officeDocument/2006/relationships/tags" Target="../tags/tag247.xml"/><Relationship Id="rId3" Type="http://schemas.openxmlformats.org/officeDocument/2006/relationships/tags" Target="../tags/tag246.xml"/><Relationship Id="rId23" Type="http://schemas.openxmlformats.org/officeDocument/2006/relationships/slideLayout" Target="../slideLayouts/slideLayout4.xml"/><Relationship Id="rId22" Type="http://schemas.openxmlformats.org/officeDocument/2006/relationships/tags" Target="../tags/tag261.xml"/><Relationship Id="rId21" Type="http://schemas.openxmlformats.org/officeDocument/2006/relationships/tags" Target="../tags/tag260.xml"/><Relationship Id="rId20" Type="http://schemas.openxmlformats.org/officeDocument/2006/relationships/tags" Target="../tags/tag259.xml"/><Relationship Id="rId2" Type="http://schemas.openxmlformats.org/officeDocument/2006/relationships/tags" Target="../tags/tag245.xml"/><Relationship Id="rId19" Type="http://schemas.openxmlformats.org/officeDocument/2006/relationships/tags" Target="../tags/tag258.xml"/><Relationship Id="rId18" Type="http://schemas.openxmlformats.org/officeDocument/2006/relationships/image" Target="../media/image77.jpeg"/><Relationship Id="rId17" Type="http://schemas.openxmlformats.org/officeDocument/2006/relationships/tags" Target="../tags/tag257.xml"/><Relationship Id="rId16" Type="http://schemas.openxmlformats.org/officeDocument/2006/relationships/tags" Target="../tags/tag256.xml"/><Relationship Id="rId15" Type="http://schemas.openxmlformats.org/officeDocument/2006/relationships/tags" Target="../tags/tag255.xml"/><Relationship Id="rId14" Type="http://schemas.openxmlformats.org/officeDocument/2006/relationships/tags" Target="../tags/tag254.xml"/><Relationship Id="rId13" Type="http://schemas.openxmlformats.org/officeDocument/2006/relationships/image" Target="../media/image76.jpeg"/><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tags" Target="../tags/tag244.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65.xml"/><Relationship Id="rId3" Type="http://schemas.openxmlformats.org/officeDocument/2006/relationships/tags" Target="../tags/tag263.xml"/><Relationship Id="rId2" Type="http://schemas.openxmlformats.org/officeDocument/2006/relationships/image" Target="../media/image78.png"/><Relationship Id="rId1" Type="http://schemas.openxmlformats.org/officeDocument/2006/relationships/tags" Target="../tags/tag26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tags" Target="../tags/tag264.xml"/><Relationship Id="rId1" Type="http://schemas.openxmlformats.org/officeDocument/2006/relationships/image" Target="../media/image79.png"/></Relationships>
</file>

<file path=ppt/slides/_rels/slide34.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0" Type="http://schemas.openxmlformats.org/officeDocument/2006/relationships/slideLayout" Target="../slideLayouts/slideLayout75.xml"/><Relationship Id="rId1" Type="http://schemas.openxmlformats.org/officeDocument/2006/relationships/tags" Target="../tags/tag26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4.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16.svg"/><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3.xml"/><Relationship Id="rId2" Type="http://schemas.openxmlformats.org/officeDocument/2006/relationships/image" Target="../media/image17.png"/><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4.xml"/><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5.xml"/><Relationship Id="rId1" Type="http://schemas.openxmlformats.org/officeDocument/2006/relationships/image" Target="../media/image19.png"/></Relationships>
</file>

<file path=ppt/slides/_rels/slide9.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image" Target="../media/image21.jpeg"/><Relationship Id="rId7" Type="http://schemas.openxmlformats.org/officeDocument/2006/relationships/tags" Target="../tags/tag11.xml"/><Relationship Id="rId6" Type="http://schemas.openxmlformats.org/officeDocument/2006/relationships/image" Target="../media/image20.jpeg"/><Relationship Id="rId5" Type="http://schemas.openxmlformats.org/officeDocument/2006/relationships/tags" Target="../tags/tag10.xml"/><Relationship Id="rId4" Type="http://schemas.openxmlformats.org/officeDocument/2006/relationships/tags" Target="../tags/tag9.xml"/><Relationship Id="rId31" Type="http://schemas.openxmlformats.org/officeDocument/2006/relationships/slideLayout" Target="../slideLayouts/slideLayout4.xml"/><Relationship Id="rId30" Type="http://schemas.openxmlformats.org/officeDocument/2006/relationships/tags" Target="../tags/tag31.xml"/><Relationship Id="rId3" Type="http://schemas.openxmlformats.org/officeDocument/2006/relationships/tags" Target="../tags/tag8.xml"/><Relationship Id="rId29" Type="http://schemas.openxmlformats.org/officeDocument/2006/relationships/tags" Target="../tags/tag30.xml"/><Relationship Id="rId28" Type="http://schemas.openxmlformats.org/officeDocument/2006/relationships/tags" Target="../tags/tag29.xml"/><Relationship Id="rId27" Type="http://schemas.openxmlformats.org/officeDocument/2006/relationships/tags" Target="../tags/tag28.xml"/><Relationship Id="rId26" Type="http://schemas.openxmlformats.org/officeDocument/2006/relationships/tags" Target="../tags/tag27.xml"/><Relationship Id="rId25" Type="http://schemas.openxmlformats.org/officeDocument/2006/relationships/tags" Target="../tags/tag26.xml"/><Relationship Id="rId24" Type="http://schemas.openxmlformats.org/officeDocument/2006/relationships/tags" Target="../tags/tag25.xml"/><Relationship Id="rId23" Type="http://schemas.openxmlformats.org/officeDocument/2006/relationships/tags" Target="../tags/tag24.xml"/><Relationship Id="rId22" Type="http://schemas.openxmlformats.org/officeDocument/2006/relationships/tags" Target="../tags/tag23.xml"/><Relationship Id="rId21" Type="http://schemas.openxmlformats.org/officeDocument/2006/relationships/tags" Target="../tags/tag22.xml"/><Relationship Id="rId20" Type="http://schemas.openxmlformats.org/officeDocument/2006/relationships/tags" Target="../tags/tag21.xml"/><Relationship Id="rId2" Type="http://schemas.openxmlformats.org/officeDocument/2006/relationships/tags" Target="../tags/tag7.xml"/><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image" Target="../media/image23.jpeg"/><Relationship Id="rId11" Type="http://schemas.openxmlformats.org/officeDocument/2006/relationships/tags" Target="../tags/tag13.xml"/><Relationship Id="rId10" Type="http://schemas.openxmlformats.org/officeDocument/2006/relationships/image" Target="../media/image22.jpeg"/><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0"/>
          <p:cNvSpPr/>
          <p:nvPr/>
        </p:nvSpPr>
        <p:spPr>
          <a:xfrm>
            <a:off x="2512695" y="3577590"/>
            <a:ext cx="3103245" cy="539750"/>
          </a:xfrm>
          <a:prstGeom prst="roundRect">
            <a:avLst>
              <a:gd name="adj" fmla="val 50000"/>
            </a:avLst>
          </a:prstGeom>
          <a:noFill/>
          <a:ln w="12700">
            <a:solidFill>
              <a:schemeClr val="accent2"/>
            </a:solidFill>
            <a:round/>
          </a:ln>
          <a:effectLst/>
        </p:spPr>
        <p:txBody>
          <a:bodyPr vert="horz" wrap="square" lIns="91440" tIns="45720" rIns="91440" bIns="45720" numCol="1" anchor="ctr"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rPr>
              <a:t>北京出版社</a:t>
            </a:r>
            <a:endPar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endParaRPr>
          </a:p>
        </p:txBody>
      </p:sp>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数据分析方法</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22755" y="652145"/>
            <a:ext cx="9773285" cy="5835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2">
                    <a:lumMod val="75000"/>
                  </a:schemeClr>
                </a:solidFill>
              </a:rPr>
              <a:t>二、雷达图</a:t>
            </a:r>
            <a:endParaRPr lang="zh-CN" altLang="en-US" sz="3200">
              <a:solidFill>
                <a:schemeClr val="accent2">
                  <a:lumMod val="75000"/>
                </a:schemeClr>
              </a:solidFill>
            </a:endParaRPr>
          </a:p>
        </p:txBody>
      </p:sp>
      <p:sp>
        <p:nvSpPr>
          <p:cNvPr id="2" name="矩形 5"/>
          <p:cNvSpPr/>
          <p:nvPr>
            <p:custDataLst>
              <p:tags r:id="rId2"/>
            </p:custDataLst>
          </p:nvPr>
        </p:nvSpPr>
        <p:spPr>
          <a:xfrm>
            <a:off x="1126311" y="340332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雷达图定义与特点</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984250" y="3881120"/>
            <a:ext cx="230949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雷达图，也称为蜘蛛图，用于多变量数据的图形化展示。它通过连接中心点出发的射线上的数据点，形成封闭区域，直观显示样本间的差异或相似性。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e715992c-0cae-44cd-857e-e16d371643df/5459cda9-9bb7-11f0-a4c9-36ee34e68895.jpg@base@tag=imgScale&amp;m=1&amp;w=475&amp;h=738&amp;q=955459cda9-9bb7-11f0-a4c9-36ee34e68895"/>
          <p:cNvPicPr>
            <a:picLocks noChangeAspect="1"/>
          </p:cNvPicPr>
          <p:nvPr>
            <p:custDataLst>
              <p:tags r:id="rId4"/>
            </p:custDataLst>
          </p:nvPr>
        </p:nvPicPr>
        <p:blipFill>
          <a:blip r:embed="rId5"/>
          <a:srcRect l="17681" r="17952"/>
          <a:stretch>
            <a:fillRect/>
          </a:stretch>
        </p:blipFill>
        <p:spPr>
          <a:xfrm>
            <a:off x="1586865" y="1348105"/>
            <a:ext cx="1246505" cy="193738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220470" y="2004060"/>
            <a:ext cx="389255" cy="42608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e715992c-0cae-44cd-857e-e16d371643df/5459ce46-9bb7-11f0-a4c9-36ee34e68895.jpg@base@tag=imgScale&amp;m=1&amp;w=475&amp;h=738&amp;q=955459ce46-9bb7-11f0-a4c9-36ee34e68895"/>
          <p:cNvPicPr>
            <a:picLocks noChangeAspect="1"/>
          </p:cNvPicPr>
          <p:nvPr>
            <p:custDataLst>
              <p:tags r:id="rId7"/>
            </p:custDataLst>
          </p:nvPr>
        </p:nvPicPr>
        <p:blipFill>
          <a:blip r:embed="rId8"/>
          <a:srcRect l="17816" r="17816"/>
          <a:stretch>
            <a:fillRect/>
          </a:stretch>
        </p:blipFill>
        <p:spPr>
          <a:xfrm>
            <a:off x="4218940" y="1351915"/>
            <a:ext cx="1246505" cy="193738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818255" y="1993900"/>
            <a:ext cx="389255" cy="42608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765034" y="339888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雷达图的应用场景</a:t>
            </a:r>
            <a:endParaRPr lang="zh-CN" altLang="en-US" b="1">
              <a:solidFill>
                <a:schemeClr val="accent2"/>
              </a:solidFill>
              <a:latin typeface="+mn-ea"/>
              <a:cs typeface="+mn-ea"/>
            </a:endParaRPr>
          </a:p>
        </p:txBody>
      </p:sp>
      <p:sp>
        <p:nvSpPr>
          <p:cNvPr id="21" name="矩形 14"/>
          <p:cNvSpPr/>
          <p:nvPr>
            <p:custDataLst>
              <p:tags r:id="rId11"/>
            </p:custDataLst>
          </p:nvPr>
        </p:nvSpPr>
        <p:spPr>
          <a:xfrm>
            <a:off x="3622675" y="3886835"/>
            <a:ext cx="230949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雷达图广泛用于评估多个对象间的相似度或差异度，例如企业年终评估合作方，选择最佳供货商。</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商务人士握手谈生意"/>
          <p:cNvPicPr>
            <a:picLocks noChangeAspect="1"/>
          </p:cNvPicPr>
          <p:nvPr>
            <p:custDataLst>
              <p:tags r:id="rId12"/>
            </p:custDataLst>
          </p:nvPr>
        </p:nvPicPr>
        <p:blipFill>
          <a:blip r:embed="rId13"/>
          <a:srcRect l="28548" r="28548"/>
          <a:stretch>
            <a:fillRect/>
          </a:stretch>
        </p:blipFill>
        <p:spPr>
          <a:xfrm>
            <a:off x="6852920" y="1351915"/>
            <a:ext cx="1246505" cy="193738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456680" y="1993900"/>
            <a:ext cx="389255" cy="42608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382164" y="339888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供货商评价案例</a:t>
            </a:r>
            <a:endParaRPr lang="zh-CN" altLang="en-US" b="1">
              <a:solidFill>
                <a:schemeClr val="accent3"/>
              </a:solidFill>
              <a:latin typeface="+mn-ea"/>
              <a:cs typeface="+mn-ea"/>
            </a:endParaRPr>
          </a:p>
        </p:txBody>
      </p:sp>
      <p:sp>
        <p:nvSpPr>
          <p:cNvPr id="30" name="矩形 23"/>
          <p:cNvSpPr/>
          <p:nvPr>
            <p:custDataLst>
              <p:tags r:id="rId16"/>
            </p:custDataLst>
          </p:nvPr>
        </p:nvSpPr>
        <p:spPr>
          <a:xfrm>
            <a:off x="6240145" y="3886835"/>
            <a:ext cx="230949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企业通过问卷调查收集供货商在“供货周期”、“质量稳定性”、“付款条件”、“售后服务”、“企业规模”等方面的评分，利用雷达图展示各供货商表现。</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e715992c-0cae-44cd-857e-e16d371643df/5459ced8-9bb7-11f0-a4c9-36ee34e68895.jpg@base@tag=imgScale&amp;m=1&amp;w=475&amp;h=738&amp;q=955459ced8-9bb7-11f0-a4c9-36ee34e68895"/>
          <p:cNvPicPr>
            <a:picLocks noChangeAspect="1"/>
          </p:cNvPicPr>
          <p:nvPr>
            <p:custDataLst>
              <p:tags r:id="rId17"/>
            </p:custDataLst>
          </p:nvPr>
        </p:nvPicPr>
        <p:blipFill rotWithShape="1">
          <a:blip r:embed="rId18"/>
          <a:srcRect l="19234" r="19234"/>
          <a:stretch>
            <a:fillRect/>
          </a:stretch>
        </p:blipFill>
        <p:spPr>
          <a:xfrm>
            <a:off x="9413240" y="1348105"/>
            <a:ext cx="1246505" cy="193738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073515" y="2004060"/>
            <a:ext cx="389255" cy="42608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956744" y="340332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数据处理与结果展示</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956040" y="3882390"/>
            <a:ext cx="230949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收集的评分数据经过处理，如计算平均分，以确保评价的公正性。处理后的数据用雷达图展示，直观反映供货商的综合评价。</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41475" y="819785"/>
            <a:ext cx="9714865" cy="50546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2">
                    <a:lumMod val="75000"/>
                  </a:schemeClr>
                </a:solidFill>
              </a:rPr>
              <a:t>三、箱线图</a:t>
            </a:r>
            <a:endParaRPr lang="zh-CN" altLang="en-US" sz="3200">
              <a:solidFill>
                <a:schemeClr val="accent2">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箱线图，也称为盒形图，用于展示数据分布情况，比较多个数据集的统计特性，分析相似性和差异性。</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箱线图的定义与用途</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绘制箱线图需确定五个特征值，通过连接上下四分位数形成箱子，并将极值点与箱子上下边缘相连。</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箱线图的绘制步骤</a:t>
            </a:r>
            <a:endParaRPr lang="zh-CN" altLang="en-US" sz="24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箱线图由最大值、最小值、中位数、下四分位数和上四分位数组成，共同绘制出数据的分布。</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箱线图的构成要素</a:t>
            </a:r>
            <a:endParaRPr lang="zh-CN" altLang="en-US" sz="24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箱线图用于数据分析，展示数据的中心位置、离散程度及异常值，提供直观的视觉支持。</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4"/>
                </a:solidFill>
                <a:latin typeface="+mn-ea"/>
                <a:cs typeface="+mn-ea"/>
              </a:rPr>
              <a:t>箱线图的应用</a:t>
            </a:r>
            <a:endParaRPr lang="zh-CN" altLang="en-US" sz="2400" b="1">
              <a:solidFill>
                <a:schemeClr val="accent4"/>
              </a:solidFill>
              <a:latin typeface="+mn-ea"/>
              <a:cs typeface="+mn-ea"/>
            </a:endParaRPr>
          </a:p>
        </p:txBody>
      </p:sp>
      <p:pic>
        <p:nvPicPr>
          <p:cNvPr id="19" name="图片 22" descr="/data/temp/07346179-2dcb-4c34-8a50-cf7ec44b2c27/31a88403-9bb8-11f0-ae54-826130315bc8.jpg@base@tag=imgScale&amp;m=1&amp;w=450&amp;h=450&amp;q=9531a88403-9bb8-11f0-ae54-826130315bc8"/>
          <p:cNvPicPr>
            <a:picLocks noChangeAspect="1"/>
          </p:cNvPicPr>
          <p:nvPr>
            <p:custDataLst>
              <p:tags r:id="rId10"/>
            </p:custDataLst>
          </p:nvPr>
        </p:nvPicPr>
        <p:blipFill rotWithShape="1">
          <a:blip r:embed="rId11"/>
          <a:srcRect l="222" r="222" b="444"/>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选择聚焦在电脑键盘上的放大镜，马来西亚"/>
          <p:cNvPicPr>
            <a:picLocks noChangeAspect="1"/>
          </p:cNvPicPr>
          <p:nvPr>
            <p:custDataLst>
              <p:tags r:id="rId12"/>
            </p:custDataLst>
          </p:nvPr>
        </p:nvPicPr>
        <p:blipFill rotWithShape="1">
          <a:blip r:embed="rId13"/>
          <a:srcRect l="16684" r="16684"/>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07346179-2dcb-4c34-8a50-cf7ec44b2c27/31a884da-9bb8-11f0-ae54-826130315bc8.jpg@base@tag=imgScale&amp;m=1&amp;w=450&amp;h=450&amp;q=9531a884da-9bb8-11f0-ae54-826130315bc8"/>
          <p:cNvPicPr>
            <a:picLocks noChangeAspect="1"/>
          </p:cNvPicPr>
          <p:nvPr>
            <p:custDataLst>
              <p:tags r:id="rId14"/>
            </p:custDataLst>
          </p:nvPr>
        </p:nvPicPr>
        <p:blipFill>
          <a:blip r:embed="rId15"/>
          <a:srcRect l="13175" r="13175"/>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07346179-2dcb-4c34-8a50-cf7ec44b2c27/31a884ea-9bb8-11f0-ae54-826130315bc8.jpg@base@tag=imgScale&amp;m=1&amp;w=450&amp;h=450&amp;q=9531a884ea-9bb8-11f0-ae54-826130315bc8"/>
          <p:cNvPicPr>
            <a:picLocks noChangeAspect="1"/>
          </p:cNvPicPr>
          <p:nvPr>
            <p:custDataLst>
              <p:tags r:id="rId16"/>
            </p:custDataLst>
          </p:nvPr>
        </p:nvPicPr>
        <p:blipFill>
          <a:blip r:embed="rId17"/>
          <a:srcRect t="8178" b="8178"/>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41475" y="819785"/>
            <a:ext cx="9714865" cy="50546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2">
                    <a:lumMod val="75000"/>
                  </a:schemeClr>
                </a:solidFill>
              </a:rPr>
              <a:t>四、散点图和气泡图</a:t>
            </a:r>
            <a:endParaRPr lang="zh-CN" altLang="en-US" sz="3200">
              <a:solidFill>
                <a:schemeClr val="accent2">
                  <a:lumMod val="75000"/>
                </a:schemeClr>
              </a:solidFill>
            </a:endParaRPr>
          </a:p>
        </p:txBody>
      </p:sp>
      <p:sp>
        <p:nvSpPr>
          <p:cNvPr id="3" name="文本框 2"/>
          <p:cNvSpPr txBox="1"/>
          <p:nvPr/>
        </p:nvSpPr>
        <p:spPr>
          <a:xfrm>
            <a:off x="1279525" y="1325245"/>
            <a:ext cx="9913620" cy="2381250"/>
          </a:xfrm>
          <a:prstGeom prst="rect">
            <a:avLst/>
          </a:prstGeom>
          <a:noFill/>
        </p:spPr>
        <p:txBody>
          <a:bodyPr wrap="square" rtlCol="0">
            <a:noAutofit/>
          </a:bodyPr>
          <a:p>
            <a:pPr indent="0" fontAlgn="auto">
              <a:lnSpc>
                <a:spcPct val="200000"/>
              </a:lnSpc>
            </a:pPr>
            <a:r>
              <a:rPr lang="zh-CN" altLang="en-US" sz="1600">
                <a:latin typeface="宋体" charset="0"/>
                <a:ea typeface="宋体" charset="0"/>
                <a:cs typeface="宋体" charset="0"/>
              </a:rPr>
              <a:t>散点图用于展示两个变量之间的关系。用横轴代表变量</a:t>
            </a:r>
            <a:r>
              <a:rPr lang="en-US" altLang="zh-CN" sz="1600">
                <a:latin typeface="宋体" charset="0"/>
                <a:ea typeface="宋体" charset="0"/>
                <a:cs typeface="宋体" charset="0"/>
              </a:rPr>
              <a:t> x</a:t>
            </a:r>
            <a:r>
              <a:rPr lang="zh-CN" altLang="en-US" sz="1600">
                <a:latin typeface="宋体" charset="0"/>
                <a:ea typeface="宋体" charset="0"/>
                <a:cs typeface="宋体" charset="0"/>
              </a:rPr>
              <a:t>，纵轴代表变量</a:t>
            </a:r>
            <a:r>
              <a:rPr lang="en-US" altLang="zh-CN" sz="1600">
                <a:latin typeface="宋体" charset="0"/>
                <a:ea typeface="宋体" charset="0"/>
                <a:cs typeface="宋体" charset="0"/>
              </a:rPr>
              <a:t> y</a:t>
            </a:r>
            <a:r>
              <a:rPr lang="zh-CN" altLang="en-US" sz="1600">
                <a:latin typeface="宋体" charset="0"/>
                <a:ea typeface="宋体" charset="0"/>
                <a:cs typeface="宋体" charset="0"/>
              </a:rPr>
              <a:t>，每组数据</a:t>
            </a:r>
            <a:r>
              <a:rPr lang="en-US" altLang="zh-CN" sz="1600">
                <a:latin typeface="宋体" charset="0"/>
                <a:ea typeface="宋体" charset="0"/>
                <a:cs typeface="宋体" charset="0"/>
              </a:rPr>
              <a:t> ( x</a:t>
            </a:r>
            <a:r>
              <a:rPr lang="en-US" altLang="zh-CN" sz="1600" baseline="-25000">
                <a:latin typeface="宋体" charset="0"/>
                <a:ea typeface="宋体" charset="0"/>
                <a:cs typeface="宋体" charset="0"/>
              </a:rPr>
              <a:t>i</a:t>
            </a:r>
            <a:r>
              <a:rPr lang="en-US" altLang="zh-CN" sz="1600">
                <a:latin typeface="宋体" charset="0"/>
                <a:ea typeface="宋体" charset="0"/>
                <a:cs typeface="宋体" charset="0"/>
              </a:rPr>
              <a:t>， y</a:t>
            </a:r>
            <a:r>
              <a:rPr lang="en-US" altLang="zh-CN" sz="1600" baseline="-25000">
                <a:latin typeface="宋体" charset="0"/>
                <a:ea typeface="宋体" charset="0"/>
                <a:cs typeface="宋体" charset="0"/>
              </a:rPr>
              <a:t>i</a:t>
            </a:r>
            <a:r>
              <a:rPr lang="en-US" altLang="zh-CN" sz="1600">
                <a:latin typeface="宋体" charset="0"/>
                <a:ea typeface="宋体" charset="0"/>
                <a:cs typeface="宋体" charset="0"/>
              </a:rPr>
              <a:t> ）, </a:t>
            </a:r>
            <a:r>
              <a:rPr lang="zh-CN" altLang="en-US" sz="1600">
                <a:latin typeface="宋体" charset="0"/>
                <a:ea typeface="宋体" charset="0"/>
                <a:cs typeface="宋体" charset="0"/>
              </a:rPr>
              <a:t>在坐标系中用一个点表示，</a:t>
            </a:r>
            <a:r>
              <a:rPr lang="en-US" altLang="zh-CN" sz="1600">
                <a:latin typeface="宋体" charset="0"/>
                <a:ea typeface="宋体" charset="0"/>
                <a:cs typeface="宋体" charset="0"/>
              </a:rPr>
              <a:t>n </a:t>
            </a:r>
            <a:r>
              <a:rPr lang="zh-CN" altLang="en-US" sz="1600">
                <a:latin typeface="宋体" charset="0"/>
                <a:ea typeface="宋体" charset="0"/>
                <a:cs typeface="宋体" charset="0"/>
              </a:rPr>
              <a:t>组数据在坐标系中形成的</a:t>
            </a:r>
            <a:r>
              <a:rPr lang="en-US" altLang="zh-CN" sz="1600">
                <a:latin typeface="宋体" charset="0"/>
                <a:ea typeface="宋体" charset="0"/>
                <a:cs typeface="宋体" charset="0"/>
              </a:rPr>
              <a:t> n </a:t>
            </a:r>
            <a:r>
              <a:rPr lang="zh-CN" altLang="en-US" sz="1600">
                <a:latin typeface="宋体" charset="0"/>
                <a:ea typeface="宋体" charset="0"/>
                <a:cs typeface="宋体" charset="0"/>
              </a:rPr>
              <a:t>个点被称为散点，由坐标及其散点形成的二维数据图，被称为散点图。根据散点图的点的位置可以从两个变量变化的角度比较分析事物的发展变化规律。比如某企业</a:t>
            </a:r>
            <a:r>
              <a:rPr lang="en-US" altLang="zh-CN" sz="1600">
                <a:latin typeface="宋体" charset="0"/>
                <a:ea typeface="宋体" charset="0"/>
                <a:cs typeface="宋体" charset="0"/>
              </a:rPr>
              <a:t> 7 </a:t>
            </a:r>
            <a:r>
              <a:rPr lang="zh-CN" altLang="en-US" sz="1600">
                <a:latin typeface="宋体" charset="0"/>
                <a:ea typeface="宋体" charset="0"/>
                <a:cs typeface="宋体" charset="0"/>
              </a:rPr>
              <a:t>个班组的一周生产数据有三个变量，即</a:t>
            </a:r>
            <a:r>
              <a:rPr lang="en-US" altLang="zh-CN" sz="1600">
                <a:latin typeface="宋体" charset="0"/>
                <a:ea typeface="宋体" charset="0"/>
                <a:cs typeface="宋体" charset="0"/>
              </a:rPr>
              <a:t>“</a:t>
            </a:r>
            <a:r>
              <a:rPr lang="zh-CN" altLang="en-US" sz="1600">
                <a:latin typeface="宋体" charset="0"/>
                <a:ea typeface="宋体" charset="0"/>
                <a:cs typeface="宋体" charset="0"/>
              </a:rPr>
              <a:t>生产量</a:t>
            </a:r>
            <a:r>
              <a:rPr lang="en-US" altLang="zh-CN" sz="1600">
                <a:latin typeface="宋体" charset="0"/>
                <a:ea typeface="宋体" charset="0"/>
                <a:cs typeface="宋体" charset="0"/>
              </a:rPr>
              <a:t>”“</a:t>
            </a:r>
            <a:r>
              <a:rPr lang="zh-CN" altLang="en-US" sz="1600">
                <a:latin typeface="宋体" charset="0"/>
                <a:ea typeface="宋体" charset="0"/>
                <a:cs typeface="宋体" charset="0"/>
              </a:rPr>
              <a:t>不良率</a:t>
            </a:r>
            <a:r>
              <a:rPr lang="en-US" altLang="zh-CN" sz="1600">
                <a:latin typeface="宋体" charset="0"/>
                <a:ea typeface="宋体" charset="0"/>
                <a:cs typeface="宋体" charset="0"/>
              </a:rPr>
              <a:t>”“</a:t>
            </a:r>
            <a:r>
              <a:rPr lang="zh-CN" altLang="en-US" sz="1600">
                <a:latin typeface="宋体" charset="0"/>
                <a:ea typeface="宋体" charset="0"/>
                <a:cs typeface="宋体" charset="0"/>
              </a:rPr>
              <a:t>损失金额</a:t>
            </a:r>
            <a:r>
              <a:rPr lang="en-US" altLang="zh-CN" sz="1600">
                <a:latin typeface="宋体" charset="0"/>
                <a:ea typeface="宋体" charset="0"/>
                <a:cs typeface="宋体" charset="0"/>
              </a:rPr>
              <a:t>”</a:t>
            </a:r>
            <a:r>
              <a:rPr lang="zh-CN" altLang="en-US" sz="1600">
                <a:latin typeface="宋体" charset="0"/>
                <a:ea typeface="宋体" charset="0"/>
                <a:cs typeface="宋体" charset="0"/>
              </a:rPr>
              <a:t>，如表</a:t>
            </a:r>
            <a:r>
              <a:rPr lang="en-US" altLang="zh-CN" sz="1600">
                <a:latin typeface="宋体" charset="0"/>
                <a:ea typeface="宋体" charset="0"/>
                <a:cs typeface="宋体" charset="0"/>
              </a:rPr>
              <a:t> 4- 6 </a:t>
            </a:r>
            <a:r>
              <a:rPr lang="zh-CN" altLang="en-US" sz="1600">
                <a:latin typeface="宋体" charset="0"/>
                <a:ea typeface="宋体" charset="0"/>
                <a:cs typeface="宋体" charset="0"/>
              </a:rPr>
              <a:t>所示。那么，应当如何通过这三个指标比较各班组的生产情况呢？</a:t>
            </a:r>
            <a:endParaRPr lang="zh-CN" altLang="en-US" sz="1600">
              <a:latin typeface="宋体" charset="0"/>
              <a:ea typeface="宋体" charset="0"/>
              <a:cs typeface="宋体" charset="0"/>
            </a:endParaRPr>
          </a:p>
        </p:txBody>
      </p:sp>
      <p:pic>
        <p:nvPicPr>
          <p:cNvPr id="4" name="图片 3"/>
          <p:cNvPicPr>
            <a:picLocks noChangeAspect="1"/>
          </p:cNvPicPr>
          <p:nvPr/>
        </p:nvPicPr>
        <p:blipFill>
          <a:blip r:embed="rId2"/>
          <a:stretch>
            <a:fillRect/>
          </a:stretch>
        </p:blipFill>
        <p:spPr>
          <a:xfrm>
            <a:off x="2761615" y="3785235"/>
            <a:ext cx="6668770" cy="238125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753447" y="610392"/>
            <a:ext cx="10446916" cy="3892550"/>
            <a:chOff x="1080472" y="525937"/>
            <a:chExt cx="10446916" cy="3892550"/>
          </a:xfrm>
        </p:grpSpPr>
        <p:sp>
          <p:nvSpPr>
            <p:cNvPr id="17" name="文本框 16"/>
            <p:cNvSpPr txBox="1"/>
            <p:nvPr/>
          </p:nvSpPr>
          <p:spPr>
            <a:xfrm>
              <a:off x="1080472" y="2850037"/>
              <a:ext cx="6100445" cy="156845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内部对比分析和外部对比分析</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二</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40205" y="614680"/>
            <a:ext cx="8680450"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2">
                    <a:lumMod val="75000"/>
                  </a:schemeClr>
                </a:solidFill>
              </a:rPr>
              <a:t>一、内部对比分析</a:t>
            </a:r>
            <a:endParaRPr lang="zh-CN" altLang="en-US" sz="3200">
              <a:solidFill>
                <a:schemeClr val="accent2">
                  <a:lumMod val="75000"/>
                </a:schemeClr>
              </a:solidFill>
            </a:endParaRPr>
          </a:p>
        </p:txBody>
      </p:sp>
      <p:sp>
        <p:nvSpPr>
          <p:cNvPr id="4" name="任意多边形: 形状 4337"/>
          <p:cNvSpPr/>
          <p:nvPr>
            <p:custDataLst>
              <p:tags r:id="rId2"/>
            </p:custDataLst>
          </p:nvPr>
        </p:nvSpPr>
        <p:spPr>
          <a:xfrm>
            <a:off x="6243320" y="1728470"/>
            <a:ext cx="3146425" cy="484505"/>
          </a:xfrm>
          <a:custGeom>
            <a:avLst/>
            <a:gdLst>
              <a:gd name="connsiteX0" fmla="*/ 1237231 w 5057910"/>
              <a:gd name="connsiteY0" fmla="*/ 1308746 h 1311522"/>
              <a:gd name="connsiteX1" fmla="*/ 1245803 w 5057910"/>
              <a:gd name="connsiteY1" fmla="*/ 1308746 h 1311522"/>
              <a:gd name="connsiteX2" fmla="*/ 1237231 w 5057910"/>
              <a:gd name="connsiteY2" fmla="*/ 1308746 h 1311522"/>
              <a:gd name="connsiteX3" fmla="*/ 1256911 w 5057910"/>
              <a:gd name="connsiteY3" fmla="*/ 1307950 h 1311522"/>
              <a:gd name="connsiteX4" fmla="*/ 1262567 w 5057910"/>
              <a:gd name="connsiteY4" fmla="*/ 1310652 h 1311522"/>
              <a:gd name="connsiteX5" fmla="*/ 1250470 w 5057910"/>
              <a:gd name="connsiteY5" fmla="*/ 1308747 h 1311522"/>
              <a:gd name="connsiteX6" fmla="*/ 1256911 w 5057910"/>
              <a:gd name="connsiteY6" fmla="*/ 1307950 h 1311522"/>
              <a:gd name="connsiteX7" fmla="*/ 977139 w 5057910"/>
              <a:gd name="connsiteY7" fmla="*/ 1296031 h 1311522"/>
              <a:gd name="connsiteX8" fmla="*/ 1003011 w 5057910"/>
              <a:gd name="connsiteY8" fmla="*/ 1298650 h 1311522"/>
              <a:gd name="connsiteX9" fmla="*/ 1065019 w 5057910"/>
              <a:gd name="connsiteY9" fmla="*/ 1301793 h 1311522"/>
              <a:gd name="connsiteX10" fmla="*/ 1133313 w 5057910"/>
              <a:gd name="connsiteY10" fmla="*/ 1304365 h 1311522"/>
              <a:gd name="connsiteX11" fmla="*/ 1207037 w 5057910"/>
              <a:gd name="connsiteY11" fmla="*/ 1307984 h 1311522"/>
              <a:gd name="connsiteX12" fmla="*/ 1070924 w 5057910"/>
              <a:gd name="connsiteY12" fmla="*/ 1306365 h 1311522"/>
              <a:gd name="connsiteX13" fmla="*/ 1004249 w 5057910"/>
              <a:gd name="connsiteY13" fmla="*/ 1303317 h 1311522"/>
              <a:gd name="connsiteX14" fmla="*/ 953767 w 5057910"/>
              <a:gd name="connsiteY14" fmla="*/ 1297126 h 1311522"/>
              <a:gd name="connsiteX15" fmla="*/ 977139 w 5057910"/>
              <a:gd name="connsiteY15" fmla="*/ 1296031 h 1311522"/>
              <a:gd name="connsiteX16" fmla="*/ 850182 w 5057910"/>
              <a:gd name="connsiteY16" fmla="*/ 1283124 h 1311522"/>
              <a:gd name="connsiteX17" fmla="*/ 847182 w 5057910"/>
              <a:gd name="connsiteY17" fmla="*/ 1285410 h 1311522"/>
              <a:gd name="connsiteX18" fmla="*/ 852611 w 5057910"/>
              <a:gd name="connsiteY18" fmla="*/ 1285410 h 1311522"/>
              <a:gd name="connsiteX19" fmla="*/ 850182 w 5057910"/>
              <a:gd name="connsiteY19" fmla="*/ 1283124 h 1311522"/>
              <a:gd name="connsiteX20" fmla="*/ 1153506 w 5057910"/>
              <a:gd name="connsiteY20" fmla="*/ 1265123 h 1311522"/>
              <a:gd name="connsiteX21" fmla="*/ 1160935 w 5057910"/>
              <a:gd name="connsiteY21" fmla="*/ 1266170 h 1311522"/>
              <a:gd name="connsiteX22" fmla="*/ 1152458 w 5057910"/>
              <a:gd name="connsiteY22" fmla="*/ 1269123 h 1311522"/>
              <a:gd name="connsiteX23" fmla="*/ 1153506 w 5057910"/>
              <a:gd name="connsiteY23" fmla="*/ 1265123 h 1311522"/>
              <a:gd name="connsiteX24" fmla="*/ 1385963 w 5057910"/>
              <a:gd name="connsiteY24" fmla="*/ 1264611 h 1311522"/>
              <a:gd name="connsiteX25" fmla="*/ 1392012 w 5057910"/>
              <a:gd name="connsiteY25" fmla="*/ 1267599 h 1311522"/>
              <a:gd name="connsiteX26" fmla="*/ 1378772 w 5057910"/>
              <a:gd name="connsiteY26" fmla="*/ 1266837 h 1311522"/>
              <a:gd name="connsiteX27" fmla="*/ 1385963 w 5057910"/>
              <a:gd name="connsiteY27" fmla="*/ 1264611 h 1311522"/>
              <a:gd name="connsiteX28" fmla="*/ 1416872 w 5057910"/>
              <a:gd name="connsiteY28" fmla="*/ 1264456 h 1311522"/>
              <a:gd name="connsiteX29" fmla="*/ 1410681 w 5057910"/>
              <a:gd name="connsiteY29" fmla="*/ 1266837 h 1311522"/>
              <a:gd name="connsiteX30" fmla="*/ 1416872 w 5057910"/>
              <a:gd name="connsiteY30" fmla="*/ 1264456 h 1311522"/>
              <a:gd name="connsiteX31" fmla="*/ 1407538 w 5057910"/>
              <a:gd name="connsiteY31" fmla="*/ 1264456 h 1311522"/>
              <a:gd name="connsiteX32" fmla="*/ 1400584 w 5057910"/>
              <a:gd name="connsiteY32" fmla="*/ 1268361 h 1311522"/>
              <a:gd name="connsiteX33" fmla="*/ 1407538 w 5057910"/>
              <a:gd name="connsiteY33" fmla="*/ 1264456 h 1311522"/>
              <a:gd name="connsiteX34" fmla="*/ 1203334 w 5057910"/>
              <a:gd name="connsiteY34" fmla="*/ 1263766 h 1311522"/>
              <a:gd name="connsiteX35" fmla="*/ 1247327 w 5057910"/>
              <a:gd name="connsiteY35" fmla="*/ 1267599 h 1311522"/>
              <a:gd name="connsiteX36" fmla="*/ 1162555 w 5057910"/>
              <a:gd name="connsiteY36" fmla="*/ 1270647 h 1311522"/>
              <a:gd name="connsiteX37" fmla="*/ 1203334 w 5057910"/>
              <a:gd name="connsiteY37" fmla="*/ 1263766 h 1311522"/>
              <a:gd name="connsiteX38" fmla="*/ 1347815 w 5057910"/>
              <a:gd name="connsiteY38" fmla="*/ 1263504 h 1311522"/>
              <a:gd name="connsiteX39" fmla="*/ 1371438 w 5057910"/>
              <a:gd name="connsiteY39" fmla="*/ 1265980 h 1311522"/>
              <a:gd name="connsiteX40" fmla="*/ 1268758 w 5057910"/>
              <a:gd name="connsiteY40" fmla="*/ 1270266 h 1311522"/>
              <a:gd name="connsiteX41" fmla="*/ 1273330 w 5057910"/>
              <a:gd name="connsiteY41" fmla="*/ 1265218 h 1311522"/>
              <a:gd name="connsiteX42" fmla="*/ 1322193 w 5057910"/>
              <a:gd name="connsiteY42" fmla="*/ 1265885 h 1311522"/>
              <a:gd name="connsiteX43" fmla="*/ 1347815 w 5057910"/>
              <a:gd name="connsiteY43" fmla="*/ 1263504 h 1311522"/>
              <a:gd name="connsiteX44" fmla="*/ 1492679 w 5057910"/>
              <a:gd name="connsiteY44" fmla="*/ 1263230 h 1311522"/>
              <a:gd name="connsiteX45" fmla="*/ 1507455 w 5057910"/>
              <a:gd name="connsiteY45" fmla="*/ 1264551 h 1311522"/>
              <a:gd name="connsiteX46" fmla="*/ 1480880 w 5057910"/>
              <a:gd name="connsiteY46" fmla="*/ 1266266 h 1311522"/>
              <a:gd name="connsiteX47" fmla="*/ 1466212 w 5057910"/>
              <a:gd name="connsiteY47" fmla="*/ 1267313 h 1311522"/>
              <a:gd name="connsiteX48" fmla="*/ 1477546 w 5057910"/>
              <a:gd name="connsiteY48" fmla="*/ 1263694 h 1311522"/>
              <a:gd name="connsiteX49" fmla="*/ 1492679 w 5057910"/>
              <a:gd name="connsiteY49" fmla="*/ 1263230 h 1311522"/>
              <a:gd name="connsiteX50" fmla="*/ 1551698 w 5057910"/>
              <a:gd name="connsiteY50" fmla="*/ 1261359 h 1311522"/>
              <a:gd name="connsiteX51" fmla="*/ 1570986 w 5057910"/>
              <a:gd name="connsiteY51" fmla="*/ 1263026 h 1311522"/>
              <a:gd name="connsiteX52" fmla="*/ 1536696 w 5057910"/>
              <a:gd name="connsiteY52" fmla="*/ 1263693 h 1311522"/>
              <a:gd name="connsiteX53" fmla="*/ 1551698 w 5057910"/>
              <a:gd name="connsiteY53" fmla="*/ 1261359 h 1311522"/>
              <a:gd name="connsiteX54" fmla="*/ 1647829 w 5057910"/>
              <a:gd name="connsiteY54" fmla="*/ 1255931 h 1311522"/>
              <a:gd name="connsiteX55" fmla="*/ 1643091 w 5057910"/>
              <a:gd name="connsiteY55" fmla="*/ 1257502 h 1311522"/>
              <a:gd name="connsiteX56" fmla="*/ 1653187 w 5057910"/>
              <a:gd name="connsiteY56" fmla="*/ 1256645 h 1311522"/>
              <a:gd name="connsiteX57" fmla="*/ 1653282 w 5057910"/>
              <a:gd name="connsiteY57" fmla="*/ 1256645 h 1311522"/>
              <a:gd name="connsiteX58" fmla="*/ 1647829 w 5057910"/>
              <a:gd name="connsiteY58" fmla="*/ 1255931 h 1311522"/>
              <a:gd name="connsiteX59" fmla="*/ 3859666 w 5057910"/>
              <a:gd name="connsiteY59" fmla="*/ 1254443 h 1311522"/>
              <a:gd name="connsiteX60" fmla="*/ 3874894 w 5057910"/>
              <a:gd name="connsiteY60" fmla="*/ 1258265 h 1311522"/>
              <a:gd name="connsiteX61" fmla="*/ 3842509 w 5057910"/>
              <a:gd name="connsiteY61" fmla="*/ 1258265 h 1311522"/>
              <a:gd name="connsiteX62" fmla="*/ 3859666 w 5057910"/>
              <a:gd name="connsiteY62" fmla="*/ 1254443 h 1311522"/>
              <a:gd name="connsiteX63" fmla="*/ 3830030 w 5057910"/>
              <a:gd name="connsiteY63" fmla="*/ 1254359 h 1311522"/>
              <a:gd name="connsiteX64" fmla="*/ 3838603 w 5057910"/>
              <a:gd name="connsiteY64" fmla="*/ 1258264 h 1311522"/>
              <a:gd name="connsiteX65" fmla="*/ 3830030 w 5057910"/>
              <a:gd name="connsiteY65" fmla="*/ 1254359 h 1311522"/>
              <a:gd name="connsiteX66" fmla="*/ 4065679 w 5057910"/>
              <a:gd name="connsiteY66" fmla="*/ 1249692 h 1311522"/>
              <a:gd name="connsiteX67" fmla="*/ 3964524 w 5057910"/>
              <a:gd name="connsiteY67" fmla="*/ 1256931 h 1311522"/>
              <a:gd name="connsiteX68" fmla="*/ 3960714 w 5057910"/>
              <a:gd name="connsiteY68" fmla="*/ 1254359 h 1311522"/>
              <a:gd name="connsiteX69" fmla="*/ 3973953 w 5057910"/>
              <a:gd name="connsiteY69" fmla="*/ 1251978 h 1311522"/>
              <a:gd name="connsiteX70" fmla="*/ 4065679 w 5057910"/>
              <a:gd name="connsiteY70" fmla="*/ 1249692 h 1311522"/>
              <a:gd name="connsiteX71" fmla="*/ 805557 w 5057910"/>
              <a:gd name="connsiteY71" fmla="*/ 1248358 h 1311522"/>
              <a:gd name="connsiteX72" fmla="*/ 810225 w 5057910"/>
              <a:gd name="connsiteY72" fmla="*/ 1252263 h 1311522"/>
              <a:gd name="connsiteX73" fmla="*/ 810320 w 5057910"/>
              <a:gd name="connsiteY73" fmla="*/ 1251977 h 1311522"/>
              <a:gd name="connsiteX74" fmla="*/ 812511 w 5057910"/>
              <a:gd name="connsiteY74" fmla="*/ 1249215 h 1311522"/>
              <a:gd name="connsiteX75" fmla="*/ 805557 w 5057910"/>
              <a:gd name="connsiteY75" fmla="*/ 1248358 h 1311522"/>
              <a:gd name="connsiteX76" fmla="*/ 1498835 w 5057910"/>
              <a:gd name="connsiteY76" fmla="*/ 1245822 h 1311522"/>
              <a:gd name="connsiteX77" fmla="*/ 1528981 w 5057910"/>
              <a:gd name="connsiteY77" fmla="*/ 1250644 h 1311522"/>
              <a:gd name="connsiteX78" fmla="*/ 1603562 w 5057910"/>
              <a:gd name="connsiteY78" fmla="*/ 1249310 h 1311522"/>
              <a:gd name="connsiteX79" fmla="*/ 1608991 w 5057910"/>
              <a:gd name="connsiteY79" fmla="*/ 1252739 h 1311522"/>
              <a:gd name="connsiteX80" fmla="*/ 1563367 w 5057910"/>
              <a:gd name="connsiteY80" fmla="*/ 1256073 h 1311522"/>
              <a:gd name="connsiteX81" fmla="*/ 1516694 w 5057910"/>
              <a:gd name="connsiteY81" fmla="*/ 1257121 h 1311522"/>
              <a:gd name="connsiteX82" fmla="*/ 1496215 w 5057910"/>
              <a:gd name="connsiteY82" fmla="*/ 1250453 h 1311522"/>
              <a:gd name="connsiteX83" fmla="*/ 1481642 w 5057910"/>
              <a:gd name="connsiteY83" fmla="*/ 1251120 h 1311522"/>
              <a:gd name="connsiteX84" fmla="*/ 1471165 w 5057910"/>
              <a:gd name="connsiteY84" fmla="*/ 1255121 h 1311522"/>
              <a:gd name="connsiteX85" fmla="*/ 1448781 w 5057910"/>
              <a:gd name="connsiteY85" fmla="*/ 1247310 h 1311522"/>
              <a:gd name="connsiteX86" fmla="*/ 1468974 w 5057910"/>
              <a:gd name="connsiteY86" fmla="*/ 1246643 h 1311522"/>
              <a:gd name="connsiteX87" fmla="*/ 1498835 w 5057910"/>
              <a:gd name="connsiteY87" fmla="*/ 1245822 h 1311522"/>
              <a:gd name="connsiteX88" fmla="*/ 1400775 w 5057910"/>
              <a:gd name="connsiteY88" fmla="*/ 1245025 h 1311522"/>
              <a:gd name="connsiteX89" fmla="*/ 1419825 w 5057910"/>
              <a:gd name="connsiteY89" fmla="*/ 1245882 h 1311522"/>
              <a:gd name="connsiteX90" fmla="*/ 1440208 w 5057910"/>
              <a:gd name="connsiteY90" fmla="*/ 1249502 h 1311522"/>
              <a:gd name="connsiteX91" fmla="*/ 1404870 w 5057910"/>
              <a:gd name="connsiteY91" fmla="*/ 1250264 h 1311522"/>
              <a:gd name="connsiteX92" fmla="*/ 1400775 w 5057910"/>
              <a:gd name="connsiteY92" fmla="*/ 1245025 h 1311522"/>
              <a:gd name="connsiteX93" fmla="*/ 1315621 w 5057910"/>
              <a:gd name="connsiteY93" fmla="*/ 1243501 h 1311522"/>
              <a:gd name="connsiteX94" fmla="*/ 1336766 w 5057910"/>
              <a:gd name="connsiteY94" fmla="*/ 1243501 h 1311522"/>
              <a:gd name="connsiteX95" fmla="*/ 1321336 w 5057910"/>
              <a:gd name="connsiteY95" fmla="*/ 1245406 h 1311522"/>
              <a:gd name="connsiteX96" fmla="*/ 1315621 w 5057910"/>
              <a:gd name="connsiteY96" fmla="*/ 1243501 h 1311522"/>
              <a:gd name="connsiteX97" fmla="*/ 1370937 w 5057910"/>
              <a:gd name="connsiteY97" fmla="*/ 1242024 h 1311522"/>
              <a:gd name="connsiteX98" fmla="*/ 1389535 w 5057910"/>
              <a:gd name="connsiteY98" fmla="*/ 1246358 h 1311522"/>
              <a:gd name="connsiteX99" fmla="*/ 1339910 w 5057910"/>
              <a:gd name="connsiteY99" fmla="*/ 1244262 h 1311522"/>
              <a:gd name="connsiteX100" fmla="*/ 1370937 w 5057910"/>
              <a:gd name="connsiteY100" fmla="*/ 1242024 h 1311522"/>
              <a:gd name="connsiteX101" fmla="*/ 2288314 w 5057910"/>
              <a:gd name="connsiteY101" fmla="*/ 1241929 h 1311522"/>
              <a:gd name="connsiteX102" fmla="*/ 2287076 w 5057910"/>
              <a:gd name="connsiteY102" fmla="*/ 1243500 h 1311522"/>
              <a:gd name="connsiteX103" fmla="*/ 2287171 w 5057910"/>
              <a:gd name="connsiteY103" fmla="*/ 1243500 h 1311522"/>
              <a:gd name="connsiteX104" fmla="*/ 2290124 w 5057910"/>
              <a:gd name="connsiteY104" fmla="*/ 1242643 h 1311522"/>
              <a:gd name="connsiteX105" fmla="*/ 2288314 w 5057910"/>
              <a:gd name="connsiteY105" fmla="*/ 1241929 h 1311522"/>
              <a:gd name="connsiteX106" fmla="*/ 2267383 w 5057910"/>
              <a:gd name="connsiteY106" fmla="*/ 1241322 h 1311522"/>
              <a:gd name="connsiteX107" fmla="*/ 2255167 w 5057910"/>
              <a:gd name="connsiteY107" fmla="*/ 1245786 h 1311522"/>
              <a:gd name="connsiteX108" fmla="*/ 2255644 w 5057910"/>
              <a:gd name="connsiteY108" fmla="*/ 1245786 h 1311522"/>
              <a:gd name="connsiteX109" fmla="*/ 2283171 w 5057910"/>
              <a:gd name="connsiteY109" fmla="*/ 1242643 h 1311522"/>
              <a:gd name="connsiteX110" fmla="*/ 2267383 w 5057910"/>
              <a:gd name="connsiteY110" fmla="*/ 1241322 h 1311522"/>
              <a:gd name="connsiteX111" fmla="*/ 750646 w 5057910"/>
              <a:gd name="connsiteY111" fmla="*/ 1240143 h 1311522"/>
              <a:gd name="connsiteX112" fmla="*/ 739024 w 5057910"/>
              <a:gd name="connsiteY112" fmla="*/ 1242689 h 1311522"/>
              <a:gd name="connsiteX113" fmla="*/ 738025 w 5057910"/>
              <a:gd name="connsiteY113" fmla="*/ 1242643 h 1311522"/>
              <a:gd name="connsiteX114" fmla="*/ 737930 w 5057910"/>
              <a:gd name="connsiteY114" fmla="*/ 1242929 h 1311522"/>
              <a:gd name="connsiteX115" fmla="*/ 739024 w 5057910"/>
              <a:gd name="connsiteY115" fmla="*/ 1242689 h 1311522"/>
              <a:gd name="connsiteX116" fmla="*/ 762790 w 5057910"/>
              <a:gd name="connsiteY116" fmla="*/ 1243786 h 1311522"/>
              <a:gd name="connsiteX117" fmla="*/ 750646 w 5057910"/>
              <a:gd name="connsiteY117" fmla="*/ 1240143 h 1311522"/>
              <a:gd name="connsiteX118" fmla="*/ 843181 w 5057910"/>
              <a:gd name="connsiteY118" fmla="*/ 1238297 h 1311522"/>
              <a:gd name="connsiteX119" fmla="*/ 822226 w 5057910"/>
              <a:gd name="connsiteY119" fmla="*/ 1240738 h 1311522"/>
              <a:gd name="connsiteX120" fmla="*/ 844419 w 5057910"/>
              <a:gd name="connsiteY120" fmla="*/ 1244262 h 1311522"/>
              <a:gd name="connsiteX121" fmla="*/ 844419 w 5057910"/>
              <a:gd name="connsiteY121" fmla="*/ 1248072 h 1311522"/>
              <a:gd name="connsiteX122" fmla="*/ 875757 w 5057910"/>
              <a:gd name="connsiteY122" fmla="*/ 1253502 h 1311522"/>
              <a:gd name="connsiteX123" fmla="*/ 875852 w 5057910"/>
              <a:gd name="connsiteY123" fmla="*/ 1253502 h 1311522"/>
              <a:gd name="connsiteX124" fmla="*/ 902712 w 5057910"/>
              <a:gd name="connsiteY124" fmla="*/ 1248929 h 1311522"/>
              <a:gd name="connsiteX125" fmla="*/ 906618 w 5057910"/>
              <a:gd name="connsiteY125" fmla="*/ 1250453 h 1311522"/>
              <a:gd name="connsiteX126" fmla="*/ 864993 w 5057910"/>
              <a:gd name="connsiteY126" fmla="*/ 1241500 h 1311522"/>
              <a:gd name="connsiteX127" fmla="*/ 843181 w 5057910"/>
              <a:gd name="connsiteY127" fmla="*/ 1238297 h 1311522"/>
              <a:gd name="connsiteX128" fmla="*/ 715748 w 5057910"/>
              <a:gd name="connsiteY128" fmla="*/ 1237321 h 1311522"/>
              <a:gd name="connsiteX129" fmla="*/ 705962 w 5057910"/>
              <a:gd name="connsiteY129" fmla="*/ 1242553 h 1311522"/>
              <a:gd name="connsiteX130" fmla="*/ 705354 w 5057910"/>
              <a:gd name="connsiteY130" fmla="*/ 1242643 h 1311522"/>
              <a:gd name="connsiteX131" fmla="*/ 705259 w 5057910"/>
              <a:gd name="connsiteY131" fmla="*/ 1242929 h 1311522"/>
              <a:gd name="connsiteX132" fmla="*/ 705962 w 5057910"/>
              <a:gd name="connsiteY132" fmla="*/ 1242553 h 1311522"/>
              <a:gd name="connsiteX133" fmla="*/ 716689 w 5057910"/>
              <a:gd name="connsiteY133" fmla="*/ 1240965 h 1311522"/>
              <a:gd name="connsiteX134" fmla="*/ 727738 w 5057910"/>
              <a:gd name="connsiteY134" fmla="*/ 1240643 h 1311522"/>
              <a:gd name="connsiteX135" fmla="*/ 715748 w 5057910"/>
              <a:gd name="connsiteY135" fmla="*/ 1237321 h 1311522"/>
              <a:gd name="connsiteX136" fmla="*/ 786698 w 5057910"/>
              <a:gd name="connsiteY136" fmla="*/ 1236452 h 1311522"/>
              <a:gd name="connsiteX137" fmla="*/ 772887 w 5057910"/>
              <a:gd name="connsiteY137" fmla="*/ 1248358 h 1311522"/>
              <a:gd name="connsiteX138" fmla="*/ 772982 w 5057910"/>
              <a:gd name="connsiteY138" fmla="*/ 1248072 h 1311522"/>
              <a:gd name="connsiteX139" fmla="*/ 803938 w 5057910"/>
              <a:gd name="connsiteY139" fmla="*/ 1244548 h 1311522"/>
              <a:gd name="connsiteX140" fmla="*/ 786698 w 5057910"/>
              <a:gd name="connsiteY140" fmla="*/ 1236452 h 1311522"/>
              <a:gd name="connsiteX141" fmla="*/ 2888460 w 5057910"/>
              <a:gd name="connsiteY141" fmla="*/ 1233725 h 1311522"/>
              <a:gd name="connsiteX142" fmla="*/ 2899247 w 5057910"/>
              <a:gd name="connsiteY142" fmla="*/ 1237976 h 1311522"/>
              <a:gd name="connsiteX143" fmla="*/ 2873530 w 5057910"/>
              <a:gd name="connsiteY143" fmla="*/ 1237976 h 1311522"/>
              <a:gd name="connsiteX144" fmla="*/ 2888460 w 5057910"/>
              <a:gd name="connsiteY144" fmla="*/ 1233725 h 1311522"/>
              <a:gd name="connsiteX145" fmla="*/ 3838746 w 5057910"/>
              <a:gd name="connsiteY145" fmla="*/ 1233631 h 1311522"/>
              <a:gd name="connsiteX146" fmla="*/ 3860415 w 5057910"/>
              <a:gd name="connsiteY146" fmla="*/ 1237976 h 1311522"/>
              <a:gd name="connsiteX147" fmla="*/ 3823077 w 5057910"/>
              <a:gd name="connsiteY147" fmla="*/ 1240357 h 1311522"/>
              <a:gd name="connsiteX148" fmla="*/ 3838746 w 5057910"/>
              <a:gd name="connsiteY148" fmla="*/ 1233631 h 1311522"/>
              <a:gd name="connsiteX149" fmla="*/ 4201125 w 5057910"/>
              <a:gd name="connsiteY149" fmla="*/ 1233588 h 1311522"/>
              <a:gd name="connsiteX150" fmla="*/ 4207697 w 5057910"/>
              <a:gd name="connsiteY150" fmla="*/ 1236452 h 1311522"/>
              <a:gd name="connsiteX151" fmla="*/ 4176074 w 5057910"/>
              <a:gd name="connsiteY151" fmla="*/ 1240739 h 1311522"/>
              <a:gd name="connsiteX152" fmla="*/ 4119400 w 5057910"/>
              <a:gd name="connsiteY152" fmla="*/ 1247882 h 1311522"/>
              <a:gd name="connsiteX153" fmla="*/ 4075490 w 5057910"/>
              <a:gd name="connsiteY153" fmla="*/ 1247311 h 1311522"/>
              <a:gd name="connsiteX154" fmla="*/ 4179693 w 5057910"/>
              <a:gd name="connsiteY154" fmla="*/ 1235690 h 1311522"/>
              <a:gd name="connsiteX155" fmla="*/ 4201125 w 5057910"/>
              <a:gd name="connsiteY155" fmla="*/ 1233588 h 1311522"/>
              <a:gd name="connsiteX156" fmla="*/ 2854278 w 5057910"/>
              <a:gd name="connsiteY156" fmla="*/ 1233273 h 1311522"/>
              <a:gd name="connsiteX157" fmla="*/ 2868959 w 5057910"/>
              <a:gd name="connsiteY157" fmla="*/ 1234928 h 1311522"/>
              <a:gd name="connsiteX158" fmla="*/ 2860005 w 5057910"/>
              <a:gd name="connsiteY158" fmla="*/ 1240071 h 1311522"/>
              <a:gd name="connsiteX159" fmla="*/ 2840955 w 5057910"/>
              <a:gd name="connsiteY159" fmla="*/ 1237976 h 1311522"/>
              <a:gd name="connsiteX160" fmla="*/ 2854278 w 5057910"/>
              <a:gd name="connsiteY160" fmla="*/ 1233273 h 1311522"/>
              <a:gd name="connsiteX161" fmla="*/ 668643 w 5057910"/>
              <a:gd name="connsiteY161" fmla="*/ 1232763 h 1311522"/>
              <a:gd name="connsiteX162" fmla="*/ 664206 w 5057910"/>
              <a:gd name="connsiteY162" fmla="*/ 1235976 h 1311522"/>
              <a:gd name="connsiteX163" fmla="*/ 688019 w 5057910"/>
              <a:gd name="connsiteY163" fmla="*/ 1240452 h 1311522"/>
              <a:gd name="connsiteX164" fmla="*/ 688305 w 5057910"/>
              <a:gd name="connsiteY164" fmla="*/ 1240167 h 1311522"/>
              <a:gd name="connsiteX165" fmla="*/ 697258 w 5057910"/>
              <a:gd name="connsiteY165" fmla="*/ 1240643 h 1311522"/>
              <a:gd name="connsiteX166" fmla="*/ 691829 w 5057910"/>
              <a:gd name="connsiteY166" fmla="*/ 1235213 h 1311522"/>
              <a:gd name="connsiteX167" fmla="*/ 668643 w 5057910"/>
              <a:gd name="connsiteY167" fmla="*/ 1232763 h 1311522"/>
              <a:gd name="connsiteX168" fmla="*/ 4232939 w 5057910"/>
              <a:gd name="connsiteY168" fmla="*/ 1231785 h 1311522"/>
              <a:gd name="connsiteX169" fmla="*/ 4215698 w 5057910"/>
              <a:gd name="connsiteY169" fmla="*/ 1237976 h 1311522"/>
              <a:gd name="connsiteX170" fmla="*/ 4232939 w 5057910"/>
              <a:gd name="connsiteY170" fmla="*/ 1231785 h 1311522"/>
              <a:gd name="connsiteX171" fmla="*/ 2042188 w 5057910"/>
              <a:gd name="connsiteY171" fmla="*/ 1231403 h 1311522"/>
              <a:gd name="connsiteX172" fmla="*/ 2028948 w 5057910"/>
              <a:gd name="connsiteY172" fmla="*/ 1233213 h 1311522"/>
              <a:gd name="connsiteX173" fmla="*/ 2044474 w 5057910"/>
              <a:gd name="connsiteY173" fmla="*/ 1234547 h 1311522"/>
              <a:gd name="connsiteX174" fmla="*/ 2042188 w 5057910"/>
              <a:gd name="connsiteY174" fmla="*/ 1231403 h 1311522"/>
              <a:gd name="connsiteX175" fmla="*/ 4260918 w 5057910"/>
              <a:gd name="connsiteY175" fmla="*/ 1229617 h 1311522"/>
              <a:gd name="connsiteX176" fmla="*/ 4271895 w 5057910"/>
              <a:gd name="connsiteY176" fmla="*/ 1231213 h 1311522"/>
              <a:gd name="connsiteX177" fmla="*/ 4243797 w 5057910"/>
              <a:gd name="connsiteY177" fmla="*/ 1233308 h 1311522"/>
              <a:gd name="connsiteX178" fmla="*/ 4260918 w 5057910"/>
              <a:gd name="connsiteY178" fmla="*/ 1229617 h 1311522"/>
              <a:gd name="connsiteX179" fmla="*/ 1603276 w 5057910"/>
              <a:gd name="connsiteY179" fmla="*/ 1228546 h 1311522"/>
              <a:gd name="connsiteX180" fmla="*/ 1576416 w 5057910"/>
              <a:gd name="connsiteY180" fmla="*/ 1230927 h 1311522"/>
              <a:gd name="connsiteX181" fmla="*/ 1537173 w 5057910"/>
              <a:gd name="connsiteY181" fmla="*/ 1230927 h 1311522"/>
              <a:gd name="connsiteX182" fmla="*/ 1526886 w 5057910"/>
              <a:gd name="connsiteY182" fmla="*/ 1229403 h 1311522"/>
              <a:gd name="connsiteX183" fmla="*/ 1515646 w 5057910"/>
              <a:gd name="connsiteY183" fmla="*/ 1233785 h 1311522"/>
              <a:gd name="connsiteX184" fmla="*/ 1494786 w 5057910"/>
              <a:gd name="connsiteY184" fmla="*/ 1231499 h 1311522"/>
              <a:gd name="connsiteX185" fmla="*/ 1450305 w 5057910"/>
              <a:gd name="connsiteY185" fmla="*/ 1234070 h 1311522"/>
              <a:gd name="connsiteX186" fmla="*/ 1426588 w 5057910"/>
              <a:gd name="connsiteY186" fmla="*/ 1237404 h 1311522"/>
              <a:gd name="connsiteX187" fmla="*/ 1396679 w 5057910"/>
              <a:gd name="connsiteY187" fmla="*/ 1231975 h 1311522"/>
              <a:gd name="connsiteX188" fmla="*/ 1368104 w 5057910"/>
              <a:gd name="connsiteY188" fmla="*/ 1233975 h 1311522"/>
              <a:gd name="connsiteX189" fmla="*/ 1360198 w 5057910"/>
              <a:gd name="connsiteY189" fmla="*/ 1238928 h 1311522"/>
              <a:gd name="connsiteX190" fmla="*/ 1337815 w 5057910"/>
              <a:gd name="connsiteY190" fmla="*/ 1235404 h 1311522"/>
              <a:gd name="connsiteX191" fmla="*/ 1305906 w 5057910"/>
              <a:gd name="connsiteY191" fmla="*/ 1239500 h 1311522"/>
              <a:gd name="connsiteX192" fmla="*/ 1300667 w 5057910"/>
              <a:gd name="connsiteY192" fmla="*/ 1236928 h 1311522"/>
              <a:gd name="connsiteX193" fmla="*/ 1276283 w 5057910"/>
              <a:gd name="connsiteY193" fmla="*/ 1243310 h 1311522"/>
              <a:gd name="connsiteX194" fmla="*/ 1254090 w 5057910"/>
              <a:gd name="connsiteY194" fmla="*/ 1243310 h 1311522"/>
              <a:gd name="connsiteX195" fmla="*/ 1239707 w 5057910"/>
              <a:gd name="connsiteY195" fmla="*/ 1241310 h 1311522"/>
              <a:gd name="connsiteX196" fmla="*/ 1216466 w 5057910"/>
              <a:gd name="connsiteY196" fmla="*/ 1244548 h 1311522"/>
              <a:gd name="connsiteX197" fmla="*/ 1201702 w 5057910"/>
              <a:gd name="connsiteY197" fmla="*/ 1253025 h 1311522"/>
              <a:gd name="connsiteX198" fmla="*/ 1170651 w 5057910"/>
              <a:gd name="connsiteY198" fmla="*/ 1246643 h 1311522"/>
              <a:gd name="connsiteX199" fmla="*/ 1133694 w 5057910"/>
              <a:gd name="connsiteY199" fmla="*/ 1242548 h 1311522"/>
              <a:gd name="connsiteX200" fmla="*/ 1082068 w 5057910"/>
              <a:gd name="connsiteY200" fmla="*/ 1244167 h 1311522"/>
              <a:gd name="connsiteX201" fmla="*/ 1066161 w 5057910"/>
              <a:gd name="connsiteY201" fmla="*/ 1243595 h 1311522"/>
              <a:gd name="connsiteX202" fmla="*/ 1050064 w 5057910"/>
              <a:gd name="connsiteY202" fmla="*/ 1246834 h 1311522"/>
              <a:gd name="connsiteX203" fmla="*/ 1025871 w 5057910"/>
              <a:gd name="connsiteY203" fmla="*/ 1245024 h 1311522"/>
              <a:gd name="connsiteX204" fmla="*/ 979674 w 5057910"/>
              <a:gd name="connsiteY204" fmla="*/ 1240928 h 1311522"/>
              <a:gd name="connsiteX205" fmla="*/ 956148 w 5057910"/>
              <a:gd name="connsiteY205" fmla="*/ 1244453 h 1311522"/>
              <a:gd name="connsiteX206" fmla="*/ 935478 w 5057910"/>
              <a:gd name="connsiteY206" fmla="*/ 1242262 h 1311522"/>
              <a:gd name="connsiteX207" fmla="*/ 915095 w 5057910"/>
              <a:gd name="connsiteY207" fmla="*/ 1246548 h 1311522"/>
              <a:gd name="connsiteX208" fmla="*/ 938622 w 5057910"/>
              <a:gd name="connsiteY208" fmla="*/ 1256073 h 1311522"/>
              <a:gd name="connsiteX209" fmla="*/ 972912 w 5057910"/>
              <a:gd name="connsiteY209" fmla="*/ 1260074 h 1311522"/>
              <a:gd name="connsiteX210" fmla="*/ 1008059 w 5057910"/>
              <a:gd name="connsiteY210" fmla="*/ 1256168 h 1311522"/>
              <a:gd name="connsiteX211" fmla="*/ 1010345 w 5057910"/>
              <a:gd name="connsiteY211" fmla="*/ 1262360 h 1311522"/>
              <a:gd name="connsiteX212" fmla="*/ 1024918 w 5057910"/>
              <a:gd name="connsiteY212" fmla="*/ 1262360 h 1311522"/>
              <a:gd name="connsiteX213" fmla="*/ 1038348 w 5057910"/>
              <a:gd name="connsiteY213" fmla="*/ 1259407 h 1311522"/>
              <a:gd name="connsiteX214" fmla="*/ 1041492 w 5057910"/>
              <a:gd name="connsiteY214" fmla="*/ 1265598 h 1311522"/>
              <a:gd name="connsiteX215" fmla="*/ 1082735 w 5057910"/>
              <a:gd name="connsiteY215" fmla="*/ 1264074 h 1311522"/>
              <a:gd name="connsiteX216" fmla="*/ 1087307 w 5057910"/>
              <a:gd name="connsiteY216" fmla="*/ 1271789 h 1311522"/>
              <a:gd name="connsiteX217" fmla="*/ 1143314 w 5057910"/>
              <a:gd name="connsiteY217" fmla="*/ 1269503 h 1311522"/>
              <a:gd name="connsiteX218" fmla="*/ 1112453 w 5057910"/>
              <a:gd name="connsiteY218" fmla="*/ 1273409 h 1311522"/>
              <a:gd name="connsiteX219" fmla="*/ 1113977 w 5057910"/>
              <a:gd name="connsiteY219" fmla="*/ 1277790 h 1311522"/>
              <a:gd name="connsiteX220" fmla="*/ 1171127 w 5057910"/>
              <a:gd name="connsiteY220" fmla="*/ 1283315 h 1311522"/>
              <a:gd name="connsiteX221" fmla="*/ 1253994 w 5057910"/>
              <a:gd name="connsiteY221" fmla="*/ 1284267 h 1311522"/>
              <a:gd name="connsiteX222" fmla="*/ 1317717 w 5057910"/>
              <a:gd name="connsiteY222" fmla="*/ 1283505 h 1311522"/>
              <a:gd name="connsiteX223" fmla="*/ 1384392 w 5057910"/>
              <a:gd name="connsiteY223" fmla="*/ 1283505 h 1311522"/>
              <a:gd name="connsiteX224" fmla="*/ 1522695 w 5057910"/>
              <a:gd name="connsiteY224" fmla="*/ 1281219 h 1311522"/>
              <a:gd name="connsiteX225" fmla="*/ 1661284 w 5057910"/>
              <a:gd name="connsiteY225" fmla="*/ 1276552 h 1311522"/>
              <a:gd name="connsiteX226" fmla="*/ 1690906 w 5057910"/>
              <a:gd name="connsiteY226" fmla="*/ 1277123 h 1311522"/>
              <a:gd name="connsiteX227" fmla="*/ 1720148 w 5057910"/>
              <a:gd name="connsiteY227" fmla="*/ 1277123 h 1311522"/>
              <a:gd name="connsiteX228" fmla="*/ 1756915 w 5057910"/>
              <a:gd name="connsiteY228" fmla="*/ 1274933 h 1311522"/>
              <a:gd name="connsiteX229" fmla="*/ 1787299 w 5057910"/>
              <a:gd name="connsiteY229" fmla="*/ 1272361 h 1311522"/>
              <a:gd name="connsiteX230" fmla="*/ 1830543 w 5057910"/>
              <a:gd name="connsiteY230" fmla="*/ 1269313 h 1311522"/>
              <a:gd name="connsiteX231" fmla="*/ 1856832 w 5057910"/>
              <a:gd name="connsiteY231" fmla="*/ 1269313 h 1311522"/>
              <a:gd name="connsiteX232" fmla="*/ 1877692 w 5057910"/>
              <a:gd name="connsiteY232" fmla="*/ 1268742 h 1311522"/>
              <a:gd name="connsiteX233" fmla="*/ 1899694 w 5057910"/>
              <a:gd name="connsiteY233" fmla="*/ 1264455 h 1311522"/>
              <a:gd name="connsiteX234" fmla="*/ 2021043 w 5057910"/>
              <a:gd name="connsiteY234" fmla="*/ 1264455 h 1311522"/>
              <a:gd name="connsiteX235" fmla="*/ 2071525 w 5057910"/>
              <a:gd name="connsiteY235" fmla="*/ 1257311 h 1311522"/>
              <a:gd name="connsiteX236" fmla="*/ 2094385 w 5057910"/>
              <a:gd name="connsiteY236" fmla="*/ 1255978 h 1311522"/>
              <a:gd name="connsiteX237" fmla="*/ 2125246 w 5057910"/>
              <a:gd name="connsiteY237" fmla="*/ 1255121 h 1311522"/>
              <a:gd name="connsiteX238" fmla="*/ 2125342 w 5057910"/>
              <a:gd name="connsiteY238" fmla="*/ 1255121 h 1311522"/>
              <a:gd name="connsiteX239" fmla="*/ 2250976 w 5057910"/>
              <a:gd name="connsiteY239" fmla="*/ 1245596 h 1311522"/>
              <a:gd name="connsiteX240" fmla="*/ 2185635 w 5057910"/>
              <a:gd name="connsiteY240" fmla="*/ 1239404 h 1311522"/>
              <a:gd name="connsiteX241" fmla="*/ 2141344 w 5057910"/>
              <a:gd name="connsiteY241" fmla="*/ 1240928 h 1311522"/>
              <a:gd name="connsiteX242" fmla="*/ 2138772 w 5057910"/>
              <a:gd name="connsiteY242" fmla="*/ 1244453 h 1311522"/>
              <a:gd name="connsiteX243" fmla="*/ 2124580 w 5057910"/>
              <a:gd name="connsiteY243" fmla="*/ 1239595 h 1311522"/>
              <a:gd name="connsiteX244" fmla="*/ 2096005 w 5057910"/>
              <a:gd name="connsiteY244" fmla="*/ 1239595 h 1311522"/>
              <a:gd name="connsiteX245" fmla="*/ 2054856 w 5057910"/>
              <a:gd name="connsiteY245" fmla="*/ 1236166 h 1311522"/>
              <a:gd name="connsiteX246" fmla="*/ 2059524 w 5057910"/>
              <a:gd name="connsiteY246" fmla="*/ 1230737 h 1311522"/>
              <a:gd name="connsiteX247" fmla="*/ 2050951 w 5057910"/>
              <a:gd name="connsiteY247" fmla="*/ 1239309 h 1311522"/>
              <a:gd name="connsiteX248" fmla="*/ 2040855 w 5057910"/>
              <a:gd name="connsiteY248" fmla="*/ 1243119 h 1311522"/>
              <a:gd name="connsiteX249" fmla="*/ 2033902 w 5057910"/>
              <a:gd name="connsiteY249" fmla="*/ 1245786 h 1311522"/>
              <a:gd name="connsiteX250" fmla="*/ 2015899 w 5057910"/>
              <a:gd name="connsiteY250" fmla="*/ 1239404 h 1311522"/>
              <a:gd name="connsiteX251" fmla="*/ 2005898 w 5057910"/>
              <a:gd name="connsiteY251" fmla="*/ 1236928 h 1311522"/>
              <a:gd name="connsiteX252" fmla="*/ 2004374 w 5057910"/>
              <a:gd name="connsiteY252" fmla="*/ 1246453 h 1311522"/>
              <a:gd name="connsiteX253" fmla="*/ 1988753 w 5057910"/>
              <a:gd name="connsiteY253" fmla="*/ 1231403 h 1311522"/>
              <a:gd name="connsiteX254" fmla="*/ 1958464 w 5057910"/>
              <a:gd name="connsiteY254" fmla="*/ 1236071 h 1311522"/>
              <a:gd name="connsiteX255" fmla="*/ 1995802 w 5057910"/>
              <a:gd name="connsiteY255" fmla="*/ 1242262 h 1311522"/>
              <a:gd name="connsiteX256" fmla="*/ 1955797 w 5057910"/>
              <a:gd name="connsiteY256" fmla="*/ 1251787 h 1311522"/>
              <a:gd name="connsiteX257" fmla="*/ 1831495 w 5057910"/>
              <a:gd name="connsiteY257" fmla="*/ 1254740 h 1311522"/>
              <a:gd name="connsiteX258" fmla="*/ 1699479 w 5057910"/>
              <a:gd name="connsiteY258" fmla="*/ 1260836 h 1311522"/>
              <a:gd name="connsiteX259" fmla="*/ 1581273 w 5057910"/>
              <a:gd name="connsiteY259" fmla="*/ 1262074 h 1311522"/>
              <a:gd name="connsiteX260" fmla="*/ 1624422 w 5057910"/>
              <a:gd name="connsiteY260" fmla="*/ 1252549 h 1311522"/>
              <a:gd name="connsiteX261" fmla="*/ 1666808 w 5057910"/>
              <a:gd name="connsiteY261" fmla="*/ 1251787 h 1311522"/>
              <a:gd name="connsiteX262" fmla="*/ 1657283 w 5057910"/>
              <a:gd name="connsiteY262" fmla="*/ 1256454 h 1311522"/>
              <a:gd name="connsiteX263" fmla="*/ 1672047 w 5057910"/>
              <a:gd name="connsiteY263" fmla="*/ 1252549 h 1311522"/>
              <a:gd name="connsiteX264" fmla="*/ 1704622 w 5057910"/>
              <a:gd name="connsiteY264" fmla="*/ 1253406 h 1311522"/>
              <a:gd name="connsiteX265" fmla="*/ 1728149 w 5057910"/>
              <a:gd name="connsiteY265" fmla="*/ 1253406 h 1311522"/>
              <a:gd name="connsiteX266" fmla="*/ 1763392 w 5057910"/>
              <a:gd name="connsiteY266" fmla="*/ 1249596 h 1311522"/>
              <a:gd name="connsiteX267" fmla="*/ 1795681 w 5057910"/>
              <a:gd name="connsiteY267" fmla="*/ 1250072 h 1311522"/>
              <a:gd name="connsiteX268" fmla="*/ 1812731 w 5057910"/>
              <a:gd name="connsiteY268" fmla="*/ 1247691 h 1311522"/>
              <a:gd name="connsiteX269" fmla="*/ 1835401 w 5057910"/>
              <a:gd name="connsiteY269" fmla="*/ 1245786 h 1311522"/>
              <a:gd name="connsiteX270" fmla="*/ 1874263 w 5057910"/>
              <a:gd name="connsiteY270" fmla="*/ 1245786 h 1311522"/>
              <a:gd name="connsiteX271" fmla="*/ 1925698 w 5057910"/>
              <a:gd name="connsiteY271" fmla="*/ 1240357 h 1311522"/>
              <a:gd name="connsiteX272" fmla="*/ 1951606 w 5057910"/>
              <a:gd name="connsiteY272" fmla="*/ 1238928 h 1311522"/>
              <a:gd name="connsiteX273" fmla="*/ 1940652 w 5057910"/>
              <a:gd name="connsiteY273" fmla="*/ 1233213 h 1311522"/>
              <a:gd name="connsiteX274" fmla="*/ 1893694 w 5057910"/>
              <a:gd name="connsiteY274" fmla="*/ 1231785 h 1311522"/>
              <a:gd name="connsiteX275" fmla="*/ 1860261 w 5057910"/>
              <a:gd name="connsiteY275" fmla="*/ 1231785 h 1311522"/>
              <a:gd name="connsiteX276" fmla="*/ 1847021 w 5057910"/>
              <a:gd name="connsiteY276" fmla="*/ 1233309 h 1311522"/>
              <a:gd name="connsiteX277" fmla="*/ 1846259 w 5057910"/>
              <a:gd name="connsiteY277" fmla="*/ 1240357 h 1311522"/>
              <a:gd name="connsiteX278" fmla="*/ 1832734 w 5057910"/>
              <a:gd name="connsiteY278" fmla="*/ 1231499 h 1311522"/>
              <a:gd name="connsiteX279" fmla="*/ 1808731 w 5057910"/>
              <a:gd name="connsiteY279" fmla="*/ 1231499 h 1311522"/>
              <a:gd name="connsiteX280" fmla="*/ 1754724 w 5057910"/>
              <a:gd name="connsiteY280" fmla="*/ 1233213 h 1311522"/>
              <a:gd name="connsiteX281" fmla="*/ 1726149 w 5057910"/>
              <a:gd name="connsiteY281" fmla="*/ 1238261 h 1311522"/>
              <a:gd name="connsiteX282" fmla="*/ 1713671 w 5057910"/>
              <a:gd name="connsiteY282" fmla="*/ 1233594 h 1311522"/>
              <a:gd name="connsiteX283" fmla="*/ 1696526 w 5057910"/>
              <a:gd name="connsiteY283" fmla="*/ 1231308 h 1311522"/>
              <a:gd name="connsiteX284" fmla="*/ 1674809 w 5057910"/>
              <a:gd name="connsiteY284" fmla="*/ 1235213 h 1311522"/>
              <a:gd name="connsiteX285" fmla="*/ 1631280 w 5057910"/>
              <a:gd name="connsiteY285" fmla="*/ 1230546 h 1311522"/>
              <a:gd name="connsiteX286" fmla="*/ 1603276 w 5057910"/>
              <a:gd name="connsiteY286" fmla="*/ 1228546 h 1311522"/>
              <a:gd name="connsiteX287" fmla="*/ 3168996 w 5057910"/>
              <a:gd name="connsiteY287" fmla="*/ 1228451 h 1311522"/>
              <a:gd name="connsiteX288" fmla="*/ 3175282 w 5057910"/>
              <a:gd name="connsiteY288" fmla="*/ 1234738 h 1311522"/>
              <a:gd name="connsiteX289" fmla="*/ 3168996 w 5057910"/>
              <a:gd name="connsiteY289" fmla="*/ 1228451 h 1311522"/>
              <a:gd name="connsiteX290" fmla="*/ 2970685 w 5057910"/>
              <a:gd name="connsiteY290" fmla="*/ 1225594 h 1311522"/>
              <a:gd name="connsiteX291" fmla="*/ 2982115 w 5057910"/>
              <a:gd name="connsiteY291" fmla="*/ 1230546 h 1311522"/>
              <a:gd name="connsiteX292" fmla="*/ 2980210 w 5057910"/>
              <a:gd name="connsiteY292" fmla="*/ 1233213 h 1311522"/>
              <a:gd name="connsiteX293" fmla="*/ 2970685 w 5057910"/>
              <a:gd name="connsiteY293" fmla="*/ 1225594 h 1311522"/>
              <a:gd name="connsiteX294" fmla="*/ 3879871 w 5057910"/>
              <a:gd name="connsiteY294" fmla="*/ 1217641 h 1311522"/>
              <a:gd name="connsiteX295" fmla="*/ 3894611 w 5057910"/>
              <a:gd name="connsiteY295" fmla="*/ 1220926 h 1311522"/>
              <a:gd name="connsiteX296" fmla="*/ 3868703 w 5057910"/>
              <a:gd name="connsiteY296" fmla="*/ 1220926 h 1311522"/>
              <a:gd name="connsiteX297" fmla="*/ 3879871 w 5057910"/>
              <a:gd name="connsiteY297" fmla="*/ 1217641 h 1311522"/>
              <a:gd name="connsiteX298" fmla="*/ 677470 w 5057910"/>
              <a:gd name="connsiteY298" fmla="*/ 1215497 h 1311522"/>
              <a:gd name="connsiteX299" fmla="*/ 670017 w 5057910"/>
              <a:gd name="connsiteY299" fmla="*/ 1215782 h 1311522"/>
              <a:gd name="connsiteX300" fmla="*/ 682780 w 5057910"/>
              <a:gd name="connsiteY300" fmla="*/ 1217497 h 1311522"/>
              <a:gd name="connsiteX301" fmla="*/ 683066 w 5057910"/>
              <a:gd name="connsiteY301" fmla="*/ 1217211 h 1311522"/>
              <a:gd name="connsiteX302" fmla="*/ 677470 w 5057910"/>
              <a:gd name="connsiteY302" fmla="*/ 1215497 h 1311522"/>
              <a:gd name="connsiteX303" fmla="*/ 706021 w 5057910"/>
              <a:gd name="connsiteY303" fmla="*/ 1214925 h 1311522"/>
              <a:gd name="connsiteX304" fmla="*/ 693543 w 5057910"/>
              <a:gd name="connsiteY304" fmla="*/ 1219688 h 1311522"/>
              <a:gd name="connsiteX305" fmla="*/ 695734 w 5057910"/>
              <a:gd name="connsiteY305" fmla="*/ 1219688 h 1311522"/>
              <a:gd name="connsiteX306" fmla="*/ 696020 w 5057910"/>
              <a:gd name="connsiteY306" fmla="*/ 1219402 h 1311522"/>
              <a:gd name="connsiteX307" fmla="*/ 706021 w 5057910"/>
              <a:gd name="connsiteY307" fmla="*/ 1214925 h 1311522"/>
              <a:gd name="connsiteX308" fmla="*/ 3930329 w 5057910"/>
              <a:gd name="connsiteY308" fmla="*/ 1214830 h 1311522"/>
              <a:gd name="connsiteX309" fmla="*/ 3955951 w 5057910"/>
              <a:gd name="connsiteY309" fmla="*/ 1216640 h 1311522"/>
              <a:gd name="connsiteX310" fmla="*/ 3902326 w 5057910"/>
              <a:gd name="connsiteY310" fmla="*/ 1220545 h 1311522"/>
              <a:gd name="connsiteX311" fmla="*/ 3930329 w 5057910"/>
              <a:gd name="connsiteY311" fmla="*/ 1214830 h 1311522"/>
              <a:gd name="connsiteX312" fmla="*/ 716213 w 5057910"/>
              <a:gd name="connsiteY312" fmla="*/ 1214639 h 1311522"/>
              <a:gd name="connsiteX313" fmla="*/ 708879 w 5057910"/>
              <a:gd name="connsiteY313" fmla="*/ 1216544 h 1311522"/>
              <a:gd name="connsiteX314" fmla="*/ 715927 w 5057910"/>
              <a:gd name="connsiteY314" fmla="*/ 1214925 h 1311522"/>
              <a:gd name="connsiteX315" fmla="*/ 3603907 w 5057910"/>
              <a:gd name="connsiteY315" fmla="*/ 1213306 h 1311522"/>
              <a:gd name="connsiteX316" fmla="*/ 3617881 w 5057910"/>
              <a:gd name="connsiteY316" fmla="*/ 1216281 h 1311522"/>
              <a:gd name="connsiteX317" fmla="*/ 3617719 w 5057910"/>
              <a:gd name="connsiteY317" fmla="*/ 1216259 h 1311522"/>
              <a:gd name="connsiteX318" fmla="*/ 3618671 w 5057910"/>
              <a:gd name="connsiteY318" fmla="*/ 1216449 h 1311522"/>
              <a:gd name="connsiteX319" fmla="*/ 3617881 w 5057910"/>
              <a:gd name="connsiteY319" fmla="*/ 1216281 h 1311522"/>
              <a:gd name="connsiteX320" fmla="*/ 3627970 w 5057910"/>
              <a:gd name="connsiteY320" fmla="*/ 1217640 h 1311522"/>
              <a:gd name="connsiteX321" fmla="*/ 3636578 w 5057910"/>
              <a:gd name="connsiteY321" fmla="*/ 1213306 h 1311522"/>
              <a:gd name="connsiteX322" fmla="*/ 3603907 w 5057910"/>
              <a:gd name="connsiteY322" fmla="*/ 1213306 h 1311522"/>
              <a:gd name="connsiteX323" fmla="*/ 657038 w 5057910"/>
              <a:gd name="connsiteY323" fmla="*/ 1211913 h 1311522"/>
              <a:gd name="connsiteX324" fmla="*/ 653328 w 5057910"/>
              <a:gd name="connsiteY324" fmla="*/ 1214658 h 1311522"/>
              <a:gd name="connsiteX325" fmla="*/ 653253 w 5057910"/>
              <a:gd name="connsiteY325" fmla="*/ 1214639 h 1311522"/>
              <a:gd name="connsiteX326" fmla="*/ 652967 w 5057910"/>
              <a:gd name="connsiteY326" fmla="*/ 1214925 h 1311522"/>
              <a:gd name="connsiteX327" fmla="*/ 653328 w 5057910"/>
              <a:gd name="connsiteY327" fmla="*/ 1214658 h 1311522"/>
              <a:gd name="connsiteX328" fmla="*/ 660682 w 5057910"/>
              <a:gd name="connsiteY328" fmla="*/ 1216544 h 1311522"/>
              <a:gd name="connsiteX329" fmla="*/ 657038 w 5057910"/>
              <a:gd name="connsiteY329" fmla="*/ 1211913 h 1311522"/>
              <a:gd name="connsiteX330" fmla="*/ 4040057 w 5057910"/>
              <a:gd name="connsiteY330" fmla="*/ 1209972 h 1311522"/>
              <a:gd name="connsiteX331" fmla="*/ 4043486 w 5057910"/>
              <a:gd name="connsiteY331" fmla="*/ 1214639 h 1311522"/>
              <a:gd name="connsiteX332" fmla="*/ 4018245 w 5057910"/>
              <a:gd name="connsiteY332" fmla="*/ 1214639 h 1311522"/>
              <a:gd name="connsiteX333" fmla="*/ 4040057 w 5057910"/>
              <a:gd name="connsiteY333" fmla="*/ 1209972 h 1311522"/>
              <a:gd name="connsiteX334" fmla="*/ 3655623 w 5057910"/>
              <a:gd name="connsiteY334" fmla="*/ 1209869 h 1311522"/>
              <a:gd name="connsiteX335" fmla="*/ 3637340 w 5057910"/>
              <a:gd name="connsiteY335" fmla="*/ 1211020 h 1311522"/>
              <a:gd name="connsiteX336" fmla="*/ 3641064 w 5057910"/>
              <a:gd name="connsiteY336" fmla="*/ 1215471 h 1311522"/>
              <a:gd name="connsiteX337" fmla="*/ 3640293 w 5057910"/>
              <a:gd name="connsiteY337" fmla="*/ 1215497 h 1311522"/>
              <a:gd name="connsiteX338" fmla="*/ 3641245 w 5057910"/>
              <a:gd name="connsiteY338" fmla="*/ 1215687 h 1311522"/>
              <a:gd name="connsiteX339" fmla="*/ 3641064 w 5057910"/>
              <a:gd name="connsiteY339" fmla="*/ 1215471 h 1311522"/>
              <a:gd name="connsiteX340" fmla="*/ 3659914 w 5057910"/>
              <a:gd name="connsiteY340" fmla="*/ 1214830 h 1311522"/>
              <a:gd name="connsiteX341" fmla="*/ 3655623 w 5057910"/>
              <a:gd name="connsiteY341" fmla="*/ 1209869 h 1311522"/>
              <a:gd name="connsiteX342" fmla="*/ 4055071 w 5057910"/>
              <a:gd name="connsiteY342" fmla="*/ 1209008 h 1311522"/>
              <a:gd name="connsiteX343" fmla="*/ 4064155 w 5057910"/>
              <a:gd name="connsiteY343" fmla="*/ 1210829 h 1311522"/>
              <a:gd name="connsiteX344" fmla="*/ 4047772 w 5057910"/>
              <a:gd name="connsiteY344" fmla="*/ 1210829 h 1311522"/>
              <a:gd name="connsiteX345" fmla="*/ 4055071 w 5057910"/>
              <a:gd name="connsiteY345" fmla="*/ 1209008 h 1311522"/>
              <a:gd name="connsiteX346" fmla="*/ 4091515 w 5057910"/>
              <a:gd name="connsiteY346" fmla="*/ 1207424 h 1311522"/>
              <a:gd name="connsiteX347" fmla="*/ 4103493 w 5057910"/>
              <a:gd name="connsiteY347" fmla="*/ 1208638 h 1311522"/>
              <a:gd name="connsiteX348" fmla="*/ 4082538 w 5057910"/>
              <a:gd name="connsiteY348" fmla="*/ 1208638 h 1311522"/>
              <a:gd name="connsiteX349" fmla="*/ 4091515 w 5057910"/>
              <a:gd name="connsiteY349" fmla="*/ 1207424 h 1311522"/>
              <a:gd name="connsiteX350" fmla="*/ 3699527 w 5057910"/>
              <a:gd name="connsiteY350" fmla="*/ 1207139 h 1311522"/>
              <a:gd name="connsiteX351" fmla="*/ 3679917 w 5057910"/>
              <a:gd name="connsiteY351" fmla="*/ 1210544 h 1311522"/>
              <a:gd name="connsiteX352" fmla="*/ 3669273 w 5057910"/>
              <a:gd name="connsiteY352" fmla="*/ 1209389 h 1311522"/>
              <a:gd name="connsiteX353" fmla="*/ 3663554 w 5057910"/>
              <a:gd name="connsiteY353" fmla="*/ 1215886 h 1311522"/>
              <a:gd name="connsiteX354" fmla="*/ 3662105 w 5057910"/>
              <a:gd name="connsiteY354" fmla="*/ 1216259 h 1311522"/>
              <a:gd name="connsiteX355" fmla="*/ 3663058 w 5057910"/>
              <a:gd name="connsiteY355" fmla="*/ 1216449 h 1311522"/>
              <a:gd name="connsiteX356" fmla="*/ 3663554 w 5057910"/>
              <a:gd name="connsiteY356" fmla="*/ 1215886 h 1311522"/>
              <a:gd name="connsiteX357" fmla="*/ 3674197 w 5057910"/>
              <a:gd name="connsiteY357" fmla="*/ 1213146 h 1311522"/>
              <a:gd name="connsiteX358" fmla="*/ 3719350 w 5057910"/>
              <a:gd name="connsiteY358" fmla="*/ 1209877 h 1311522"/>
              <a:gd name="connsiteX359" fmla="*/ 3699527 w 5057910"/>
              <a:gd name="connsiteY359" fmla="*/ 1207139 h 1311522"/>
              <a:gd name="connsiteX360" fmla="*/ 4115305 w 5057910"/>
              <a:gd name="connsiteY360" fmla="*/ 1205114 h 1311522"/>
              <a:gd name="connsiteX361" fmla="*/ 4111781 w 5057910"/>
              <a:gd name="connsiteY361" fmla="*/ 1208638 h 1311522"/>
              <a:gd name="connsiteX362" fmla="*/ 4115305 w 5057910"/>
              <a:gd name="connsiteY362" fmla="*/ 1205114 h 1311522"/>
              <a:gd name="connsiteX363" fmla="*/ 3428171 w 5057910"/>
              <a:gd name="connsiteY363" fmla="*/ 1201495 h 1311522"/>
              <a:gd name="connsiteX364" fmla="*/ 3424266 w 5057910"/>
              <a:gd name="connsiteY364" fmla="*/ 1205305 h 1311522"/>
              <a:gd name="connsiteX365" fmla="*/ 3426457 w 5057910"/>
              <a:gd name="connsiteY365" fmla="*/ 1205305 h 1311522"/>
              <a:gd name="connsiteX366" fmla="*/ 3428171 w 5057910"/>
              <a:gd name="connsiteY366" fmla="*/ 1201495 h 1311522"/>
              <a:gd name="connsiteX367" fmla="*/ 3170044 w 5057910"/>
              <a:gd name="connsiteY367" fmla="*/ 1173492 h 1311522"/>
              <a:gd name="connsiteX368" fmla="*/ 3167843 w 5057910"/>
              <a:gd name="connsiteY368" fmla="*/ 1175692 h 1311522"/>
              <a:gd name="connsiteX369" fmla="*/ 3170044 w 5057910"/>
              <a:gd name="connsiteY369" fmla="*/ 1178921 h 1311522"/>
              <a:gd name="connsiteX370" fmla="*/ 4271610 w 5057910"/>
              <a:gd name="connsiteY370" fmla="*/ 1169872 h 1311522"/>
              <a:gd name="connsiteX371" fmla="*/ 4265300 w 5057910"/>
              <a:gd name="connsiteY371" fmla="*/ 1170622 h 1311522"/>
              <a:gd name="connsiteX372" fmla="*/ 4263135 w 5057910"/>
              <a:gd name="connsiteY372" fmla="*/ 1175011 h 1311522"/>
              <a:gd name="connsiteX373" fmla="*/ 4262561 w 5057910"/>
              <a:gd name="connsiteY373" fmla="*/ 1174920 h 1311522"/>
              <a:gd name="connsiteX374" fmla="*/ 4263133 w 5057910"/>
              <a:gd name="connsiteY374" fmla="*/ 1175015 h 1311522"/>
              <a:gd name="connsiteX375" fmla="*/ 4263135 w 5057910"/>
              <a:gd name="connsiteY375" fmla="*/ 1175011 h 1311522"/>
              <a:gd name="connsiteX376" fmla="*/ 4271563 w 5057910"/>
              <a:gd name="connsiteY376" fmla="*/ 1176337 h 1311522"/>
              <a:gd name="connsiteX377" fmla="*/ 4278563 w 5057910"/>
              <a:gd name="connsiteY377" fmla="*/ 1173396 h 1311522"/>
              <a:gd name="connsiteX378" fmla="*/ 4271610 w 5057910"/>
              <a:gd name="connsiteY378" fmla="*/ 1169872 h 1311522"/>
              <a:gd name="connsiteX379" fmla="*/ 4294875 w 5057910"/>
              <a:gd name="connsiteY379" fmla="*/ 1167777 h 1311522"/>
              <a:gd name="connsiteX380" fmla="*/ 4293994 w 5057910"/>
              <a:gd name="connsiteY380" fmla="*/ 1172825 h 1311522"/>
              <a:gd name="connsiteX381" fmla="*/ 4299804 w 5057910"/>
              <a:gd name="connsiteY381" fmla="*/ 1172825 h 1311522"/>
              <a:gd name="connsiteX382" fmla="*/ 4299232 w 5057910"/>
              <a:gd name="connsiteY382" fmla="*/ 1172729 h 1311522"/>
              <a:gd name="connsiteX383" fmla="*/ 4301042 w 5057910"/>
              <a:gd name="connsiteY383" fmla="*/ 1169301 h 1311522"/>
              <a:gd name="connsiteX384" fmla="*/ 4294875 w 5057910"/>
              <a:gd name="connsiteY384" fmla="*/ 1167777 h 1311522"/>
              <a:gd name="connsiteX385" fmla="*/ 4052249 w 5057910"/>
              <a:gd name="connsiteY385" fmla="*/ 1155870 h 1311522"/>
              <a:gd name="connsiteX386" fmla="*/ 4054163 w 5057910"/>
              <a:gd name="connsiteY386" fmla="*/ 1159010 h 1311522"/>
              <a:gd name="connsiteX387" fmla="*/ 4054059 w 5057910"/>
              <a:gd name="connsiteY387" fmla="*/ 1159490 h 1311522"/>
              <a:gd name="connsiteX388" fmla="*/ 4054630 w 5057910"/>
              <a:gd name="connsiteY388" fmla="*/ 1159776 h 1311522"/>
              <a:gd name="connsiteX389" fmla="*/ 4054163 w 5057910"/>
              <a:gd name="connsiteY389" fmla="*/ 1159010 h 1311522"/>
              <a:gd name="connsiteX390" fmla="*/ 4054690 w 5057910"/>
              <a:gd name="connsiteY390" fmla="*/ 1156573 h 1311522"/>
              <a:gd name="connsiteX391" fmla="*/ 4052249 w 5057910"/>
              <a:gd name="connsiteY391" fmla="*/ 1155870 h 1311522"/>
              <a:gd name="connsiteX392" fmla="*/ 4089111 w 5057910"/>
              <a:gd name="connsiteY392" fmla="*/ 1145583 h 1311522"/>
              <a:gd name="connsiteX393" fmla="*/ 4084444 w 5057910"/>
              <a:gd name="connsiteY393" fmla="*/ 1150251 h 1311522"/>
              <a:gd name="connsiteX394" fmla="*/ 4087301 w 5057910"/>
              <a:gd name="connsiteY394" fmla="*/ 1150251 h 1311522"/>
              <a:gd name="connsiteX395" fmla="*/ 4086729 w 5057910"/>
              <a:gd name="connsiteY395" fmla="*/ 1150155 h 1311522"/>
              <a:gd name="connsiteX396" fmla="*/ 4089111 w 5057910"/>
              <a:gd name="connsiteY396" fmla="*/ 1145583 h 1311522"/>
              <a:gd name="connsiteX397" fmla="*/ 354549 w 5057910"/>
              <a:gd name="connsiteY397" fmla="*/ 1143011 h 1311522"/>
              <a:gd name="connsiteX398" fmla="*/ 346071 w 5057910"/>
              <a:gd name="connsiteY398" fmla="*/ 1146917 h 1311522"/>
              <a:gd name="connsiteX399" fmla="*/ 349881 w 5057910"/>
              <a:gd name="connsiteY399" fmla="*/ 1146917 h 1311522"/>
              <a:gd name="connsiteX400" fmla="*/ 349881 w 5057910"/>
              <a:gd name="connsiteY400" fmla="*/ 1147012 h 1311522"/>
              <a:gd name="connsiteX401" fmla="*/ 354549 w 5057910"/>
              <a:gd name="connsiteY401" fmla="*/ 1143011 h 1311522"/>
              <a:gd name="connsiteX402" fmla="*/ 517426 w 5057910"/>
              <a:gd name="connsiteY402" fmla="*/ 1108150 h 1311522"/>
              <a:gd name="connsiteX403" fmla="*/ 519712 w 5057910"/>
              <a:gd name="connsiteY403" fmla="*/ 1112055 h 1311522"/>
              <a:gd name="connsiteX404" fmla="*/ 520188 w 5057910"/>
              <a:gd name="connsiteY404" fmla="*/ 1112055 h 1311522"/>
              <a:gd name="connsiteX405" fmla="*/ 517426 w 5057910"/>
              <a:gd name="connsiteY405" fmla="*/ 1108150 h 1311522"/>
              <a:gd name="connsiteX406" fmla="*/ 397316 w 5057910"/>
              <a:gd name="connsiteY406" fmla="*/ 1104911 h 1311522"/>
              <a:gd name="connsiteX407" fmla="*/ 398935 w 5057910"/>
              <a:gd name="connsiteY407" fmla="*/ 1108055 h 1311522"/>
              <a:gd name="connsiteX408" fmla="*/ 398935 w 5057910"/>
              <a:gd name="connsiteY408" fmla="*/ 1108150 h 1311522"/>
              <a:gd name="connsiteX409" fmla="*/ 399697 w 5057910"/>
              <a:gd name="connsiteY409" fmla="*/ 1104911 h 1311522"/>
              <a:gd name="connsiteX410" fmla="*/ 352553 w 5057910"/>
              <a:gd name="connsiteY410" fmla="*/ 1099263 h 1311522"/>
              <a:gd name="connsiteX411" fmla="*/ 346833 w 5057910"/>
              <a:gd name="connsiteY411" fmla="*/ 1100816 h 1311522"/>
              <a:gd name="connsiteX412" fmla="*/ 351215 w 5057910"/>
              <a:gd name="connsiteY412" fmla="*/ 1103233 h 1311522"/>
              <a:gd name="connsiteX413" fmla="*/ 352925 w 5057910"/>
              <a:gd name="connsiteY413" fmla="*/ 1099511 h 1311522"/>
              <a:gd name="connsiteX414" fmla="*/ 353025 w 5057910"/>
              <a:gd name="connsiteY414" fmla="*/ 1099577 h 1311522"/>
              <a:gd name="connsiteX415" fmla="*/ 353025 w 5057910"/>
              <a:gd name="connsiteY415" fmla="*/ 1099292 h 1311522"/>
              <a:gd name="connsiteX416" fmla="*/ 352925 w 5057910"/>
              <a:gd name="connsiteY416" fmla="*/ 1099511 h 1311522"/>
              <a:gd name="connsiteX417" fmla="*/ 364740 w 5057910"/>
              <a:gd name="connsiteY417" fmla="*/ 1086242 h 1311522"/>
              <a:gd name="connsiteX418" fmla="*/ 364740 w 5057910"/>
              <a:gd name="connsiteY418" fmla="*/ 1086338 h 1311522"/>
              <a:gd name="connsiteX419" fmla="*/ 371979 w 5057910"/>
              <a:gd name="connsiteY419" fmla="*/ 1096625 h 1311522"/>
              <a:gd name="connsiteX420" fmla="*/ 364740 w 5057910"/>
              <a:gd name="connsiteY420" fmla="*/ 1086242 h 1311522"/>
              <a:gd name="connsiteX421" fmla="*/ 4430630 w 5057910"/>
              <a:gd name="connsiteY421" fmla="*/ 1016817 h 1311522"/>
              <a:gd name="connsiteX422" fmla="*/ 4417723 w 5057910"/>
              <a:gd name="connsiteY422" fmla="*/ 1022044 h 1311522"/>
              <a:gd name="connsiteX423" fmla="*/ 4446298 w 5057910"/>
              <a:gd name="connsiteY423" fmla="*/ 1017377 h 1311522"/>
              <a:gd name="connsiteX424" fmla="*/ 4445536 w 5057910"/>
              <a:gd name="connsiteY424" fmla="*/ 1017091 h 1311522"/>
              <a:gd name="connsiteX425" fmla="*/ 4430630 w 5057910"/>
              <a:gd name="connsiteY425" fmla="*/ 1016817 h 1311522"/>
              <a:gd name="connsiteX426" fmla="*/ 94556 w 5057910"/>
              <a:gd name="connsiteY426" fmla="*/ 1016577 h 1311522"/>
              <a:gd name="connsiteX427" fmla="*/ 107280 w 5057910"/>
              <a:gd name="connsiteY427" fmla="*/ 1020997 h 1311522"/>
              <a:gd name="connsiteX428" fmla="*/ 90135 w 5057910"/>
              <a:gd name="connsiteY428" fmla="*/ 1020997 h 1311522"/>
              <a:gd name="connsiteX429" fmla="*/ 94556 w 5057910"/>
              <a:gd name="connsiteY429" fmla="*/ 1016577 h 1311522"/>
              <a:gd name="connsiteX430" fmla="*/ 4355168 w 5057910"/>
              <a:gd name="connsiteY430" fmla="*/ 1015174 h 1311522"/>
              <a:gd name="connsiteX431" fmla="*/ 4348381 w 5057910"/>
              <a:gd name="connsiteY431" fmla="*/ 1015853 h 1311522"/>
              <a:gd name="connsiteX432" fmla="*/ 4347619 w 5057910"/>
              <a:gd name="connsiteY432" fmla="*/ 1018996 h 1311522"/>
              <a:gd name="connsiteX433" fmla="*/ 4347524 w 5057910"/>
              <a:gd name="connsiteY433" fmla="*/ 1018996 h 1311522"/>
              <a:gd name="connsiteX434" fmla="*/ 4359811 w 5057910"/>
              <a:gd name="connsiteY434" fmla="*/ 1018139 h 1311522"/>
              <a:gd name="connsiteX435" fmla="*/ 4355168 w 5057910"/>
              <a:gd name="connsiteY435" fmla="*/ 1015174 h 1311522"/>
              <a:gd name="connsiteX436" fmla="*/ 4370384 w 5057910"/>
              <a:gd name="connsiteY436" fmla="*/ 1013245 h 1311522"/>
              <a:gd name="connsiteX437" fmla="*/ 4367146 w 5057910"/>
              <a:gd name="connsiteY437" fmla="*/ 1015281 h 1311522"/>
              <a:gd name="connsiteX438" fmla="*/ 4369495 w 5057910"/>
              <a:gd name="connsiteY438" fmla="*/ 1016785 h 1311522"/>
              <a:gd name="connsiteX439" fmla="*/ 4369432 w 5057910"/>
              <a:gd name="connsiteY439" fmla="*/ 1016805 h 1311522"/>
              <a:gd name="connsiteX440" fmla="*/ 4369527 w 5057910"/>
              <a:gd name="connsiteY440" fmla="*/ 1016805 h 1311522"/>
              <a:gd name="connsiteX441" fmla="*/ 4369495 w 5057910"/>
              <a:gd name="connsiteY441" fmla="*/ 1016785 h 1311522"/>
              <a:gd name="connsiteX442" fmla="*/ 4374194 w 5057910"/>
              <a:gd name="connsiteY442" fmla="*/ 1015281 h 1311522"/>
              <a:gd name="connsiteX443" fmla="*/ 4370384 w 5057910"/>
              <a:gd name="connsiteY443" fmla="*/ 1013245 h 1311522"/>
              <a:gd name="connsiteX444" fmla="*/ 4477921 w 5057910"/>
              <a:gd name="connsiteY444" fmla="*/ 1012900 h 1311522"/>
              <a:gd name="connsiteX445" fmla="*/ 4457633 w 5057910"/>
              <a:gd name="connsiteY445" fmla="*/ 1013948 h 1311522"/>
              <a:gd name="connsiteX446" fmla="*/ 4478684 w 5057910"/>
              <a:gd name="connsiteY446" fmla="*/ 1013186 h 1311522"/>
              <a:gd name="connsiteX447" fmla="*/ 4400864 w 5057910"/>
              <a:gd name="connsiteY447" fmla="*/ 1005280 h 1311522"/>
              <a:gd name="connsiteX448" fmla="*/ 4385529 w 5057910"/>
              <a:gd name="connsiteY448" fmla="*/ 1011185 h 1311522"/>
              <a:gd name="connsiteX449" fmla="*/ 4385434 w 5057910"/>
              <a:gd name="connsiteY449" fmla="*/ 1011185 h 1311522"/>
              <a:gd name="connsiteX450" fmla="*/ 4414771 w 5057910"/>
              <a:gd name="connsiteY450" fmla="*/ 1008518 h 1311522"/>
              <a:gd name="connsiteX451" fmla="*/ 4400864 w 5057910"/>
              <a:gd name="connsiteY451" fmla="*/ 1005280 h 1311522"/>
              <a:gd name="connsiteX452" fmla="*/ 4633798 w 5057910"/>
              <a:gd name="connsiteY452" fmla="*/ 1003470 h 1311522"/>
              <a:gd name="connsiteX453" fmla="*/ 4626416 w 5057910"/>
              <a:gd name="connsiteY453" fmla="*/ 1007280 h 1311522"/>
              <a:gd name="connsiteX454" fmla="*/ 4641942 w 5057910"/>
              <a:gd name="connsiteY454" fmla="*/ 1006518 h 1311522"/>
              <a:gd name="connsiteX455" fmla="*/ 4641180 w 5057910"/>
              <a:gd name="connsiteY455" fmla="*/ 1006232 h 1311522"/>
              <a:gd name="connsiteX456" fmla="*/ 4633798 w 5057910"/>
              <a:gd name="connsiteY456" fmla="*/ 1003470 h 1311522"/>
              <a:gd name="connsiteX457" fmla="*/ 4658325 w 5057910"/>
              <a:gd name="connsiteY457" fmla="*/ 1001565 h 1311522"/>
              <a:gd name="connsiteX458" fmla="*/ 4646609 w 5057910"/>
              <a:gd name="connsiteY458" fmla="*/ 1002708 h 1311522"/>
              <a:gd name="connsiteX459" fmla="*/ 4659087 w 5057910"/>
              <a:gd name="connsiteY459" fmla="*/ 1001851 h 1311522"/>
              <a:gd name="connsiteX460" fmla="*/ 286195 w 5057910"/>
              <a:gd name="connsiteY460" fmla="*/ 978492 h 1311522"/>
              <a:gd name="connsiteX461" fmla="*/ 293399 w 5057910"/>
              <a:gd name="connsiteY461" fmla="*/ 981849 h 1311522"/>
              <a:gd name="connsiteX462" fmla="*/ 287779 w 5057910"/>
              <a:gd name="connsiteY462" fmla="*/ 985754 h 1311522"/>
              <a:gd name="connsiteX463" fmla="*/ 278921 w 5057910"/>
              <a:gd name="connsiteY463" fmla="*/ 981563 h 1311522"/>
              <a:gd name="connsiteX464" fmla="*/ 286195 w 5057910"/>
              <a:gd name="connsiteY464" fmla="*/ 978492 h 1311522"/>
              <a:gd name="connsiteX465" fmla="*/ 46379 w 5057910"/>
              <a:gd name="connsiteY465" fmla="*/ 954787 h 1311522"/>
              <a:gd name="connsiteX466" fmla="*/ 54321 w 5057910"/>
              <a:gd name="connsiteY466" fmla="*/ 967657 h 1311522"/>
              <a:gd name="connsiteX467" fmla="*/ 42034 w 5057910"/>
              <a:gd name="connsiteY467" fmla="*/ 982802 h 1311522"/>
              <a:gd name="connsiteX468" fmla="*/ 31080 w 5057910"/>
              <a:gd name="connsiteY468" fmla="*/ 985374 h 1311522"/>
              <a:gd name="connsiteX469" fmla="*/ 31937 w 5057910"/>
              <a:gd name="connsiteY469" fmla="*/ 960704 h 1311522"/>
              <a:gd name="connsiteX470" fmla="*/ 46379 w 5057910"/>
              <a:gd name="connsiteY470" fmla="*/ 954787 h 1311522"/>
              <a:gd name="connsiteX471" fmla="*/ 94409 w 5057910"/>
              <a:gd name="connsiteY471" fmla="*/ 936807 h 1311522"/>
              <a:gd name="connsiteX472" fmla="*/ 101755 w 5057910"/>
              <a:gd name="connsiteY472" fmla="*/ 939844 h 1311522"/>
              <a:gd name="connsiteX473" fmla="*/ 87277 w 5057910"/>
              <a:gd name="connsiteY473" fmla="*/ 939844 h 1311522"/>
              <a:gd name="connsiteX474" fmla="*/ 94409 w 5057910"/>
              <a:gd name="connsiteY474" fmla="*/ 936807 h 1311522"/>
              <a:gd name="connsiteX475" fmla="*/ 116876 w 5057910"/>
              <a:gd name="connsiteY475" fmla="*/ 926342 h 1311522"/>
              <a:gd name="connsiteX476" fmla="*/ 124425 w 5057910"/>
              <a:gd name="connsiteY476" fmla="*/ 926889 h 1311522"/>
              <a:gd name="connsiteX477" fmla="*/ 109185 w 5057910"/>
              <a:gd name="connsiteY477" fmla="*/ 929080 h 1311522"/>
              <a:gd name="connsiteX478" fmla="*/ 116876 w 5057910"/>
              <a:gd name="connsiteY478" fmla="*/ 926342 h 1311522"/>
              <a:gd name="connsiteX479" fmla="*/ 4673863 w 5057910"/>
              <a:gd name="connsiteY479" fmla="*/ 905530 h 1311522"/>
              <a:gd name="connsiteX480" fmla="*/ 4668382 w 5057910"/>
              <a:gd name="connsiteY480" fmla="*/ 908286 h 1311522"/>
              <a:gd name="connsiteX481" fmla="*/ 4667659 w 5057910"/>
              <a:gd name="connsiteY481" fmla="*/ 908315 h 1311522"/>
              <a:gd name="connsiteX482" fmla="*/ 4667755 w 5057910"/>
              <a:gd name="connsiteY482" fmla="*/ 908601 h 1311522"/>
              <a:gd name="connsiteX483" fmla="*/ 4668382 w 5057910"/>
              <a:gd name="connsiteY483" fmla="*/ 908286 h 1311522"/>
              <a:gd name="connsiteX484" fmla="*/ 4681757 w 5057910"/>
              <a:gd name="connsiteY484" fmla="*/ 907744 h 1311522"/>
              <a:gd name="connsiteX485" fmla="*/ 4673863 w 5057910"/>
              <a:gd name="connsiteY485" fmla="*/ 905530 h 1311522"/>
              <a:gd name="connsiteX486" fmla="*/ 4760243 w 5057910"/>
              <a:gd name="connsiteY486" fmla="*/ 900029 h 1311522"/>
              <a:gd name="connsiteX487" fmla="*/ 4744621 w 5057910"/>
              <a:gd name="connsiteY487" fmla="*/ 908315 h 1311522"/>
              <a:gd name="connsiteX488" fmla="*/ 4766624 w 5057910"/>
              <a:gd name="connsiteY488" fmla="*/ 906220 h 1311522"/>
              <a:gd name="connsiteX489" fmla="*/ 4760243 w 5057910"/>
              <a:gd name="connsiteY489" fmla="*/ 900029 h 1311522"/>
              <a:gd name="connsiteX490" fmla="*/ 4807760 w 5057910"/>
              <a:gd name="connsiteY490" fmla="*/ 887491 h 1311522"/>
              <a:gd name="connsiteX491" fmla="*/ 4789294 w 5057910"/>
              <a:gd name="connsiteY491" fmla="*/ 890027 h 1311522"/>
              <a:gd name="connsiteX492" fmla="*/ 4784245 w 5057910"/>
              <a:gd name="connsiteY492" fmla="*/ 899076 h 1311522"/>
              <a:gd name="connsiteX493" fmla="*/ 4817869 w 5057910"/>
              <a:gd name="connsiteY493" fmla="*/ 894314 h 1311522"/>
              <a:gd name="connsiteX494" fmla="*/ 4807760 w 5057910"/>
              <a:gd name="connsiteY494" fmla="*/ 887491 h 1311522"/>
              <a:gd name="connsiteX495" fmla="*/ 4979496 w 5057910"/>
              <a:gd name="connsiteY495" fmla="*/ 872502 h 1311522"/>
              <a:gd name="connsiteX496" fmla="*/ 4989891 w 5057910"/>
              <a:gd name="connsiteY496" fmla="*/ 880979 h 1311522"/>
              <a:gd name="connsiteX497" fmla="*/ 4983128 w 5057910"/>
              <a:gd name="connsiteY497" fmla="*/ 906030 h 1311522"/>
              <a:gd name="connsiteX498" fmla="*/ 4963506 w 5057910"/>
              <a:gd name="connsiteY498" fmla="*/ 906030 h 1311522"/>
              <a:gd name="connsiteX499" fmla="*/ 4960839 w 5057910"/>
              <a:gd name="connsiteY499" fmla="*/ 894219 h 1311522"/>
              <a:gd name="connsiteX500" fmla="*/ 4963601 w 5057910"/>
              <a:gd name="connsiteY500" fmla="*/ 875169 h 1311522"/>
              <a:gd name="connsiteX501" fmla="*/ 4979496 w 5057910"/>
              <a:gd name="connsiteY501" fmla="*/ 872502 h 1311522"/>
              <a:gd name="connsiteX502" fmla="*/ 5015179 w 5057910"/>
              <a:gd name="connsiteY502" fmla="*/ 842486 h 1311522"/>
              <a:gd name="connsiteX503" fmla="*/ 5021989 w 5057910"/>
              <a:gd name="connsiteY503" fmla="*/ 844879 h 1311522"/>
              <a:gd name="connsiteX504" fmla="*/ 5007226 w 5057910"/>
              <a:gd name="connsiteY504" fmla="*/ 843450 h 1311522"/>
              <a:gd name="connsiteX505" fmla="*/ 5015179 w 5057910"/>
              <a:gd name="connsiteY505" fmla="*/ 842486 h 1311522"/>
              <a:gd name="connsiteX506" fmla="*/ 4864446 w 5057910"/>
              <a:gd name="connsiteY506" fmla="*/ 824270 h 1311522"/>
              <a:gd name="connsiteX507" fmla="*/ 4855969 w 5057910"/>
              <a:gd name="connsiteY507" fmla="*/ 827639 h 1311522"/>
              <a:gd name="connsiteX508" fmla="*/ 4868351 w 5057910"/>
              <a:gd name="connsiteY508" fmla="*/ 829734 h 1311522"/>
              <a:gd name="connsiteX509" fmla="*/ 4873780 w 5057910"/>
              <a:gd name="connsiteY509" fmla="*/ 825829 h 1311522"/>
              <a:gd name="connsiteX510" fmla="*/ 4864446 w 5057910"/>
              <a:gd name="connsiteY510" fmla="*/ 824270 h 1311522"/>
              <a:gd name="connsiteX511" fmla="*/ 4919119 w 5057910"/>
              <a:gd name="connsiteY511" fmla="*/ 784681 h 1311522"/>
              <a:gd name="connsiteX512" fmla="*/ 4868256 w 5057910"/>
              <a:gd name="connsiteY512" fmla="*/ 786395 h 1311522"/>
              <a:gd name="connsiteX513" fmla="*/ 4869399 w 5057910"/>
              <a:gd name="connsiteY513" fmla="*/ 787919 h 1311522"/>
              <a:gd name="connsiteX514" fmla="*/ 4869304 w 5057910"/>
              <a:gd name="connsiteY514" fmla="*/ 788015 h 1311522"/>
              <a:gd name="connsiteX515" fmla="*/ 4919119 w 5057910"/>
              <a:gd name="connsiteY515" fmla="*/ 784681 h 1311522"/>
              <a:gd name="connsiteX516" fmla="*/ 4925025 w 5057910"/>
              <a:gd name="connsiteY516" fmla="*/ 777823 h 1311522"/>
              <a:gd name="connsiteX517" fmla="*/ 4912547 w 5057910"/>
              <a:gd name="connsiteY517" fmla="*/ 778776 h 1311522"/>
              <a:gd name="connsiteX518" fmla="*/ 4939789 w 5057910"/>
              <a:gd name="connsiteY518" fmla="*/ 778394 h 1311522"/>
              <a:gd name="connsiteX519" fmla="*/ 4939884 w 5057910"/>
              <a:gd name="connsiteY519" fmla="*/ 778394 h 1311522"/>
              <a:gd name="connsiteX520" fmla="*/ 4925025 w 5057910"/>
              <a:gd name="connsiteY520" fmla="*/ 777823 h 1311522"/>
              <a:gd name="connsiteX521" fmla="*/ 4780102 w 5057910"/>
              <a:gd name="connsiteY521" fmla="*/ 749772 h 1311522"/>
              <a:gd name="connsiteX522" fmla="*/ 4751384 w 5057910"/>
              <a:gd name="connsiteY522" fmla="*/ 752105 h 1311522"/>
              <a:gd name="connsiteX523" fmla="*/ 4752432 w 5057910"/>
              <a:gd name="connsiteY523" fmla="*/ 754677 h 1311522"/>
              <a:gd name="connsiteX524" fmla="*/ 4790532 w 5057910"/>
              <a:gd name="connsiteY524" fmla="*/ 755915 h 1311522"/>
              <a:gd name="connsiteX525" fmla="*/ 4790532 w 5057910"/>
              <a:gd name="connsiteY525" fmla="*/ 755820 h 1311522"/>
              <a:gd name="connsiteX526" fmla="*/ 4790799 w 5057910"/>
              <a:gd name="connsiteY526" fmla="*/ 756668 h 1311522"/>
              <a:gd name="connsiteX527" fmla="*/ 4799676 w 5057910"/>
              <a:gd name="connsiteY527" fmla="*/ 760583 h 1311522"/>
              <a:gd name="connsiteX528" fmla="*/ 4780102 w 5057910"/>
              <a:gd name="connsiteY528" fmla="*/ 749772 h 1311522"/>
              <a:gd name="connsiteX529" fmla="*/ 9172 w 5057910"/>
              <a:gd name="connsiteY529" fmla="*/ 730008 h 1311522"/>
              <a:gd name="connsiteX530" fmla="*/ 18602 w 5057910"/>
              <a:gd name="connsiteY530" fmla="*/ 737723 h 1311522"/>
              <a:gd name="connsiteX531" fmla="*/ 12030 w 5057910"/>
              <a:gd name="connsiteY531" fmla="*/ 746105 h 1311522"/>
              <a:gd name="connsiteX532" fmla="*/ 2505 w 5057910"/>
              <a:gd name="connsiteY532" fmla="*/ 743915 h 1311522"/>
              <a:gd name="connsiteX533" fmla="*/ 9172 w 5057910"/>
              <a:gd name="connsiteY533" fmla="*/ 730008 h 1311522"/>
              <a:gd name="connsiteX534" fmla="*/ 37271 w 5057910"/>
              <a:gd name="connsiteY534" fmla="*/ 692670 h 1311522"/>
              <a:gd name="connsiteX535" fmla="*/ 37271 w 5057910"/>
              <a:gd name="connsiteY535" fmla="*/ 702195 h 1311522"/>
              <a:gd name="connsiteX536" fmla="*/ 37271 w 5057910"/>
              <a:gd name="connsiteY536" fmla="*/ 692670 h 1311522"/>
              <a:gd name="connsiteX537" fmla="*/ 207268 w 5057910"/>
              <a:gd name="connsiteY537" fmla="*/ 678228 h 1311522"/>
              <a:gd name="connsiteX538" fmla="*/ 216722 w 5057910"/>
              <a:gd name="connsiteY538" fmla="*/ 678954 h 1311522"/>
              <a:gd name="connsiteX539" fmla="*/ 203101 w 5057910"/>
              <a:gd name="connsiteY539" fmla="*/ 680859 h 1311522"/>
              <a:gd name="connsiteX540" fmla="*/ 207268 w 5057910"/>
              <a:gd name="connsiteY540" fmla="*/ 678228 h 1311522"/>
              <a:gd name="connsiteX541" fmla="*/ 4793009 w 5057910"/>
              <a:gd name="connsiteY541" fmla="*/ 632019 h 1311522"/>
              <a:gd name="connsiteX542" fmla="*/ 4782817 w 5057910"/>
              <a:gd name="connsiteY542" fmla="*/ 635043 h 1311522"/>
              <a:gd name="connsiteX543" fmla="*/ 4798819 w 5057910"/>
              <a:gd name="connsiteY543" fmla="*/ 636091 h 1311522"/>
              <a:gd name="connsiteX544" fmla="*/ 4804343 w 5057910"/>
              <a:gd name="connsiteY544" fmla="*/ 633710 h 1311522"/>
              <a:gd name="connsiteX545" fmla="*/ 4793009 w 5057910"/>
              <a:gd name="connsiteY545" fmla="*/ 632019 h 1311522"/>
              <a:gd name="connsiteX546" fmla="*/ 4894510 w 5057910"/>
              <a:gd name="connsiteY546" fmla="*/ 582656 h 1311522"/>
              <a:gd name="connsiteX547" fmla="*/ 4900832 w 5057910"/>
              <a:gd name="connsiteY547" fmla="*/ 584275 h 1311522"/>
              <a:gd name="connsiteX548" fmla="*/ 4882258 w 5057910"/>
              <a:gd name="connsiteY548" fmla="*/ 594086 h 1311522"/>
              <a:gd name="connsiteX549" fmla="*/ 4887687 w 5057910"/>
              <a:gd name="connsiteY549" fmla="*/ 587038 h 1311522"/>
              <a:gd name="connsiteX550" fmla="*/ 4894510 w 5057910"/>
              <a:gd name="connsiteY550" fmla="*/ 582656 h 1311522"/>
              <a:gd name="connsiteX551" fmla="*/ 538381 w 5057910"/>
              <a:gd name="connsiteY551" fmla="*/ 534554 h 1311522"/>
              <a:gd name="connsiteX552" fmla="*/ 520950 w 5057910"/>
              <a:gd name="connsiteY552" fmla="*/ 547509 h 1311522"/>
              <a:gd name="connsiteX553" fmla="*/ 503043 w 5057910"/>
              <a:gd name="connsiteY553" fmla="*/ 546556 h 1311522"/>
              <a:gd name="connsiteX554" fmla="*/ 499757 w 5057910"/>
              <a:gd name="connsiteY554" fmla="*/ 559939 h 1311522"/>
              <a:gd name="connsiteX555" fmla="*/ 513140 w 5057910"/>
              <a:gd name="connsiteY555" fmla="*/ 563225 h 1311522"/>
              <a:gd name="connsiteX556" fmla="*/ 522665 w 5057910"/>
              <a:gd name="connsiteY556" fmla="*/ 561320 h 1311522"/>
              <a:gd name="connsiteX557" fmla="*/ 552764 w 5057910"/>
              <a:gd name="connsiteY557" fmla="*/ 555509 h 1311522"/>
              <a:gd name="connsiteX558" fmla="*/ 543239 w 5057910"/>
              <a:gd name="connsiteY558" fmla="*/ 550080 h 1311522"/>
              <a:gd name="connsiteX559" fmla="*/ 567337 w 5057910"/>
              <a:gd name="connsiteY559" fmla="*/ 550080 h 1311522"/>
              <a:gd name="connsiteX560" fmla="*/ 567623 w 5057910"/>
              <a:gd name="connsiteY560" fmla="*/ 549794 h 1311522"/>
              <a:gd name="connsiteX561" fmla="*/ 538381 w 5057910"/>
              <a:gd name="connsiteY561" fmla="*/ 534554 h 1311522"/>
              <a:gd name="connsiteX562" fmla="*/ 582434 w 5057910"/>
              <a:gd name="connsiteY562" fmla="*/ 534316 h 1311522"/>
              <a:gd name="connsiteX563" fmla="*/ 567337 w 5057910"/>
              <a:gd name="connsiteY563" fmla="*/ 536840 h 1311522"/>
              <a:gd name="connsiteX564" fmla="*/ 582958 w 5057910"/>
              <a:gd name="connsiteY564" fmla="*/ 543794 h 1311522"/>
              <a:gd name="connsiteX565" fmla="*/ 583244 w 5057910"/>
              <a:gd name="connsiteY565" fmla="*/ 543508 h 1311522"/>
              <a:gd name="connsiteX566" fmla="*/ 582434 w 5057910"/>
              <a:gd name="connsiteY566" fmla="*/ 534316 h 1311522"/>
              <a:gd name="connsiteX567" fmla="*/ 488280 w 5057910"/>
              <a:gd name="connsiteY567" fmla="*/ 531887 h 1311522"/>
              <a:gd name="connsiteX568" fmla="*/ 464943 w 5057910"/>
              <a:gd name="connsiteY568" fmla="*/ 538079 h 1311522"/>
              <a:gd name="connsiteX569" fmla="*/ 478183 w 5057910"/>
              <a:gd name="connsiteY569" fmla="*/ 540365 h 1311522"/>
              <a:gd name="connsiteX570" fmla="*/ 478183 w 5057910"/>
              <a:gd name="connsiteY570" fmla="*/ 540460 h 1311522"/>
              <a:gd name="connsiteX571" fmla="*/ 488280 w 5057910"/>
              <a:gd name="connsiteY571" fmla="*/ 531887 h 1311522"/>
              <a:gd name="connsiteX572" fmla="*/ 4832537 w 5057910"/>
              <a:gd name="connsiteY572" fmla="*/ 512456 h 1311522"/>
              <a:gd name="connsiteX573" fmla="*/ 4800628 w 5057910"/>
              <a:gd name="connsiteY573" fmla="*/ 516362 h 1311522"/>
              <a:gd name="connsiteX574" fmla="*/ 4832537 w 5057910"/>
              <a:gd name="connsiteY574" fmla="*/ 512456 h 1311522"/>
              <a:gd name="connsiteX575" fmla="*/ 4973317 w 5057910"/>
              <a:gd name="connsiteY575" fmla="*/ 505218 h 1311522"/>
              <a:gd name="connsiteX576" fmla="*/ 4981794 w 5057910"/>
              <a:gd name="connsiteY576" fmla="*/ 507504 h 1311522"/>
              <a:gd name="connsiteX577" fmla="*/ 4966935 w 5057910"/>
              <a:gd name="connsiteY577" fmla="*/ 510933 h 1311522"/>
              <a:gd name="connsiteX578" fmla="*/ 4973317 w 5057910"/>
              <a:gd name="connsiteY578" fmla="*/ 505218 h 1311522"/>
              <a:gd name="connsiteX579" fmla="*/ 536572 w 5057910"/>
              <a:gd name="connsiteY579" fmla="*/ 482072 h 1311522"/>
              <a:gd name="connsiteX580" fmla="*/ 534952 w 5057910"/>
              <a:gd name="connsiteY580" fmla="*/ 485216 h 1311522"/>
              <a:gd name="connsiteX581" fmla="*/ 536572 w 5057910"/>
              <a:gd name="connsiteY581" fmla="*/ 482072 h 1311522"/>
              <a:gd name="connsiteX582" fmla="*/ 300923 w 5057910"/>
              <a:gd name="connsiteY582" fmla="*/ 451021 h 1311522"/>
              <a:gd name="connsiteX583" fmla="*/ 259299 w 5057910"/>
              <a:gd name="connsiteY583" fmla="*/ 464642 h 1311522"/>
              <a:gd name="connsiteX584" fmla="*/ 254155 w 5057910"/>
              <a:gd name="connsiteY584" fmla="*/ 461975 h 1311522"/>
              <a:gd name="connsiteX585" fmla="*/ 300923 w 5057910"/>
              <a:gd name="connsiteY585" fmla="*/ 451021 h 1311522"/>
              <a:gd name="connsiteX586" fmla="*/ 3661498 w 5057910"/>
              <a:gd name="connsiteY586" fmla="*/ 447996 h 1311522"/>
              <a:gd name="connsiteX587" fmla="*/ 3655292 w 5057910"/>
              <a:gd name="connsiteY587" fmla="*/ 451188 h 1311522"/>
              <a:gd name="connsiteX588" fmla="*/ 3654295 w 5057910"/>
              <a:gd name="connsiteY588" fmla="*/ 451020 h 1311522"/>
              <a:gd name="connsiteX589" fmla="*/ 3655247 w 5057910"/>
              <a:gd name="connsiteY589" fmla="*/ 451211 h 1311522"/>
              <a:gd name="connsiteX590" fmla="*/ 3655292 w 5057910"/>
              <a:gd name="connsiteY590" fmla="*/ 451188 h 1311522"/>
              <a:gd name="connsiteX591" fmla="*/ 3662272 w 5057910"/>
              <a:gd name="connsiteY591" fmla="*/ 452366 h 1311522"/>
              <a:gd name="connsiteX592" fmla="*/ 3669249 w 5057910"/>
              <a:gd name="connsiteY592" fmla="*/ 448067 h 1311522"/>
              <a:gd name="connsiteX593" fmla="*/ 3661498 w 5057910"/>
              <a:gd name="connsiteY593" fmla="*/ 447996 h 1311522"/>
              <a:gd name="connsiteX594" fmla="*/ 309829 w 5057910"/>
              <a:gd name="connsiteY594" fmla="*/ 447710 h 1311522"/>
              <a:gd name="connsiteX595" fmla="*/ 314925 w 5057910"/>
              <a:gd name="connsiteY595" fmla="*/ 447877 h 1311522"/>
              <a:gd name="connsiteX596" fmla="*/ 304733 w 5057910"/>
              <a:gd name="connsiteY596" fmla="*/ 450830 h 1311522"/>
              <a:gd name="connsiteX597" fmla="*/ 309829 w 5057910"/>
              <a:gd name="connsiteY597" fmla="*/ 447710 h 1311522"/>
              <a:gd name="connsiteX598" fmla="*/ 3610003 w 5057910"/>
              <a:gd name="connsiteY598" fmla="*/ 433113 h 1311522"/>
              <a:gd name="connsiteX599" fmla="*/ 3604955 w 5057910"/>
              <a:gd name="connsiteY599" fmla="*/ 435399 h 1311522"/>
              <a:gd name="connsiteX600" fmla="*/ 3614480 w 5057910"/>
              <a:gd name="connsiteY600" fmla="*/ 435399 h 1311522"/>
              <a:gd name="connsiteX601" fmla="*/ 3610575 w 5057910"/>
              <a:gd name="connsiteY601" fmla="*/ 433113 h 1311522"/>
              <a:gd name="connsiteX602" fmla="*/ 3632673 w 5057910"/>
              <a:gd name="connsiteY602" fmla="*/ 429208 h 1311522"/>
              <a:gd name="connsiteX603" fmla="*/ 3664582 w 5057910"/>
              <a:gd name="connsiteY603" fmla="*/ 433875 h 1311522"/>
              <a:gd name="connsiteX604" fmla="*/ 3664391 w 5057910"/>
              <a:gd name="connsiteY604" fmla="*/ 433875 h 1311522"/>
              <a:gd name="connsiteX605" fmla="*/ 3632673 w 5057910"/>
              <a:gd name="connsiteY605" fmla="*/ 429208 h 1311522"/>
              <a:gd name="connsiteX606" fmla="*/ 3895468 w 5057910"/>
              <a:gd name="connsiteY606" fmla="*/ 427970 h 1311522"/>
              <a:gd name="connsiteX607" fmla="*/ 3890253 w 5057910"/>
              <a:gd name="connsiteY607" fmla="*/ 430197 h 1311522"/>
              <a:gd name="connsiteX608" fmla="*/ 3891210 w 5057910"/>
              <a:gd name="connsiteY608" fmla="*/ 433249 h 1311522"/>
              <a:gd name="connsiteX609" fmla="*/ 3890705 w 5057910"/>
              <a:gd name="connsiteY609" fmla="*/ 433875 h 1311522"/>
              <a:gd name="connsiteX610" fmla="*/ 3891467 w 5057910"/>
              <a:gd name="connsiteY610" fmla="*/ 434066 h 1311522"/>
              <a:gd name="connsiteX611" fmla="*/ 3891210 w 5057910"/>
              <a:gd name="connsiteY611" fmla="*/ 433249 h 1311522"/>
              <a:gd name="connsiteX612" fmla="*/ 3884514 w 5057910"/>
              <a:gd name="connsiteY612" fmla="*/ 427875 h 1311522"/>
              <a:gd name="connsiteX613" fmla="*/ 3881371 w 5057910"/>
              <a:gd name="connsiteY613" fmla="*/ 429398 h 1311522"/>
              <a:gd name="connsiteX614" fmla="*/ 3883752 w 5057910"/>
              <a:gd name="connsiteY614" fmla="*/ 429398 h 1311522"/>
              <a:gd name="connsiteX615" fmla="*/ 3882990 w 5057910"/>
              <a:gd name="connsiteY615" fmla="*/ 429208 h 1311522"/>
              <a:gd name="connsiteX616" fmla="*/ 3884514 w 5057910"/>
              <a:gd name="connsiteY616" fmla="*/ 427875 h 1311522"/>
              <a:gd name="connsiteX617" fmla="*/ 3930424 w 5057910"/>
              <a:gd name="connsiteY617" fmla="*/ 427684 h 1311522"/>
              <a:gd name="connsiteX618" fmla="*/ 3931186 w 5057910"/>
              <a:gd name="connsiteY618" fmla="*/ 427875 h 1311522"/>
              <a:gd name="connsiteX619" fmla="*/ 3934996 w 5057910"/>
              <a:gd name="connsiteY619" fmla="*/ 428636 h 1311522"/>
              <a:gd name="connsiteX620" fmla="*/ 3930424 w 5057910"/>
              <a:gd name="connsiteY620" fmla="*/ 427684 h 1311522"/>
              <a:gd name="connsiteX621" fmla="*/ 3770452 w 5057910"/>
              <a:gd name="connsiteY621" fmla="*/ 427172 h 1311522"/>
              <a:gd name="connsiteX622" fmla="*/ 3765677 w 5057910"/>
              <a:gd name="connsiteY622" fmla="*/ 429297 h 1311522"/>
              <a:gd name="connsiteX623" fmla="*/ 3764689 w 5057910"/>
              <a:gd name="connsiteY623" fmla="*/ 429208 h 1311522"/>
              <a:gd name="connsiteX624" fmla="*/ 3765451 w 5057910"/>
              <a:gd name="connsiteY624" fmla="*/ 429398 h 1311522"/>
              <a:gd name="connsiteX625" fmla="*/ 3765677 w 5057910"/>
              <a:gd name="connsiteY625" fmla="*/ 429297 h 1311522"/>
              <a:gd name="connsiteX626" fmla="*/ 3771535 w 5057910"/>
              <a:gd name="connsiteY626" fmla="*/ 429827 h 1311522"/>
              <a:gd name="connsiteX627" fmla="*/ 3777167 w 5057910"/>
              <a:gd name="connsiteY627" fmla="*/ 427875 h 1311522"/>
              <a:gd name="connsiteX628" fmla="*/ 3770452 w 5057910"/>
              <a:gd name="connsiteY628" fmla="*/ 427172 h 1311522"/>
              <a:gd name="connsiteX629" fmla="*/ 3731447 w 5057910"/>
              <a:gd name="connsiteY629" fmla="*/ 426255 h 1311522"/>
              <a:gd name="connsiteX630" fmla="*/ 3725065 w 5057910"/>
              <a:gd name="connsiteY630" fmla="*/ 427684 h 1311522"/>
              <a:gd name="connsiteX631" fmla="*/ 3726018 w 5057910"/>
              <a:gd name="connsiteY631" fmla="*/ 427875 h 1311522"/>
              <a:gd name="connsiteX632" fmla="*/ 3731447 w 5057910"/>
              <a:gd name="connsiteY632" fmla="*/ 426255 h 1311522"/>
              <a:gd name="connsiteX633" fmla="*/ 3918232 w 5057910"/>
              <a:gd name="connsiteY633" fmla="*/ 425934 h 1311522"/>
              <a:gd name="connsiteX634" fmla="*/ 3912136 w 5057910"/>
              <a:gd name="connsiteY634" fmla="*/ 429398 h 1311522"/>
              <a:gd name="connsiteX635" fmla="*/ 3923757 w 5057910"/>
              <a:gd name="connsiteY635" fmla="*/ 429398 h 1311522"/>
              <a:gd name="connsiteX636" fmla="*/ 3918232 w 5057910"/>
              <a:gd name="connsiteY636" fmla="*/ 425934 h 1311522"/>
              <a:gd name="connsiteX637" fmla="*/ 3989479 w 5057910"/>
              <a:gd name="connsiteY637" fmla="*/ 424731 h 1311522"/>
              <a:gd name="connsiteX638" fmla="*/ 3985369 w 5057910"/>
              <a:gd name="connsiteY638" fmla="*/ 431610 h 1311522"/>
              <a:gd name="connsiteX639" fmla="*/ 3984050 w 5057910"/>
              <a:gd name="connsiteY639" fmla="*/ 432351 h 1311522"/>
              <a:gd name="connsiteX640" fmla="*/ 3984812 w 5057910"/>
              <a:gd name="connsiteY640" fmla="*/ 432542 h 1311522"/>
              <a:gd name="connsiteX641" fmla="*/ 3985369 w 5057910"/>
              <a:gd name="connsiteY641" fmla="*/ 431610 h 1311522"/>
              <a:gd name="connsiteX642" fmla="*/ 3991658 w 5057910"/>
              <a:gd name="connsiteY642" fmla="*/ 428077 h 1311522"/>
              <a:gd name="connsiteX643" fmla="*/ 3989479 w 5057910"/>
              <a:gd name="connsiteY643" fmla="*/ 424731 h 1311522"/>
              <a:gd name="connsiteX644" fmla="*/ 4095016 w 5057910"/>
              <a:gd name="connsiteY644" fmla="*/ 424636 h 1311522"/>
              <a:gd name="connsiteX645" fmla="*/ 4095016 w 5057910"/>
              <a:gd name="connsiteY645" fmla="*/ 428541 h 1311522"/>
              <a:gd name="connsiteX646" fmla="*/ 4098160 w 5057910"/>
              <a:gd name="connsiteY646" fmla="*/ 427779 h 1311522"/>
              <a:gd name="connsiteX647" fmla="*/ 4095016 w 5057910"/>
              <a:gd name="connsiteY647" fmla="*/ 424636 h 1311522"/>
              <a:gd name="connsiteX648" fmla="*/ 3737461 w 5057910"/>
              <a:gd name="connsiteY648" fmla="*/ 424098 h 1311522"/>
              <a:gd name="connsiteX649" fmla="*/ 3735543 w 5057910"/>
              <a:gd name="connsiteY649" fmla="*/ 430922 h 1311522"/>
              <a:gd name="connsiteX650" fmla="*/ 3754593 w 5057910"/>
              <a:gd name="connsiteY650" fmla="*/ 432542 h 1311522"/>
              <a:gd name="connsiteX651" fmla="*/ 3753831 w 5057910"/>
              <a:gd name="connsiteY651" fmla="*/ 432351 h 1311522"/>
              <a:gd name="connsiteX652" fmla="*/ 3758879 w 5057910"/>
              <a:gd name="connsiteY652" fmla="*/ 426255 h 1311522"/>
              <a:gd name="connsiteX653" fmla="*/ 3737461 w 5057910"/>
              <a:gd name="connsiteY653" fmla="*/ 424098 h 1311522"/>
              <a:gd name="connsiteX654" fmla="*/ 3721351 w 5057910"/>
              <a:gd name="connsiteY654" fmla="*/ 423969 h 1311522"/>
              <a:gd name="connsiteX655" fmla="*/ 3677631 w 5057910"/>
              <a:gd name="connsiteY655" fmla="*/ 426350 h 1311522"/>
              <a:gd name="connsiteX656" fmla="*/ 3674678 w 5057910"/>
              <a:gd name="connsiteY656" fmla="*/ 437209 h 1311522"/>
              <a:gd name="connsiteX657" fmla="*/ 3698776 w 5057910"/>
              <a:gd name="connsiteY657" fmla="*/ 434066 h 1311522"/>
              <a:gd name="connsiteX658" fmla="*/ 3697824 w 5057910"/>
              <a:gd name="connsiteY658" fmla="*/ 433875 h 1311522"/>
              <a:gd name="connsiteX659" fmla="*/ 3721351 w 5057910"/>
              <a:gd name="connsiteY659" fmla="*/ 423969 h 1311522"/>
              <a:gd name="connsiteX660" fmla="*/ 4619915 w 5057910"/>
              <a:gd name="connsiteY660" fmla="*/ 423291 h 1311522"/>
              <a:gd name="connsiteX661" fmla="*/ 4609462 w 5057910"/>
              <a:gd name="connsiteY661" fmla="*/ 426255 h 1311522"/>
              <a:gd name="connsiteX662" fmla="*/ 4621939 w 5057910"/>
              <a:gd name="connsiteY662" fmla="*/ 430922 h 1311522"/>
              <a:gd name="connsiteX663" fmla="*/ 4631464 w 5057910"/>
              <a:gd name="connsiteY663" fmla="*/ 428160 h 1311522"/>
              <a:gd name="connsiteX664" fmla="*/ 4652991 w 5057910"/>
              <a:gd name="connsiteY664" fmla="*/ 430160 h 1311522"/>
              <a:gd name="connsiteX665" fmla="*/ 4652896 w 5057910"/>
              <a:gd name="connsiteY665" fmla="*/ 429875 h 1311522"/>
              <a:gd name="connsiteX666" fmla="*/ 4665469 w 5057910"/>
              <a:gd name="connsiteY666" fmla="*/ 428827 h 1311522"/>
              <a:gd name="connsiteX667" fmla="*/ 4639084 w 5057910"/>
              <a:gd name="connsiteY667" fmla="*/ 426255 h 1311522"/>
              <a:gd name="connsiteX668" fmla="*/ 4619915 w 5057910"/>
              <a:gd name="connsiteY668" fmla="*/ 423291 h 1311522"/>
              <a:gd name="connsiteX669" fmla="*/ 4005767 w 5057910"/>
              <a:gd name="connsiteY669" fmla="*/ 419873 h 1311522"/>
              <a:gd name="connsiteX670" fmla="*/ 3992622 w 5057910"/>
              <a:gd name="connsiteY670" fmla="*/ 423017 h 1311522"/>
              <a:gd name="connsiteX671" fmla="*/ 3991861 w 5057910"/>
              <a:gd name="connsiteY671" fmla="*/ 423017 h 1311522"/>
              <a:gd name="connsiteX672" fmla="*/ 4005767 w 5057910"/>
              <a:gd name="connsiteY672" fmla="*/ 419873 h 1311522"/>
              <a:gd name="connsiteX673" fmla="*/ 429225 w 5057910"/>
              <a:gd name="connsiteY673" fmla="*/ 419111 h 1311522"/>
              <a:gd name="connsiteX674" fmla="*/ 396363 w 5057910"/>
              <a:gd name="connsiteY674" fmla="*/ 422064 h 1311522"/>
              <a:gd name="connsiteX675" fmla="*/ 392649 w 5057910"/>
              <a:gd name="connsiteY675" fmla="*/ 430732 h 1311522"/>
              <a:gd name="connsiteX676" fmla="*/ 413699 w 5057910"/>
              <a:gd name="connsiteY676" fmla="*/ 423017 h 1311522"/>
              <a:gd name="connsiteX677" fmla="*/ 429225 w 5057910"/>
              <a:gd name="connsiteY677" fmla="*/ 419111 h 1311522"/>
              <a:gd name="connsiteX678" fmla="*/ 3647151 w 5057910"/>
              <a:gd name="connsiteY678" fmla="*/ 418350 h 1311522"/>
              <a:gd name="connsiteX679" fmla="*/ 3643246 w 5057910"/>
              <a:gd name="connsiteY679" fmla="*/ 419111 h 1311522"/>
              <a:gd name="connsiteX680" fmla="*/ 3646294 w 5057910"/>
              <a:gd name="connsiteY680" fmla="*/ 422255 h 1311522"/>
              <a:gd name="connsiteX681" fmla="*/ 3647151 w 5057910"/>
              <a:gd name="connsiteY681" fmla="*/ 418350 h 1311522"/>
              <a:gd name="connsiteX682" fmla="*/ 3949770 w 5057910"/>
              <a:gd name="connsiteY682" fmla="*/ 417159 h 1311522"/>
              <a:gd name="connsiteX683" fmla="*/ 3937543 w 5057910"/>
              <a:gd name="connsiteY683" fmla="*/ 422375 h 1311522"/>
              <a:gd name="connsiteX684" fmla="*/ 3936616 w 5057910"/>
              <a:gd name="connsiteY684" fmla="*/ 422255 h 1311522"/>
              <a:gd name="connsiteX685" fmla="*/ 3937378 w 5057910"/>
              <a:gd name="connsiteY685" fmla="*/ 422445 h 1311522"/>
              <a:gd name="connsiteX686" fmla="*/ 3937543 w 5057910"/>
              <a:gd name="connsiteY686" fmla="*/ 422375 h 1311522"/>
              <a:gd name="connsiteX687" fmla="*/ 3945569 w 5057910"/>
              <a:gd name="connsiteY687" fmla="*/ 423410 h 1311522"/>
              <a:gd name="connsiteX688" fmla="*/ 3953665 w 5057910"/>
              <a:gd name="connsiteY688" fmla="*/ 420064 h 1311522"/>
              <a:gd name="connsiteX689" fmla="*/ 3949770 w 5057910"/>
              <a:gd name="connsiteY689" fmla="*/ 417159 h 1311522"/>
              <a:gd name="connsiteX690" fmla="*/ 3711187 w 5057910"/>
              <a:gd name="connsiteY690" fmla="*/ 415806 h 1311522"/>
              <a:gd name="connsiteX691" fmla="*/ 3706968 w 5057910"/>
              <a:gd name="connsiteY691" fmla="*/ 417587 h 1311522"/>
              <a:gd name="connsiteX692" fmla="*/ 3712397 w 5057910"/>
              <a:gd name="connsiteY692" fmla="*/ 417587 h 1311522"/>
              <a:gd name="connsiteX693" fmla="*/ 3712969 w 5057910"/>
              <a:gd name="connsiteY693" fmla="*/ 417587 h 1311522"/>
              <a:gd name="connsiteX694" fmla="*/ 3711187 w 5057910"/>
              <a:gd name="connsiteY694" fmla="*/ 415806 h 1311522"/>
              <a:gd name="connsiteX695" fmla="*/ 4386158 w 5057910"/>
              <a:gd name="connsiteY695" fmla="*/ 410396 h 1311522"/>
              <a:gd name="connsiteX696" fmla="*/ 4371552 w 5057910"/>
              <a:gd name="connsiteY696" fmla="*/ 415167 h 1311522"/>
              <a:gd name="connsiteX697" fmla="*/ 4371337 w 5057910"/>
              <a:gd name="connsiteY697" fmla="*/ 415206 h 1311522"/>
              <a:gd name="connsiteX698" fmla="*/ 4371432 w 5057910"/>
              <a:gd name="connsiteY698" fmla="*/ 415206 h 1311522"/>
              <a:gd name="connsiteX699" fmla="*/ 4371552 w 5057910"/>
              <a:gd name="connsiteY699" fmla="*/ 415167 h 1311522"/>
              <a:gd name="connsiteX700" fmla="*/ 4388577 w 5057910"/>
              <a:gd name="connsiteY700" fmla="*/ 412063 h 1311522"/>
              <a:gd name="connsiteX701" fmla="*/ 4386158 w 5057910"/>
              <a:gd name="connsiteY701" fmla="*/ 410396 h 1311522"/>
              <a:gd name="connsiteX702" fmla="*/ 3947474 w 5057910"/>
              <a:gd name="connsiteY702" fmla="*/ 409205 h 1311522"/>
              <a:gd name="connsiteX703" fmla="*/ 3972334 w 5057910"/>
              <a:gd name="connsiteY703" fmla="*/ 414635 h 1311522"/>
              <a:gd name="connsiteX704" fmla="*/ 3967667 w 5057910"/>
              <a:gd name="connsiteY704" fmla="*/ 420064 h 1311522"/>
              <a:gd name="connsiteX705" fmla="*/ 3972415 w 5057910"/>
              <a:gd name="connsiteY705" fmla="*/ 422146 h 1311522"/>
              <a:gd name="connsiteX706" fmla="*/ 3972334 w 5057910"/>
              <a:gd name="connsiteY706" fmla="*/ 422255 h 1311522"/>
              <a:gd name="connsiteX707" fmla="*/ 3973096 w 5057910"/>
              <a:gd name="connsiteY707" fmla="*/ 422445 h 1311522"/>
              <a:gd name="connsiteX708" fmla="*/ 3972415 w 5057910"/>
              <a:gd name="connsiteY708" fmla="*/ 422146 h 1311522"/>
              <a:gd name="connsiteX709" fmla="*/ 3977799 w 5057910"/>
              <a:gd name="connsiteY709" fmla="*/ 414897 h 1311522"/>
              <a:gd name="connsiteX710" fmla="*/ 3987765 w 5057910"/>
              <a:gd name="connsiteY710" fmla="*/ 413968 h 1311522"/>
              <a:gd name="connsiteX711" fmla="*/ 3997290 w 5057910"/>
              <a:gd name="connsiteY711" fmla="*/ 409205 h 1311522"/>
              <a:gd name="connsiteX712" fmla="*/ 3947474 w 5057910"/>
              <a:gd name="connsiteY712" fmla="*/ 409205 h 1311522"/>
              <a:gd name="connsiteX713" fmla="*/ 4305805 w 5057910"/>
              <a:gd name="connsiteY713" fmla="*/ 409110 h 1311522"/>
              <a:gd name="connsiteX714" fmla="*/ 4299804 w 5057910"/>
              <a:gd name="connsiteY714" fmla="*/ 409777 h 1311522"/>
              <a:gd name="connsiteX715" fmla="*/ 4300376 w 5057910"/>
              <a:gd name="connsiteY715" fmla="*/ 409872 h 1311522"/>
              <a:gd name="connsiteX716" fmla="*/ 4305805 w 5057910"/>
              <a:gd name="connsiteY716" fmla="*/ 409110 h 1311522"/>
              <a:gd name="connsiteX717" fmla="*/ 4430844 w 5057910"/>
              <a:gd name="connsiteY717" fmla="*/ 403300 h 1311522"/>
              <a:gd name="connsiteX718" fmla="*/ 4438964 w 5057910"/>
              <a:gd name="connsiteY718" fmla="*/ 404348 h 1311522"/>
              <a:gd name="connsiteX719" fmla="*/ 4426582 w 5057910"/>
              <a:gd name="connsiteY719" fmla="*/ 408253 h 1311522"/>
              <a:gd name="connsiteX720" fmla="*/ 4430844 w 5057910"/>
              <a:gd name="connsiteY720" fmla="*/ 403300 h 1311522"/>
              <a:gd name="connsiteX721" fmla="*/ 4119019 w 5057910"/>
              <a:gd name="connsiteY721" fmla="*/ 397871 h 1311522"/>
              <a:gd name="connsiteX722" fmla="*/ 4097017 w 5057910"/>
              <a:gd name="connsiteY722" fmla="*/ 401109 h 1311522"/>
              <a:gd name="connsiteX723" fmla="*/ 4073013 w 5057910"/>
              <a:gd name="connsiteY723" fmla="*/ 400252 h 1311522"/>
              <a:gd name="connsiteX724" fmla="*/ 4025388 w 5057910"/>
              <a:gd name="connsiteY724" fmla="*/ 409777 h 1311522"/>
              <a:gd name="connsiteX725" fmla="*/ 4039390 w 5057910"/>
              <a:gd name="connsiteY725" fmla="*/ 422255 h 1311522"/>
              <a:gd name="connsiteX726" fmla="*/ 4018340 w 5057910"/>
              <a:gd name="connsiteY726" fmla="*/ 422255 h 1311522"/>
              <a:gd name="connsiteX727" fmla="*/ 4028437 w 5057910"/>
              <a:gd name="connsiteY727" fmla="*/ 429208 h 1311522"/>
              <a:gd name="connsiteX728" fmla="*/ 4071204 w 5057910"/>
              <a:gd name="connsiteY728" fmla="*/ 419683 h 1311522"/>
              <a:gd name="connsiteX729" fmla="*/ 4068156 w 5057910"/>
              <a:gd name="connsiteY729" fmla="*/ 426731 h 1311522"/>
              <a:gd name="connsiteX730" fmla="*/ 4072823 w 5057910"/>
              <a:gd name="connsiteY730" fmla="*/ 426731 h 1311522"/>
              <a:gd name="connsiteX731" fmla="*/ 4103112 w 5057910"/>
              <a:gd name="connsiteY731" fmla="*/ 426731 h 1311522"/>
              <a:gd name="connsiteX732" fmla="*/ 4126735 w 5057910"/>
              <a:gd name="connsiteY732" fmla="*/ 413396 h 1311522"/>
              <a:gd name="connsiteX733" fmla="*/ 4163501 w 5057910"/>
              <a:gd name="connsiteY733" fmla="*/ 414444 h 1311522"/>
              <a:gd name="connsiteX734" fmla="*/ 4199887 w 5057910"/>
              <a:gd name="connsiteY734" fmla="*/ 416159 h 1311522"/>
              <a:gd name="connsiteX735" fmla="*/ 4217984 w 5057910"/>
              <a:gd name="connsiteY735" fmla="*/ 413206 h 1311522"/>
              <a:gd name="connsiteX736" fmla="*/ 4253989 w 5057910"/>
              <a:gd name="connsiteY736" fmla="*/ 413206 h 1311522"/>
              <a:gd name="connsiteX737" fmla="*/ 4277135 w 5057910"/>
              <a:gd name="connsiteY737" fmla="*/ 411301 h 1311522"/>
              <a:gd name="connsiteX738" fmla="*/ 4294470 w 5057910"/>
              <a:gd name="connsiteY738" fmla="*/ 407110 h 1311522"/>
              <a:gd name="connsiteX739" fmla="*/ 4293994 w 5057910"/>
              <a:gd name="connsiteY739" fmla="*/ 404062 h 1311522"/>
              <a:gd name="connsiteX740" fmla="*/ 4313806 w 5057910"/>
              <a:gd name="connsiteY740" fmla="*/ 402538 h 1311522"/>
              <a:gd name="connsiteX741" fmla="*/ 4279611 w 5057910"/>
              <a:gd name="connsiteY741" fmla="*/ 400157 h 1311522"/>
              <a:gd name="connsiteX742" fmla="*/ 4284088 w 5057910"/>
              <a:gd name="connsiteY742" fmla="*/ 402252 h 1311522"/>
              <a:gd name="connsiteX743" fmla="*/ 4236463 w 5057910"/>
              <a:gd name="connsiteY743" fmla="*/ 402919 h 1311522"/>
              <a:gd name="connsiteX744" fmla="*/ 4170740 w 5057910"/>
              <a:gd name="connsiteY744" fmla="*/ 403776 h 1311522"/>
              <a:gd name="connsiteX745" fmla="*/ 4151690 w 5057910"/>
              <a:gd name="connsiteY745" fmla="*/ 404824 h 1311522"/>
              <a:gd name="connsiteX746" fmla="*/ 4135402 w 5057910"/>
              <a:gd name="connsiteY746" fmla="*/ 404062 h 1311522"/>
              <a:gd name="connsiteX747" fmla="*/ 4119877 w 5057910"/>
              <a:gd name="connsiteY747" fmla="*/ 404824 h 1311522"/>
              <a:gd name="connsiteX748" fmla="*/ 4119019 w 5057910"/>
              <a:gd name="connsiteY748" fmla="*/ 397871 h 1311522"/>
              <a:gd name="connsiteX749" fmla="*/ 4172264 w 5057910"/>
              <a:gd name="connsiteY749" fmla="*/ 385679 h 1311522"/>
              <a:gd name="connsiteX750" fmla="*/ 4163787 w 5057910"/>
              <a:gd name="connsiteY750" fmla="*/ 390346 h 1311522"/>
              <a:gd name="connsiteX751" fmla="*/ 4175121 w 5057910"/>
              <a:gd name="connsiteY751" fmla="*/ 389108 h 1311522"/>
              <a:gd name="connsiteX752" fmla="*/ 4172836 w 5057910"/>
              <a:gd name="connsiteY752" fmla="*/ 385964 h 1311522"/>
              <a:gd name="connsiteX753" fmla="*/ 4155691 w 5057910"/>
              <a:gd name="connsiteY753" fmla="*/ 385202 h 1311522"/>
              <a:gd name="connsiteX754" fmla="*/ 4155691 w 5057910"/>
              <a:gd name="connsiteY754" fmla="*/ 385202 h 1311522"/>
              <a:gd name="connsiteX755" fmla="*/ 390839 w 5057910"/>
              <a:gd name="connsiteY755" fmla="*/ 379392 h 1311522"/>
              <a:gd name="connsiteX756" fmla="*/ 384838 w 5057910"/>
              <a:gd name="connsiteY756" fmla="*/ 379583 h 1311522"/>
              <a:gd name="connsiteX757" fmla="*/ 373980 w 5057910"/>
              <a:gd name="connsiteY757" fmla="*/ 384155 h 1311522"/>
              <a:gd name="connsiteX758" fmla="*/ 390839 w 5057910"/>
              <a:gd name="connsiteY758" fmla="*/ 379392 h 1311522"/>
              <a:gd name="connsiteX759" fmla="*/ 3641626 w 5057910"/>
              <a:gd name="connsiteY759" fmla="*/ 370153 h 1311522"/>
              <a:gd name="connsiteX760" fmla="*/ 3645532 w 5057910"/>
              <a:gd name="connsiteY760" fmla="*/ 372439 h 1311522"/>
              <a:gd name="connsiteX761" fmla="*/ 3645722 w 5057910"/>
              <a:gd name="connsiteY761" fmla="*/ 372439 h 1311522"/>
              <a:gd name="connsiteX762" fmla="*/ 3641626 w 5057910"/>
              <a:gd name="connsiteY762" fmla="*/ 370153 h 1311522"/>
              <a:gd name="connsiteX763" fmla="*/ 4727667 w 5057910"/>
              <a:gd name="connsiteY763" fmla="*/ 363772 h 1311522"/>
              <a:gd name="connsiteX764" fmla="*/ 4739478 w 5057910"/>
              <a:gd name="connsiteY764" fmla="*/ 366534 h 1311522"/>
              <a:gd name="connsiteX765" fmla="*/ 4728524 w 5057910"/>
              <a:gd name="connsiteY765" fmla="*/ 366820 h 1311522"/>
              <a:gd name="connsiteX766" fmla="*/ 4727667 w 5057910"/>
              <a:gd name="connsiteY766" fmla="*/ 363772 h 1311522"/>
              <a:gd name="connsiteX767" fmla="*/ 4674994 w 5057910"/>
              <a:gd name="connsiteY767" fmla="*/ 358437 h 1311522"/>
              <a:gd name="connsiteX768" fmla="*/ 4722619 w 5057910"/>
              <a:gd name="connsiteY768" fmla="*/ 363867 h 1311522"/>
              <a:gd name="connsiteX769" fmla="*/ 4674994 w 5057910"/>
              <a:gd name="connsiteY769" fmla="*/ 358437 h 1311522"/>
              <a:gd name="connsiteX770" fmla="*/ 4257799 w 5057910"/>
              <a:gd name="connsiteY770" fmla="*/ 348341 h 1311522"/>
              <a:gd name="connsiteX771" fmla="*/ 4250750 w 5057910"/>
              <a:gd name="connsiteY771" fmla="*/ 349388 h 1311522"/>
              <a:gd name="connsiteX772" fmla="*/ 4258561 w 5057910"/>
              <a:gd name="connsiteY772" fmla="*/ 348626 h 1311522"/>
              <a:gd name="connsiteX773" fmla="*/ 4309722 w 5057910"/>
              <a:gd name="connsiteY773" fmla="*/ 343625 h 1311522"/>
              <a:gd name="connsiteX774" fmla="*/ 4305233 w 5057910"/>
              <a:gd name="connsiteY774" fmla="*/ 347864 h 1311522"/>
              <a:gd name="connsiteX775" fmla="*/ 4318473 w 5057910"/>
              <a:gd name="connsiteY775" fmla="*/ 343959 h 1311522"/>
              <a:gd name="connsiteX776" fmla="*/ 4317711 w 5057910"/>
              <a:gd name="connsiteY776" fmla="*/ 343673 h 1311522"/>
              <a:gd name="connsiteX777" fmla="*/ 4309722 w 5057910"/>
              <a:gd name="connsiteY777" fmla="*/ 343625 h 1311522"/>
              <a:gd name="connsiteX778" fmla="*/ 4557169 w 5057910"/>
              <a:gd name="connsiteY778" fmla="*/ 323195 h 1311522"/>
              <a:gd name="connsiteX779" fmla="*/ 4592221 w 5057910"/>
              <a:gd name="connsiteY779" fmla="*/ 323195 h 1311522"/>
              <a:gd name="connsiteX780" fmla="*/ 4584982 w 5057910"/>
              <a:gd name="connsiteY780" fmla="*/ 327863 h 1311522"/>
              <a:gd name="connsiteX781" fmla="*/ 4526118 w 5057910"/>
              <a:gd name="connsiteY781" fmla="*/ 329101 h 1311522"/>
              <a:gd name="connsiteX782" fmla="*/ 4510592 w 5057910"/>
              <a:gd name="connsiteY782" fmla="*/ 328815 h 1311522"/>
              <a:gd name="connsiteX783" fmla="*/ 4557169 w 5057910"/>
              <a:gd name="connsiteY783" fmla="*/ 323195 h 1311522"/>
              <a:gd name="connsiteX784" fmla="*/ 4222913 w 5057910"/>
              <a:gd name="connsiteY784" fmla="*/ 307419 h 1311522"/>
              <a:gd name="connsiteX785" fmla="*/ 4229033 w 5057910"/>
              <a:gd name="connsiteY785" fmla="*/ 307479 h 1311522"/>
              <a:gd name="connsiteX786" fmla="*/ 4218937 w 5057910"/>
              <a:gd name="connsiteY786" fmla="*/ 309860 h 1311522"/>
              <a:gd name="connsiteX787" fmla="*/ 4222913 w 5057910"/>
              <a:gd name="connsiteY787" fmla="*/ 307419 h 1311522"/>
              <a:gd name="connsiteX788" fmla="*/ 4282944 w 5057910"/>
              <a:gd name="connsiteY788" fmla="*/ 296811 h 1311522"/>
              <a:gd name="connsiteX789" fmla="*/ 4276467 w 5057910"/>
              <a:gd name="connsiteY789" fmla="*/ 300335 h 1311522"/>
              <a:gd name="connsiteX790" fmla="*/ 4282944 w 5057910"/>
              <a:gd name="connsiteY790" fmla="*/ 296811 h 1311522"/>
              <a:gd name="connsiteX791" fmla="*/ 4256167 w 5057910"/>
              <a:gd name="connsiteY791" fmla="*/ 295728 h 1311522"/>
              <a:gd name="connsiteX792" fmla="*/ 4271324 w 5057910"/>
              <a:gd name="connsiteY792" fmla="*/ 299859 h 1311522"/>
              <a:gd name="connsiteX793" fmla="*/ 4245797 w 5057910"/>
              <a:gd name="connsiteY793" fmla="*/ 297954 h 1311522"/>
              <a:gd name="connsiteX794" fmla="*/ 4256167 w 5057910"/>
              <a:gd name="connsiteY794" fmla="*/ 295728 h 1311522"/>
              <a:gd name="connsiteX795" fmla="*/ 597627 w 5057910"/>
              <a:gd name="connsiteY795" fmla="*/ 248233 h 1311522"/>
              <a:gd name="connsiteX796" fmla="*/ 588102 w 5057910"/>
              <a:gd name="connsiteY796" fmla="*/ 256710 h 1311522"/>
              <a:gd name="connsiteX797" fmla="*/ 593817 w 5057910"/>
              <a:gd name="connsiteY797" fmla="*/ 255758 h 1311522"/>
              <a:gd name="connsiteX798" fmla="*/ 612295 w 5057910"/>
              <a:gd name="connsiteY798" fmla="*/ 251281 h 1311522"/>
              <a:gd name="connsiteX799" fmla="*/ 597627 w 5057910"/>
              <a:gd name="connsiteY799" fmla="*/ 248233 h 1311522"/>
              <a:gd name="connsiteX800" fmla="*/ 4274467 w 5057910"/>
              <a:gd name="connsiteY800" fmla="*/ 241851 h 1311522"/>
              <a:gd name="connsiteX801" fmla="*/ 4271324 w 5057910"/>
              <a:gd name="connsiteY801" fmla="*/ 242613 h 1311522"/>
              <a:gd name="connsiteX802" fmla="*/ 4259989 w 5057910"/>
              <a:gd name="connsiteY802" fmla="*/ 244518 h 1311522"/>
              <a:gd name="connsiteX803" fmla="*/ 4274467 w 5057910"/>
              <a:gd name="connsiteY803" fmla="*/ 241851 h 1311522"/>
              <a:gd name="connsiteX804" fmla="*/ 4282659 w 5057910"/>
              <a:gd name="connsiteY804" fmla="*/ 241756 h 1311522"/>
              <a:gd name="connsiteX805" fmla="*/ 4292184 w 5057910"/>
              <a:gd name="connsiteY805" fmla="*/ 243280 h 1311522"/>
              <a:gd name="connsiteX806" fmla="*/ 4282659 w 5057910"/>
              <a:gd name="connsiteY806" fmla="*/ 241756 h 1311522"/>
              <a:gd name="connsiteX807" fmla="*/ 4220270 w 5057910"/>
              <a:gd name="connsiteY807" fmla="*/ 230064 h 1311522"/>
              <a:gd name="connsiteX808" fmla="*/ 4211888 w 5057910"/>
              <a:gd name="connsiteY808" fmla="*/ 231850 h 1311522"/>
              <a:gd name="connsiteX809" fmla="*/ 4239892 w 5057910"/>
              <a:gd name="connsiteY809" fmla="*/ 234993 h 1311522"/>
              <a:gd name="connsiteX810" fmla="*/ 4232938 w 5057910"/>
              <a:gd name="connsiteY810" fmla="*/ 230326 h 1311522"/>
              <a:gd name="connsiteX811" fmla="*/ 4232938 w 5057910"/>
              <a:gd name="connsiteY811" fmla="*/ 230135 h 1311522"/>
              <a:gd name="connsiteX812" fmla="*/ 4220270 w 5057910"/>
              <a:gd name="connsiteY812" fmla="*/ 230064 h 1311522"/>
              <a:gd name="connsiteX813" fmla="*/ 886520 w 5057910"/>
              <a:gd name="connsiteY813" fmla="*/ 184987 h 1311522"/>
              <a:gd name="connsiteX814" fmla="*/ 880424 w 5057910"/>
              <a:gd name="connsiteY814" fmla="*/ 188892 h 1311522"/>
              <a:gd name="connsiteX815" fmla="*/ 886615 w 5057910"/>
              <a:gd name="connsiteY815" fmla="*/ 184987 h 1311522"/>
              <a:gd name="connsiteX816" fmla="*/ 892711 w 5057910"/>
              <a:gd name="connsiteY816" fmla="*/ 181939 h 1311522"/>
              <a:gd name="connsiteX817" fmla="*/ 895664 w 5057910"/>
              <a:gd name="connsiteY817" fmla="*/ 184415 h 1311522"/>
              <a:gd name="connsiteX818" fmla="*/ 892806 w 5057910"/>
              <a:gd name="connsiteY818" fmla="*/ 181939 h 1311522"/>
              <a:gd name="connsiteX819" fmla="*/ 4178884 w 5057910"/>
              <a:gd name="connsiteY819" fmla="*/ 180748 h 1311522"/>
              <a:gd name="connsiteX820" fmla="*/ 4183027 w 5057910"/>
              <a:gd name="connsiteY820" fmla="*/ 181272 h 1311522"/>
              <a:gd name="connsiteX821" fmla="*/ 4178360 w 5057910"/>
              <a:gd name="connsiteY821" fmla="*/ 181272 h 1311522"/>
              <a:gd name="connsiteX822" fmla="*/ 4178884 w 5057910"/>
              <a:gd name="connsiteY822" fmla="*/ 180748 h 1311522"/>
              <a:gd name="connsiteX823" fmla="*/ 875662 w 5057910"/>
              <a:gd name="connsiteY823" fmla="*/ 179558 h 1311522"/>
              <a:gd name="connsiteX824" fmla="*/ 874899 w 5057910"/>
              <a:gd name="connsiteY824" fmla="*/ 183463 h 1311522"/>
              <a:gd name="connsiteX825" fmla="*/ 875757 w 5057910"/>
              <a:gd name="connsiteY825" fmla="*/ 179558 h 1311522"/>
              <a:gd name="connsiteX826" fmla="*/ 4107399 w 5057910"/>
              <a:gd name="connsiteY826" fmla="*/ 178796 h 1311522"/>
              <a:gd name="connsiteX827" fmla="*/ 4122734 w 5057910"/>
              <a:gd name="connsiteY827" fmla="*/ 180891 h 1311522"/>
              <a:gd name="connsiteX828" fmla="*/ 4100065 w 5057910"/>
              <a:gd name="connsiteY828" fmla="*/ 180891 h 1311522"/>
              <a:gd name="connsiteX829" fmla="*/ 4107399 w 5057910"/>
              <a:gd name="connsiteY829" fmla="*/ 178796 h 1311522"/>
              <a:gd name="connsiteX830" fmla="*/ 4136259 w 5057910"/>
              <a:gd name="connsiteY830" fmla="*/ 178630 h 1311522"/>
              <a:gd name="connsiteX831" fmla="*/ 4146356 w 5057910"/>
              <a:gd name="connsiteY831" fmla="*/ 181273 h 1311522"/>
              <a:gd name="connsiteX832" fmla="*/ 4128449 w 5057910"/>
              <a:gd name="connsiteY832" fmla="*/ 181273 h 1311522"/>
              <a:gd name="connsiteX833" fmla="*/ 4136259 w 5057910"/>
              <a:gd name="connsiteY833" fmla="*/ 178630 h 1311522"/>
              <a:gd name="connsiteX834" fmla="*/ 4165406 w 5057910"/>
              <a:gd name="connsiteY834" fmla="*/ 178605 h 1311522"/>
              <a:gd name="connsiteX835" fmla="*/ 4168454 w 5057910"/>
              <a:gd name="connsiteY835" fmla="*/ 181653 h 1311522"/>
              <a:gd name="connsiteX836" fmla="*/ 4152547 w 5057910"/>
              <a:gd name="connsiteY836" fmla="*/ 181368 h 1311522"/>
              <a:gd name="connsiteX837" fmla="*/ 4165406 w 5057910"/>
              <a:gd name="connsiteY837" fmla="*/ 178605 h 1311522"/>
              <a:gd name="connsiteX838" fmla="*/ 4016852 w 5057910"/>
              <a:gd name="connsiteY838" fmla="*/ 173950 h 1311522"/>
              <a:gd name="connsiteX839" fmla="*/ 4009101 w 5057910"/>
              <a:gd name="connsiteY839" fmla="*/ 176224 h 1311522"/>
              <a:gd name="connsiteX840" fmla="*/ 4024341 w 5057910"/>
              <a:gd name="connsiteY840" fmla="*/ 174795 h 1311522"/>
              <a:gd name="connsiteX841" fmla="*/ 4023960 w 5057910"/>
              <a:gd name="connsiteY841" fmla="*/ 174605 h 1311522"/>
              <a:gd name="connsiteX842" fmla="*/ 4016852 w 5057910"/>
              <a:gd name="connsiteY842" fmla="*/ 173950 h 1311522"/>
              <a:gd name="connsiteX843" fmla="*/ 665445 w 5057910"/>
              <a:gd name="connsiteY843" fmla="*/ 164033 h 1311522"/>
              <a:gd name="connsiteX844" fmla="*/ 671160 w 5057910"/>
              <a:gd name="connsiteY844" fmla="*/ 173558 h 1311522"/>
              <a:gd name="connsiteX845" fmla="*/ 665445 w 5057910"/>
              <a:gd name="connsiteY845" fmla="*/ 164033 h 1311522"/>
              <a:gd name="connsiteX846" fmla="*/ 4393054 w 5057910"/>
              <a:gd name="connsiteY846" fmla="*/ 159270 h 1311522"/>
              <a:gd name="connsiteX847" fmla="*/ 4391873 w 5057910"/>
              <a:gd name="connsiteY847" fmla="*/ 161242 h 1311522"/>
              <a:gd name="connsiteX848" fmla="*/ 4383529 w 5057910"/>
              <a:gd name="connsiteY848" fmla="*/ 161652 h 1311522"/>
              <a:gd name="connsiteX849" fmla="*/ 4393054 w 5057910"/>
              <a:gd name="connsiteY849" fmla="*/ 159270 h 1311522"/>
              <a:gd name="connsiteX850" fmla="*/ 647062 w 5057910"/>
              <a:gd name="connsiteY850" fmla="*/ 157270 h 1311522"/>
              <a:gd name="connsiteX851" fmla="*/ 648586 w 5057910"/>
              <a:gd name="connsiteY851" fmla="*/ 161937 h 1311522"/>
              <a:gd name="connsiteX852" fmla="*/ 644681 w 5057910"/>
              <a:gd name="connsiteY852" fmla="*/ 163461 h 1311522"/>
              <a:gd name="connsiteX853" fmla="*/ 644061 w 5057910"/>
              <a:gd name="connsiteY853" fmla="*/ 162061 h 1311522"/>
              <a:gd name="connsiteX854" fmla="*/ 647062 w 5057910"/>
              <a:gd name="connsiteY854" fmla="*/ 157270 h 1311522"/>
              <a:gd name="connsiteX855" fmla="*/ 4267467 w 5057910"/>
              <a:gd name="connsiteY855" fmla="*/ 156150 h 1311522"/>
              <a:gd name="connsiteX856" fmla="*/ 4277706 w 5057910"/>
              <a:gd name="connsiteY856" fmla="*/ 158222 h 1311522"/>
              <a:gd name="connsiteX857" fmla="*/ 4258656 w 5057910"/>
              <a:gd name="connsiteY857" fmla="*/ 158794 h 1311522"/>
              <a:gd name="connsiteX858" fmla="*/ 4267467 w 5057910"/>
              <a:gd name="connsiteY858" fmla="*/ 156150 h 1311522"/>
              <a:gd name="connsiteX859" fmla="*/ 4294077 w 5057910"/>
              <a:gd name="connsiteY859" fmla="*/ 155507 h 1311522"/>
              <a:gd name="connsiteX860" fmla="*/ 4303995 w 5057910"/>
              <a:gd name="connsiteY860" fmla="*/ 156888 h 1311522"/>
              <a:gd name="connsiteX861" fmla="*/ 4293518 w 5057910"/>
              <a:gd name="connsiteY861" fmla="*/ 158317 h 1311522"/>
              <a:gd name="connsiteX862" fmla="*/ 4293994 w 5057910"/>
              <a:gd name="connsiteY862" fmla="*/ 158126 h 1311522"/>
              <a:gd name="connsiteX863" fmla="*/ 4284945 w 5057910"/>
              <a:gd name="connsiteY863" fmla="*/ 158984 h 1311522"/>
              <a:gd name="connsiteX864" fmla="*/ 4294077 w 5057910"/>
              <a:gd name="connsiteY864" fmla="*/ 155507 h 1311522"/>
              <a:gd name="connsiteX865" fmla="*/ 4344154 w 5057910"/>
              <a:gd name="connsiteY865" fmla="*/ 155245 h 1311522"/>
              <a:gd name="connsiteX866" fmla="*/ 4380385 w 5057910"/>
              <a:gd name="connsiteY866" fmla="*/ 160698 h 1311522"/>
              <a:gd name="connsiteX867" fmla="*/ 4331998 w 5057910"/>
              <a:gd name="connsiteY867" fmla="*/ 159936 h 1311522"/>
              <a:gd name="connsiteX868" fmla="*/ 4311996 w 5057910"/>
              <a:gd name="connsiteY868" fmla="*/ 159079 h 1311522"/>
              <a:gd name="connsiteX869" fmla="*/ 4344154 w 5057910"/>
              <a:gd name="connsiteY869" fmla="*/ 155245 h 1311522"/>
              <a:gd name="connsiteX870" fmla="*/ 519522 w 5057910"/>
              <a:gd name="connsiteY870" fmla="*/ 153364 h 1311522"/>
              <a:gd name="connsiteX871" fmla="*/ 521046 w 5057910"/>
              <a:gd name="connsiteY871" fmla="*/ 159555 h 1311522"/>
              <a:gd name="connsiteX872" fmla="*/ 519522 w 5057910"/>
              <a:gd name="connsiteY872" fmla="*/ 153364 h 1311522"/>
              <a:gd name="connsiteX873" fmla="*/ 707260 w 5057910"/>
              <a:gd name="connsiteY873" fmla="*/ 139553 h 1311522"/>
              <a:gd name="connsiteX874" fmla="*/ 701449 w 5057910"/>
              <a:gd name="connsiteY874" fmla="*/ 150221 h 1311522"/>
              <a:gd name="connsiteX875" fmla="*/ 707260 w 5057910"/>
              <a:gd name="connsiteY875" fmla="*/ 139553 h 1311522"/>
              <a:gd name="connsiteX876" fmla="*/ 503044 w 5057910"/>
              <a:gd name="connsiteY876" fmla="*/ 131552 h 1311522"/>
              <a:gd name="connsiteX877" fmla="*/ 498376 w 5057910"/>
              <a:gd name="connsiteY877" fmla="*/ 150602 h 1311522"/>
              <a:gd name="connsiteX878" fmla="*/ 503044 w 5057910"/>
              <a:gd name="connsiteY878" fmla="*/ 131552 h 1311522"/>
              <a:gd name="connsiteX879" fmla="*/ 4197886 w 5057910"/>
              <a:gd name="connsiteY879" fmla="*/ 129075 h 1311522"/>
              <a:gd name="connsiteX880" fmla="*/ 4191886 w 5057910"/>
              <a:gd name="connsiteY880" fmla="*/ 134885 h 1311522"/>
              <a:gd name="connsiteX881" fmla="*/ 4201411 w 5057910"/>
              <a:gd name="connsiteY881" fmla="*/ 130028 h 1311522"/>
              <a:gd name="connsiteX882" fmla="*/ 4198267 w 5057910"/>
              <a:gd name="connsiteY882" fmla="*/ 129266 h 1311522"/>
              <a:gd name="connsiteX883" fmla="*/ 3990241 w 5057910"/>
              <a:gd name="connsiteY883" fmla="*/ 127456 h 1311522"/>
              <a:gd name="connsiteX884" fmla="*/ 3983288 w 5057910"/>
              <a:gd name="connsiteY884" fmla="*/ 128408 h 1311522"/>
              <a:gd name="connsiteX885" fmla="*/ 3991003 w 5057910"/>
              <a:gd name="connsiteY885" fmla="*/ 127646 h 1311522"/>
              <a:gd name="connsiteX886" fmla="*/ 1127550 w 5057910"/>
              <a:gd name="connsiteY886" fmla="*/ 126646 h 1311522"/>
              <a:gd name="connsiteX887" fmla="*/ 1124359 w 5057910"/>
              <a:gd name="connsiteY887" fmla="*/ 132885 h 1311522"/>
              <a:gd name="connsiteX888" fmla="*/ 1133884 w 5057910"/>
              <a:gd name="connsiteY888" fmla="*/ 129837 h 1311522"/>
              <a:gd name="connsiteX889" fmla="*/ 1133789 w 5057910"/>
              <a:gd name="connsiteY889" fmla="*/ 129837 h 1311522"/>
              <a:gd name="connsiteX890" fmla="*/ 1127550 w 5057910"/>
              <a:gd name="connsiteY890" fmla="*/ 126646 h 1311522"/>
              <a:gd name="connsiteX891" fmla="*/ 1073829 w 5057910"/>
              <a:gd name="connsiteY891" fmla="*/ 121813 h 1311522"/>
              <a:gd name="connsiteX892" fmla="*/ 1077020 w 5057910"/>
              <a:gd name="connsiteY892" fmla="*/ 123551 h 1311522"/>
              <a:gd name="connsiteX893" fmla="*/ 1070067 w 5057910"/>
              <a:gd name="connsiteY893" fmla="*/ 122789 h 1311522"/>
              <a:gd name="connsiteX894" fmla="*/ 1073829 w 5057910"/>
              <a:gd name="connsiteY894" fmla="*/ 121813 h 1311522"/>
              <a:gd name="connsiteX895" fmla="*/ 4004458 w 5057910"/>
              <a:gd name="connsiteY895" fmla="*/ 120765 h 1311522"/>
              <a:gd name="connsiteX896" fmla="*/ 3996581 w 5057910"/>
              <a:gd name="connsiteY896" fmla="*/ 127613 h 1311522"/>
              <a:gd name="connsiteX897" fmla="*/ 3995671 w 5057910"/>
              <a:gd name="connsiteY897" fmla="*/ 127456 h 1311522"/>
              <a:gd name="connsiteX898" fmla="*/ 3996433 w 5057910"/>
              <a:gd name="connsiteY898" fmla="*/ 127742 h 1311522"/>
              <a:gd name="connsiteX899" fmla="*/ 3996581 w 5057910"/>
              <a:gd name="connsiteY899" fmla="*/ 127613 h 1311522"/>
              <a:gd name="connsiteX900" fmla="*/ 4004470 w 5057910"/>
              <a:gd name="connsiteY900" fmla="*/ 128980 h 1311522"/>
              <a:gd name="connsiteX901" fmla="*/ 4014340 w 5057910"/>
              <a:gd name="connsiteY901" fmla="*/ 126218 h 1311522"/>
              <a:gd name="connsiteX902" fmla="*/ 4004458 w 5057910"/>
              <a:gd name="connsiteY902" fmla="*/ 120765 h 1311522"/>
              <a:gd name="connsiteX903" fmla="*/ 1178080 w 5057910"/>
              <a:gd name="connsiteY903" fmla="*/ 119074 h 1311522"/>
              <a:gd name="connsiteX904" fmla="*/ 1177509 w 5057910"/>
              <a:gd name="connsiteY904" fmla="*/ 128599 h 1311522"/>
              <a:gd name="connsiteX905" fmla="*/ 1178176 w 5057910"/>
              <a:gd name="connsiteY905" fmla="*/ 119074 h 1311522"/>
              <a:gd name="connsiteX906" fmla="*/ 1261746 w 5057910"/>
              <a:gd name="connsiteY906" fmla="*/ 115228 h 1311522"/>
              <a:gd name="connsiteX907" fmla="*/ 1258281 w 5057910"/>
              <a:gd name="connsiteY907" fmla="*/ 115835 h 1311522"/>
              <a:gd name="connsiteX908" fmla="*/ 1261329 w 5057910"/>
              <a:gd name="connsiteY908" fmla="*/ 118883 h 1311522"/>
              <a:gd name="connsiteX909" fmla="*/ 1265503 w 5057910"/>
              <a:gd name="connsiteY909" fmla="*/ 116887 h 1311522"/>
              <a:gd name="connsiteX910" fmla="*/ 1265710 w 5057910"/>
              <a:gd name="connsiteY910" fmla="*/ 116978 h 1311522"/>
              <a:gd name="connsiteX911" fmla="*/ 1265710 w 5057910"/>
              <a:gd name="connsiteY911" fmla="*/ 116788 h 1311522"/>
              <a:gd name="connsiteX912" fmla="*/ 1265503 w 5057910"/>
              <a:gd name="connsiteY912" fmla="*/ 116887 h 1311522"/>
              <a:gd name="connsiteX913" fmla="*/ 1139313 w 5057910"/>
              <a:gd name="connsiteY913" fmla="*/ 115073 h 1311522"/>
              <a:gd name="connsiteX914" fmla="*/ 1136932 w 5057910"/>
              <a:gd name="connsiteY914" fmla="*/ 118884 h 1311522"/>
              <a:gd name="connsiteX915" fmla="*/ 1134646 w 5057910"/>
              <a:gd name="connsiteY915" fmla="*/ 118884 h 1311522"/>
              <a:gd name="connsiteX916" fmla="*/ 1139313 w 5057910"/>
              <a:gd name="connsiteY916" fmla="*/ 115073 h 1311522"/>
              <a:gd name="connsiteX917" fmla="*/ 1285915 w 5057910"/>
              <a:gd name="connsiteY917" fmla="*/ 113978 h 1311522"/>
              <a:gd name="connsiteX918" fmla="*/ 1276569 w 5057910"/>
              <a:gd name="connsiteY918" fmla="*/ 116597 h 1311522"/>
              <a:gd name="connsiteX919" fmla="*/ 1295619 w 5057910"/>
              <a:gd name="connsiteY919" fmla="*/ 114216 h 1311522"/>
              <a:gd name="connsiteX920" fmla="*/ 1285915 w 5057910"/>
              <a:gd name="connsiteY920" fmla="*/ 113978 h 1311522"/>
              <a:gd name="connsiteX921" fmla="*/ 1248946 w 5057910"/>
              <a:gd name="connsiteY921" fmla="*/ 113454 h 1311522"/>
              <a:gd name="connsiteX922" fmla="*/ 1254376 w 5057910"/>
              <a:gd name="connsiteY922" fmla="*/ 115835 h 1311522"/>
              <a:gd name="connsiteX923" fmla="*/ 1248946 w 5057910"/>
              <a:gd name="connsiteY923" fmla="*/ 113454 h 1311522"/>
              <a:gd name="connsiteX924" fmla="*/ 4395708 w 5057910"/>
              <a:gd name="connsiteY924" fmla="*/ 107038 h 1311522"/>
              <a:gd name="connsiteX925" fmla="*/ 4417818 w 5057910"/>
              <a:gd name="connsiteY925" fmla="*/ 108597 h 1311522"/>
              <a:gd name="connsiteX926" fmla="*/ 4358668 w 5057910"/>
              <a:gd name="connsiteY926" fmla="*/ 113264 h 1311522"/>
              <a:gd name="connsiteX927" fmla="*/ 4395708 w 5057910"/>
              <a:gd name="connsiteY927" fmla="*/ 107038 h 1311522"/>
              <a:gd name="connsiteX928" fmla="*/ 1203607 w 5057910"/>
              <a:gd name="connsiteY928" fmla="*/ 93262 h 1311522"/>
              <a:gd name="connsiteX929" fmla="*/ 1237135 w 5057910"/>
              <a:gd name="connsiteY929" fmla="*/ 93262 h 1311522"/>
              <a:gd name="connsiteX930" fmla="*/ 1237135 w 5057910"/>
              <a:gd name="connsiteY930" fmla="*/ 96595 h 1311522"/>
              <a:gd name="connsiteX931" fmla="*/ 1171127 w 5057910"/>
              <a:gd name="connsiteY931" fmla="*/ 101834 h 1311522"/>
              <a:gd name="connsiteX932" fmla="*/ 1134932 w 5057910"/>
              <a:gd name="connsiteY932" fmla="*/ 100882 h 1311522"/>
              <a:gd name="connsiteX933" fmla="*/ 1147219 w 5057910"/>
              <a:gd name="connsiteY933" fmla="*/ 97929 h 1311522"/>
              <a:gd name="connsiteX934" fmla="*/ 1203607 w 5057910"/>
              <a:gd name="connsiteY934" fmla="*/ 93262 h 1311522"/>
              <a:gd name="connsiteX935" fmla="*/ 1253613 w 5057910"/>
              <a:gd name="connsiteY935" fmla="*/ 93071 h 1311522"/>
              <a:gd name="connsiteX936" fmla="*/ 1260948 w 5057910"/>
              <a:gd name="connsiteY936" fmla="*/ 94309 h 1311522"/>
              <a:gd name="connsiteX937" fmla="*/ 1272854 w 5057910"/>
              <a:gd name="connsiteY937" fmla="*/ 94309 h 1311522"/>
              <a:gd name="connsiteX938" fmla="*/ 1250375 w 5057910"/>
              <a:gd name="connsiteY938" fmla="*/ 94691 h 1311522"/>
              <a:gd name="connsiteX939" fmla="*/ 1253613 w 5057910"/>
              <a:gd name="connsiteY939" fmla="*/ 93071 h 1311522"/>
              <a:gd name="connsiteX940" fmla="*/ 4058726 w 5057910"/>
              <a:gd name="connsiteY940" fmla="*/ 90118 h 1311522"/>
              <a:gd name="connsiteX941" fmla="*/ 4055964 w 5057910"/>
              <a:gd name="connsiteY941" fmla="*/ 91166 h 1311522"/>
              <a:gd name="connsiteX942" fmla="*/ 4059107 w 5057910"/>
              <a:gd name="connsiteY942" fmla="*/ 90308 h 1311522"/>
              <a:gd name="connsiteX943" fmla="*/ 4042057 w 5057910"/>
              <a:gd name="connsiteY943" fmla="*/ 88975 h 1311522"/>
              <a:gd name="connsiteX944" fmla="*/ 4038914 w 5057910"/>
              <a:gd name="connsiteY944" fmla="*/ 91546 h 1311522"/>
              <a:gd name="connsiteX945" fmla="*/ 4042819 w 5057910"/>
              <a:gd name="connsiteY945" fmla="*/ 89165 h 1311522"/>
              <a:gd name="connsiteX946" fmla="*/ 3984050 w 5057910"/>
              <a:gd name="connsiteY946" fmla="*/ 87832 h 1311522"/>
              <a:gd name="connsiteX947" fmla="*/ 3974430 w 5057910"/>
              <a:gd name="connsiteY947" fmla="*/ 91737 h 1311522"/>
              <a:gd name="connsiteX948" fmla="*/ 3984812 w 5057910"/>
              <a:gd name="connsiteY948" fmla="*/ 88022 h 1311522"/>
              <a:gd name="connsiteX949" fmla="*/ 4008601 w 5057910"/>
              <a:gd name="connsiteY949" fmla="*/ 87748 h 1311522"/>
              <a:gd name="connsiteX950" fmla="*/ 3989289 w 5057910"/>
              <a:gd name="connsiteY950" fmla="*/ 91451 h 1311522"/>
              <a:gd name="connsiteX951" fmla="*/ 4027389 w 5057910"/>
              <a:gd name="connsiteY951" fmla="*/ 91451 h 1311522"/>
              <a:gd name="connsiteX952" fmla="*/ 4026627 w 5057910"/>
              <a:gd name="connsiteY952" fmla="*/ 91261 h 1311522"/>
              <a:gd name="connsiteX953" fmla="*/ 4008601 w 5057910"/>
              <a:gd name="connsiteY953" fmla="*/ 87748 h 1311522"/>
              <a:gd name="connsiteX954" fmla="*/ 3951760 w 5057910"/>
              <a:gd name="connsiteY954" fmla="*/ 87260 h 1311522"/>
              <a:gd name="connsiteX955" fmla="*/ 3965762 w 5057910"/>
              <a:gd name="connsiteY955" fmla="*/ 90308 h 1311522"/>
              <a:gd name="connsiteX956" fmla="*/ 3965381 w 5057910"/>
              <a:gd name="connsiteY956" fmla="*/ 90118 h 1311522"/>
              <a:gd name="connsiteX957" fmla="*/ 3951760 w 5057910"/>
              <a:gd name="connsiteY957" fmla="*/ 87260 h 1311522"/>
              <a:gd name="connsiteX958" fmla="*/ 3926424 w 5057910"/>
              <a:gd name="connsiteY958" fmla="*/ 85546 h 1311522"/>
              <a:gd name="connsiteX959" fmla="*/ 3917185 w 5057910"/>
              <a:gd name="connsiteY959" fmla="*/ 90308 h 1311522"/>
              <a:gd name="connsiteX960" fmla="*/ 3919183 w 5057910"/>
              <a:gd name="connsiteY960" fmla="*/ 92389 h 1311522"/>
              <a:gd name="connsiteX961" fmla="*/ 3918709 w 5057910"/>
              <a:gd name="connsiteY961" fmla="*/ 92499 h 1311522"/>
              <a:gd name="connsiteX962" fmla="*/ 3919471 w 5057910"/>
              <a:gd name="connsiteY962" fmla="*/ 92690 h 1311522"/>
              <a:gd name="connsiteX963" fmla="*/ 3919183 w 5057910"/>
              <a:gd name="connsiteY963" fmla="*/ 92389 h 1311522"/>
              <a:gd name="connsiteX964" fmla="*/ 3928900 w 5057910"/>
              <a:gd name="connsiteY964" fmla="*/ 90142 h 1311522"/>
              <a:gd name="connsiteX965" fmla="*/ 3937378 w 5057910"/>
              <a:gd name="connsiteY965" fmla="*/ 85641 h 1311522"/>
              <a:gd name="connsiteX966" fmla="*/ 3926424 w 5057910"/>
              <a:gd name="connsiteY966" fmla="*/ 85546 h 1311522"/>
              <a:gd name="connsiteX967" fmla="*/ 2994593 w 5057910"/>
              <a:gd name="connsiteY967" fmla="*/ 75926 h 1311522"/>
              <a:gd name="connsiteX968" fmla="*/ 2977162 w 5057910"/>
              <a:gd name="connsiteY968" fmla="*/ 79926 h 1311522"/>
              <a:gd name="connsiteX969" fmla="*/ 2977353 w 5057910"/>
              <a:gd name="connsiteY969" fmla="*/ 79926 h 1311522"/>
              <a:gd name="connsiteX970" fmla="*/ 3003070 w 5057910"/>
              <a:gd name="connsiteY970" fmla="*/ 77545 h 1311522"/>
              <a:gd name="connsiteX971" fmla="*/ 2994593 w 5057910"/>
              <a:gd name="connsiteY971" fmla="*/ 75926 h 1311522"/>
              <a:gd name="connsiteX972" fmla="*/ 4238168 w 5057910"/>
              <a:gd name="connsiteY972" fmla="*/ 72897 h 1311522"/>
              <a:gd name="connsiteX973" fmla="*/ 4224747 w 5057910"/>
              <a:gd name="connsiteY973" fmla="*/ 74021 h 1311522"/>
              <a:gd name="connsiteX974" fmla="*/ 4238749 w 5057910"/>
              <a:gd name="connsiteY974" fmla="*/ 73259 h 1311522"/>
              <a:gd name="connsiteX975" fmla="*/ 4238368 w 5057910"/>
              <a:gd name="connsiteY975" fmla="*/ 73068 h 1311522"/>
              <a:gd name="connsiteX976" fmla="*/ 4238168 w 5057910"/>
              <a:gd name="connsiteY976" fmla="*/ 72897 h 1311522"/>
              <a:gd name="connsiteX977" fmla="*/ 1600705 w 5057910"/>
              <a:gd name="connsiteY977" fmla="*/ 72783 h 1311522"/>
              <a:gd name="connsiteX978" fmla="*/ 1612040 w 5057910"/>
              <a:gd name="connsiteY978" fmla="*/ 73640 h 1311522"/>
              <a:gd name="connsiteX979" fmla="*/ 1588132 w 5057910"/>
              <a:gd name="connsiteY979" fmla="*/ 75355 h 1311522"/>
              <a:gd name="connsiteX980" fmla="*/ 1589465 w 5057910"/>
              <a:gd name="connsiteY980" fmla="*/ 73735 h 1311522"/>
              <a:gd name="connsiteX981" fmla="*/ 1600705 w 5057910"/>
              <a:gd name="connsiteY981" fmla="*/ 72783 h 1311522"/>
              <a:gd name="connsiteX982" fmla="*/ 4253894 w 5057910"/>
              <a:gd name="connsiteY982" fmla="*/ 72306 h 1311522"/>
              <a:gd name="connsiteX983" fmla="*/ 4241035 w 5057910"/>
              <a:gd name="connsiteY983" fmla="*/ 74021 h 1311522"/>
              <a:gd name="connsiteX984" fmla="*/ 4254274 w 5057910"/>
              <a:gd name="connsiteY984" fmla="*/ 72496 h 1311522"/>
              <a:gd name="connsiteX985" fmla="*/ 3201476 w 5057910"/>
              <a:gd name="connsiteY985" fmla="*/ 70592 h 1311522"/>
              <a:gd name="connsiteX986" fmla="*/ 3208715 w 5057910"/>
              <a:gd name="connsiteY986" fmla="*/ 72306 h 1311522"/>
              <a:gd name="connsiteX987" fmla="*/ 3181474 w 5057910"/>
              <a:gd name="connsiteY987" fmla="*/ 73830 h 1311522"/>
              <a:gd name="connsiteX988" fmla="*/ 3201476 w 5057910"/>
              <a:gd name="connsiteY988" fmla="*/ 70592 h 1311522"/>
              <a:gd name="connsiteX989" fmla="*/ 2448429 w 5057910"/>
              <a:gd name="connsiteY989" fmla="*/ 70115 h 1311522"/>
              <a:gd name="connsiteX990" fmla="*/ 2453287 w 5057910"/>
              <a:gd name="connsiteY990" fmla="*/ 72401 h 1311522"/>
              <a:gd name="connsiteX991" fmla="*/ 2459574 w 5057910"/>
              <a:gd name="connsiteY991" fmla="*/ 72401 h 1311522"/>
              <a:gd name="connsiteX992" fmla="*/ 2448429 w 5057910"/>
              <a:gd name="connsiteY992" fmla="*/ 70115 h 1311522"/>
              <a:gd name="connsiteX993" fmla="*/ 2436714 w 5057910"/>
              <a:gd name="connsiteY993" fmla="*/ 69163 h 1311522"/>
              <a:gd name="connsiteX994" fmla="*/ 2428141 w 5057910"/>
              <a:gd name="connsiteY994" fmla="*/ 71449 h 1311522"/>
              <a:gd name="connsiteX995" fmla="*/ 2427855 w 5057910"/>
              <a:gd name="connsiteY995" fmla="*/ 71449 h 1311522"/>
              <a:gd name="connsiteX996" fmla="*/ 2436714 w 5057910"/>
              <a:gd name="connsiteY996" fmla="*/ 69163 h 1311522"/>
              <a:gd name="connsiteX997" fmla="*/ 2469503 w 5057910"/>
              <a:gd name="connsiteY997" fmla="*/ 68675 h 1311522"/>
              <a:gd name="connsiteX998" fmla="*/ 2466272 w 5057910"/>
              <a:gd name="connsiteY998" fmla="*/ 73781 h 1311522"/>
              <a:gd name="connsiteX999" fmla="*/ 2465955 w 5057910"/>
              <a:gd name="connsiteY999" fmla="*/ 73830 h 1311522"/>
              <a:gd name="connsiteX1000" fmla="*/ 2466241 w 5057910"/>
              <a:gd name="connsiteY1000" fmla="*/ 73830 h 1311522"/>
              <a:gd name="connsiteX1001" fmla="*/ 2466272 w 5057910"/>
              <a:gd name="connsiteY1001" fmla="*/ 73781 h 1311522"/>
              <a:gd name="connsiteX1002" fmla="*/ 2473504 w 5057910"/>
              <a:gd name="connsiteY1002" fmla="*/ 72675 h 1311522"/>
              <a:gd name="connsiteX1003" fmla="*/ 2479481 w 5057910"/>
              <a:gd name="connsiteY1003" fmla="*/ 69163 h 1311522"/>
              <a:gd name="connsiteX1004" fmla="*/ 2469503 w 5057910"/>
              <a:gd name="connsiteY1004" fmla="*/ 68675 h 1311522"/>
              <a:gd name="connsiteX1005" fmla="*/ 1658140 w 5057910"/>
              <a:gd name="connsiteY1005" fmla="*/ 68354 h 1311522"/>
              <a:gd name="connsiteX1006" fmla="*/ 1660998 w 5057910"/>
              <a:gd name="connsiteY1006" fmla="*/ 69354 h 1311522"/>
              <a:gd name="connsiteX1007" fmla="*/ 1655569 w 5057910"/>
              <a:gd name="connsiteY1007" fmla="*/ 69354 h 1311522"/>
              <a:gd name="connsiteX1008" fmla="*/ 1658140 w 5057910"/>
              <a:gd name="connsiteY1008" fmla="*/ 68354 h 1311522"/>
              <a:gd name="connsiteX1009" fmla="*/ 2384017 w 5057910"/>
              <a:gd name="connsiteY1009" fmla="*/ 68270 h 1311522"/>
              <a:gd name="connsiteX1010" fmla="*/ 2382326 w 5057910"/>
              <a:gd name="connsiteY1010" fmla="*/ 70877 h 1311522"/>
              <a:gd name="connsiteX1011" fmla="*/ 2386993 w 5057910"/>
              <a:gd name="connsiteY1011" fmla="*/ 70877 h 1311522"/>
              <a:gd name="connsiteX1012" fmla="*/ 2384017 w 5057910"/>
              <a:gd name="connsiteY1012" fmla="*/ 68270 h 1311522"/>
              <a:gd name="connsiteX1013" fmla="*/ 2506520 w 5057910"/>
              <a:gd name="connsiteY1013" fmla="*/ 66651 h 1311522"/>
              <a:gd name="connsiteX1014" fmla="*/ 2483386 w 5057910"/>
              <a:gd name="connsiteY1014" fmla="*/ 72973 h 1311522"/>
              <a:gd name="connsiteX1015" fmla="*/ 2523963 w 5057910"/>
              <a:gd name="connsiteY1015" fmla="*/ 72973 h 1311522"/>
              <a:gd name="connsiteX1016" fmla="*/ 2558062 w 5057910"/>
              <a:gd name="connsiteY1016" fmla="*/ 72306 h 1311522"/>
              <a:gd name="connsiteX1017" fmla="*/ 2557777 w 5057910"/>
              <a:gd name="connsiteY1017" fmla="*/ 72306 h 1311522"/>
              <a:gd name="connsiteX1018" fmla="*/ 2583113 w 5057910"/>
              <a:gd name="connsiteY1018" fmla="*/ 67829 h 1311522"/>
              <a:gd name="connsiteX1019" fmla="*/ 2531011 w 5057910"/>
              <a:gd name="connsiteY1019" fmla="*/ 67829 h 1311522"/>
              <a:gd name="connsiteX1020" fmla="*/ 2506520 w 5057910"/>
              <a:gd name="connsiteY1020" fmla="*/ 66651 h 1311522"/>
              <a:gd name="connsiteX1021" fmla="*/ 1687002 w 5057910"/>
              <a:gd name="connsiteY1021" fmla="*/ 65925 h 1311522"/>
              <a:gd name="connsiteX1022" fmla="*/ 1674524 w 5057910"/>
              <a:gd name="connsiteY1022" fmla="*/ 67544 h 1311522"/>
              <a:gd name="connsiteX1023" fmla="*/ 1687002 w 5057910"/>
              <a:gd name="connsiteY1023" fmla="*/ 65925 h 1311522"/>
              <a:gd name="connsiteX1024" fmla="*/ 1703027 w 5057910"/>
              <a:gd name="connsiteY1024" fmla="*/ 61258 h 1311522"/>
              <a:gd name="connsiteX1025" fmla="*/ 1713195 w 5057910"/>
              <a:gd name="connsiteY1025" fmla="*/ 63258 h 1311522"/>
              <a:gd name="connsiteX1026" fmla="*/ 1694145 w 5057910"/>
              <a:gd name="connsiteY1026" fmla="*/ 65258 h 1311522"/>
              <a:gd name="connsiteX1027" fmla="*/ 1703027 w 5057910"/>
              <a:gd name="connsiteY1027" fmla="*/ 61258 h 1311522"/>
              <a:gd name="connsiteX1028" fmla="*/ 3870548 w 5057910"/>
              <a:gd name="connsiteY1028" fmla="*/ 53805 h 1311522"/>
              <a:gd name="connsiteX1029" fmla="*/ 3878228 w 5057910"/>
              <a:gd name="connsiteY1029" fmla="*/ 55924 h 1311522"/>
              <a:gd name="connsiteX1030" fmla="*/ 3858511 w 5057910"/>
              <a:gd name="connsiteY1030" fmla="*/ 54971 h 1311522"/>
              <a:gd name="connsiteX1031" fmla="*/ 3870548 w 5057910"/>
              <a:gd name="connsiteY1031" fmla="*/ 53805 h 1311522"/>
              <a:gd name="connsiteX1032" fmla="*/ 1802825 w 5057910"/>
              <a:gd name="connsiteY1032" fmla="*/ 53542 h 1311522"/>
              <a:gd name="connsiteX1033" fmla="*/ 1779012 w 5057910"/>
              <a:gd name="connsiteY1033" fmla="*/ 56686 h 1311522"/>
              <a:gd name="connsiteX1034" fmla="*/ 1727196 w 5057910"/>
              <a:gd name="connsiteY1034" fmla="*/ 62877 h 1311522"/>
              <a:gd name="connsiteX1035" fmla="*/ 1729863 w 5057910"/>
              <a:gd name="connsiteY1035" fmla="*/ 59353 h 1311522"/>
              <a:gd name="connsiteX1036" fmla="*/ 1802825 w 5057910"/>
              <a:gd name="connsiteY1036" fmla="*/ 53542 h 1311522"/>
              <a:gd name="connsiteX1037" fmla="*/ 3731304 w 5057910"/>
              <a:gd name="connsiteY1037" fmla="*/ 53411 h 1311522"/>
              <a:gd name="connsiteX1038" fmla="*/ 3735162 w 5057910"/>
              <a:gd name="connsiteY1038" fmla="*/ 54400 h 1311522"/>
              <a:gd name="connsiteX1039" fmla="*/ 3729733 w 5057910"/>
              <a:gd name="connsiteY1039" fmla="*/ 55924 h 1311522"/>
              <a:gd name="connsiteX1040" fmla="*/ 3731304 w 5057910"/>
              <a:gd name="connsiteY1040" fmla="*/ 53411 h 1311522"/>
              <a:gd name="connsiteX1041" fmla="*/ 4089921 w 5057910"/>
              <a:gd name="connsiteY1041" fmla="*/ 52708 h 1311522"/>
              <a:gd name="connsiteX1042" fmla="*/ 4097874 w 5057910"/>
              <a:gd name="connsiteY1042" fmla="*/ 57161 h 1311522"/>
              <a:gd name="connsiteX1043" fmla="*/ 4110733 w 5057910"/>
              <a:gd name="connsiteY1043" fmla="*/ 57161 h 1311522"/>
              <a:gd name="connsiteX1044" fmla="*/ 4153976 w 5057910"/>
              <a:gd name="connsiteY1044" fmla="*/ 59447 h 1311522"/>
              <a:gd name="connsiteX1045" fmla="*/ 4188933 w 5057910"/>
              <a:gd name="connsiteY1045" fmla="*/ 63543 h 1311522"/>
              <a:gd name="connsiteX1046" fmla="*/ 4232748 w 5057910"/>
              <a:gd name="connsiteY1046" fmla="*/ 64210 h 1311522"/>
              <a:gd name="connsiteX1047" fmla="*/ 4267800 w 5057910"/>
              <a:gd name="connsiteY1047" fmla="*/ 68401 h 1311522"/>
              <a:gd name="connsiteX1048" fmla="*/ 4293613 w 5057910"/>
              <a:gd name="connsiteY1048" fmla="*/ 76307 h 1311522"/>
              <a:gd name="connsiteX1049" fmla="*/ 4305805 w 5057910"/>
              <a:gd name="connsiteY1049" fmla="*/ 72878 h 1311522"/>
              <a:gd name="connsiteX1050" fmla="*/ 4328284 w 5057910"/>
              <a:gd name="connsiteY1050" fmla="*/ 76688 h 1311522"/>
              <a:gd name="connsiteX1051" fmla="*/ 4350953 w 5057910"/>
              <a:gd name="connsiteY1051" fmla="*/ 79259 h 1311522"/>
              <a:gd name="connsiteX1052" fmla="*/ 4372861 w 5057910"/>
              <a:gd name="connsiteY1052" fmla="*/ 85641 h 1311522"/>
              <a:gd name="connsiteX1053" fmla="*/ 4355811 w 5057910"/>
              <a:gd name="connsiteY1053" fmla="*/ 95166 h 1311522"/>
              <a:gd name="connsiteX1054" fmla="*/ 4356573 w 5057910"/>
              <a:gd name="connsiteY1054" fmla="*/ 91261 h 1311522"/>
              <a:gd name="connsiteX1055" fmla="*/ 4313806 w 5057910"/>
              <a:gd name="connsiteY1055" fmla="*/ 98595 h 1311522"/>
              <a:gd name="connsiteX1056" fmla="*/ 4226461 w 5057910"/>
              <a:gd name="connsiteY1056" fmla="*/ 105358 h 1311522"/>
              <a:gd name="connsiteX1057" fmla="*/ 4197886 w 5057910"/>
              <a:gd name="connsiteY1057" fmla="*/ 99929 h 1311522"/>
              <a:gd name="connsiteX1058" fmla="*/ 4206459 w 5057910"/>
              <a:gd name="connsiteY1058" fmla="*/ 104596 h 1311522"/>
              <a:gd name="connsiteX1059" fmla="*/ 4165882 w 5057910"/>
              <a:gd name="connsiteY1059" fmla="*/ 105739 h 1311522"/>
              <a:gd name="connsiteX1060" fmla="*/ 4137307 w 5057910"/>
              <a:gd name="connsiteY1060" fmla="*/ 111073 h 1311522"/>
              <a:gd name="connsiteX1061" fmla="*/ 4097874 w 5057910"/>
              <a:gd name="connsiteY1061" fmla="*/ 110216 h 1311522"/>
              <a:gd name="connsiteX1062" fmla="*/ 4059774 w 5057910"/>
              <a:gd name="connsiteY1062" fmla="*/ 113930 h 1311522"/>
              <a:gd name="connsiteX1063" fmla="*/ 4060536 w 5057910"/>
              <a:gd name="connsiteY1063" fmla="*/ 116978 h 1311522"/>
              <a:gd name="connsiteX1064" fmla="*/ 4028913 w 5057910"/>
              <a:gd name="connsiteY1064" fmla="*/ 116978 h 1311522"/>
              <a:gd name="connsiteX1065" fmla="*/ 4016245 w 5057910"/>
              <a:gd name="connsiteY1065" fmla="*/ 123741 h 1311522"/>
              <a:gd name="connsiteX1066" fmla="*/ 4032342 w 5057910"/>
              <a:gd name="connsiteY1066" fmla="*/ 122979 h 1311522"/>
              <a:gd name="connsiteX1067" fmla="*/ 4051392 w 5057910"/>
              <a:gd name="connsiteY1067" fmla="*/ 129932 h 1311522"/>
              <a:gd name="connsiteX1068" fmla="*/ 4072442 w 5057910"/>
              <a:gd name="connsiteY1068" fmla="*/ 125265 h 1311522"/>
              <a:gd name="connsiteX1069" fmla="*/ 4070061 w 5057910"/>
              <a:gd name="connsiteY1069" fmla="*/ 119074 h 1311522"/>
              <a:gd name="connsiteX1070" fmla="*/ 4099969 w 5057910"/>
              <a:gd name="connsiteY1070" fmla="*/ 128027 h 1311522"/>
              <a:gd name="connsiteX1071" fmla="*/ 4133021 w 5057910"/>
              <a:gd name="connsiteY1071" fmla="*/ 124694 h 1311522"/>
              <a:gd name="connsiteX1072" fmla="*/ 4186552 w 5057910"/>
              <a:gd name="connsiteY1072" fmla="*/ 122312 h 1311522"/>
              <a:gd name="connsiteX1073" fmla="*/ 4209316 w 5057910"/>
              <a:gd name="connsiteY1073" fmla="*/ 114407 h 1311522"/>
              <a:gd name="connsiteX1074" fmla="*/ 4227223 w 5057910"/>
              <a:gd name="connsiteY1074" fmla="*/ 116693 h 1311522"/>
              <a:gd name="connsiteX1075" fmla="*/ 4265323 w 5057910"/>
              <a:gd name="connsiteY1075" fmla="*/ 115454 h 1311522"/>
              <a:gd name="connsiteX1076" fmla="*/ 4349334 w 5057910"/>
              <a:gd name="connsiteY1076" fmla="*/ 109739 h 1311522"/>
              <a:gd name="connsiteX1077" fmla="*/ 4326188 w 5057910"/>
              <a:gd name="connsiteY1077" fmla="*/ 115835 h 1311522"/>
              <a:gd name="connsiteX1078" fmla="*/ 4230938 w 5057910"/>
              <a:gd name="connsiteY1078" fmla="*/ 123836 h 1311522"/>
              <a:gd name="connsiteX1079" fmla="*/ 4206459 w 5057910"/>
              <a:gd name="connsiteY1079" fmla="*/ 125265 h 1311522"/>
              <a:gd name="connsiteX1080" fmla="*/ 4210555 w 5057910"/>
              <a:gd name="connsiteY1080" fmla="*/ 130980 h 1311522"/>
              <a:gd name="connsiteX1081" fmla="*/ 4249703 w 5057910"/>
              <a:gd name="connsiteY1081" fmla="*/ 130218 h 1311522"/>
              <a:gd name="connsiteX1082" fmla="*/ 4275706 w 5057910"/>
              <a:gd name="connsiteY1082" fmla="*/ 129551 h 1311522"/>
              <a:gd name="connsiteX1083" fmla="*/ 4299328 w 5057910"/>
              <a:gd name="connsiteY1083" fmla="*/ 130504 h 1311522"/>
              <a:gd name="connsiteX1084" fmla="*/ 4349905 w 5057910"/>
              <a:gd name="connsiteY1084" fmla="*/ 126027 h 1311522"/>
              <a:gd name="connsiteX1085" fmla="*/ 4391815 w 5057910"/>
              <a:gd name="connsiteY1085" fmla="*/ 126694 h 1311522"/>
              <a:gd name="connsiteX1086" fmla="*/ 4447918 w 5057910"/>
              <a:gd name="connsiteY1086" fmla="*/ 134600 h 1311522"/>
              <a:gd name="connsiteX1087" fmla="*/ 4360859 w 5057910"/>
              <a:gd name="connsiteY1087" fmla="*/ 140029 h 1311522"/>
              <a:gd name="connsiteX1088" fmla="*/ 4324283 w 5057910"/>
              <a:gd name="connsiteY1088" fmla="*/ 138314 h 1311522"/>
              <a:gd name="connsiteX1089" fmla="*/ 4246083 w 5057910"/>
              <a:gd name="connsiteY1089" fmla="*/ 142315 h 1311522"/>
              <a:gd name="connsiteX1090" fmla="*/ 4229414 w 5057910"/>
              <a:gd name="connsiteY1090" fmla="*/ 146315 h 1311522"/>
              <a:gd name="connsiteX1091" fmla="*/ 4211507 w 5057910"/>
              <a:gd name="connsiteY1091" fmla="*/ 146315 h 1311522"/>
              <a:gd name="connsiteX1092" fmla="*/ 4254274 w 5057910"/>
              <a:gd name="connsiteY1092" fmla="*/ 160317 h 1311522"/>
              <a:gd name="connsiteX1093" fmla="*/ 4194743 w 5057910"/>
              <a:gd name="connsiteY1093" fmla="*/ 154031 h 1311522"/>
              <a:gd name="connsiteX1094" fmla="*/ 4168835 w 5057910"/>
              <a:gd name="connsiteY1094" fmla="*/ 155078 h 1311522"/>
              <a:gd name="connsiteX1095" fmla="*/ 4149785 w 5057910"/>
              <a:gd name="connsiteY1095" fmla="*/ 156031 h 1311522"/>
              <a:gd name="connsiteX1096" fmla="*/ 4122258 w 5057910"/>
              <a:gd name="connsiteY1096" fmla="*/ 158126 h 1311522"/>
              <a:gd name="connsiteX1097" fmla="*/ 4100636 w 5057910"/>
              <a:gd name="connsiteY1097" fmla="*/ 158126 h 1311522"/>
              <a:gd name="connsiteX1098" fmla="*/ 4066727 w 5057910"/>
              <a:gd name="connsiteY1098" fmla="*/ 162603 h 1311522"/>
              <a:gd name="connsiteX1099" fmla="*/ 4055678 w 5057910"/>
              <a:gd name="connsiteY1099" fmla="*/ 170033 h 1311522"/>
              <a:gd name="connsiteX1100" fmla="*/ 4037676 w 5057910"/>
              <a:gd name="connsiteY1100" fmla="*/ 172128 h 1311522"/>
              <a:gd name="connsiteX1101" fmla="*/ 4069680 w 5057910"/>
              <a:gd name="connsiteY1101" fmla="*/ 183177 h 1311522"/>
              <a:gd name="connsiteX1102" fmla="*/ 4066537 w 5057910"/>
              <a:gd name="connsiteY1102" fmla="*/ 178510 h 1311522"/>
              <a:gd name="connsiteX1103" fmla="*/ 4095112 w 5057910"/>
              <a:gd name="connsiteY1103" fmla="*/ 178986 h 1311522"/>
              <a:gd name="connsiteX1104" fmla="*/ 4072728 w 5057910"/>
              <a:gd name="connsiteY1104" fmla="*/ 183463 h 1311522"/>
              <a:gd name="connsiteX1105" fmla="*/ 4130735 w 5057910"/>
              <a:gd name="connsiteY1105" fmla="*/ 192512 h 1311522"/>
              <a:gd name="connsiteX1106" fmla="*/ 4146070 w 5057910"/>
              <a:gd name="connsiteY1106" fmla="*/ 188702 h 1311522"/>
              <a:gd name="connsiteX1107" fmla="*/ 4169502 w 5057910"/>
              <a:gd name="connsiteY1107" fmla="*/ 190035 h 1311522"/>
              <a:gd name="connsiteX1108" fmla="*/ 4198077 w 5057910"/>
              <a:gd name="connsiteY1108" fmla="*/ 193369 h 1311522"/>
              <a:gd name="connsiteX1109" fmla="*/ 4228271 w 5057910"/>
              <a:gd name="connsiteY1109" fmla="*/ 188702 h 1311522"/>
              <a:gd name="connsiteX1110" fmla="*/ 4240654 w 5057910"/>
              <a:gd name="connsiteY1110" fmla="*/ 192988 h 1311522"/>
              <a:gd name="connsiteX1111" fmla="*/ 4263609 w 5057910"/>
              <a:gd name="connsiteY1111" fmla="*/ 196322 h 1311522"/>
              <a:gd name="connsiteX1112" fmla="*/ 4314282 w 5057910"/>
              <a:gd name="connsiteY1112" fmla="*/ 197084 h 1311522"/>
              <a:gd name="connsiteX1113" fmla="*/ 4353811 w 5057910"/>
              <a:gd name="connsiteY1113" fmla="*/ 204989 h 1311522"/>
              <a:gd name="connsiteX1114" fmla="*/ 4402674 w 5057910"/>
              <a:gd name="connsiteY1114" fmla="*/ 222134 h 1311522"/>
              <a:gd name="connsiteX1115" fmla="*/ 4383624 w 5057910"/>
              <a:gd name="connsiteY1115" fmla="*/ 217467 h 1311522"/>
              <a:gd name="connsiteX1116" fmla="*/ 4367241 w 5057910"/>
              <a:gd name="connsiteY1116" fmla="*/ 218991 h 1311522"/>
              <a:gd name="connsiteX1117" fmla="*/ 4378957 w 5057910"/>
              <a:gd name="connsiteY1117" fmla="*/ 221277 h 1311522"/>
              <a:gd name="connsiteX1118" fmla="*/ 4344762 w 5057910"/>
              <a:gd name="connsiteY1118" fmla="*/ 219753 h 1311522"/>
              <a:gd name="connsiteX1119" fmla="*/ 4314568 w 5057910"/>
              <a:gd name="connsiteY1119" fmla="*/ 222230 h 1311522"/>
              <a:gd name="connsiteX1120" fmla="*/ 4294089 w 5057910"/>
              <a:gd name="connsiteY1120" fmla="*/ 218610 h 1311522"/>
              <a:gd name="connsiteX1121" fmla="*/ 4286088 w 5057910"/>
              <a:gd name="connsiteY1121" fmla="*/ 229754 h 1311522"/>
              <a:gd name="connsiteX1122" fmla="*/ 4271229 w 5057910"/>
              <a:gd name="connsiteY1122" fmla="*/ 226230 h 1311522"/>
              <a:gd name="connsiteX1123" fmla="*/ 4242082 w 5057910"/>
              <a:gd name="connsiteY1123" fmla="*/ 230612 h 1311522"/>
              <a:gd name="connsiteX1124" fmla="*/ 4255322 w 5057910"/>
              <a:gd name="connsiteY1124" fmla="*/ 242327 h 1311522"/>
              <a:gd name="connsiteX1125" fmla="*/ 4231034 w 5057910"/>
              <a:gd name="connsiteY1125" fmla="*/ 251852 h 1311522"/>
              <a:gd name="connsiteX1126" fmla="*/ 4213127 w 5057910"/>
              <a:gd name="connsiteY1126" fmla="*/ 251090 h 1311522"/>
              <a:gd name="connsiteX1127" fmla="*/ 4177503 w 5057910"/>
              <a:gd name="connsiteY1127" fmla="*/ 257377 h 1311522"/>
              <a:gd name="connsiteX1128" fmla="*/ 4219222 w 5057910"/>
              <a:gd name="connsiteY1128" fmla="*/ 258806 h 1311522"/>
              <a:gd name="connsiteX1129" fmla="*/ 4240749 w 5057910"/>
              <a:gd name="connsiteY1129" fmla="*/ 259663 h 1311522"/>
              <a:gd name="connsiteX1130" fmla="*/ 4264657 w 5057910"/>
              <a:gd name="connsiteY1130" fmla="*/ 258139 h 1311522"/>
              <a:gd name="connsiteX1131" fmla="*/ 4275229 w 5057910"/>
              <a:gd name="connsiteY1131" fmla="*/ 254043 h 1311522"/>
              <a:gd name="connsiteX1132" fmla="*/ 4297232 w 5057910"/>
              <a:gd name="connsiteY1132" fmla="*/ 256425 h 1311522"/>
              <a:gd name="connsiteX1133" fmla="*/ 4343905 w 5057910"/>
              <a:gd name="connsiteY1133" fmla="*/ 255853 h 1311522"/>
              <a:gd name="connsiteX1134" fmla="*/ 4375718 w 5057910"/>
              <a:gd name="connsiteY1134" fmla="*/ 261949 h 1311522"/>
              <a:gd name="connsiteX1135" fmla="*/ 4399626 w 5057910"/>
              <a:gd name="connsiteY1135" fmla="*/ 261187 h 1311522"/>
              <a:gd name="connsiteX1136" fmla="*/ 4423915 w 5057910"/>
              <a:gd name="connsiteY1136" fmla="*/ 265187 h 1311522"/>
              <a:gd name="connsiteX1137" fmla="*/ 4429249 w 5057910"/>
              <a:gd name="connsiteY1137" fmla="*/ 266616 h 1311522"/>
              <a:gd name="connsiteX1138" fmla="*/ 4427248 w 5057910"/>
              <a:gd name="connsiteY1138" fmla="*/ 269283 h 1311522"/>
              <a:gd name="connsiteX1139" fmla="*/ 4434964 w 5057910"/>
              <a:gd name="connsiteY1139" fmla="*/ 272998 h 1311522"/>
              <a:gd name="connsiteX1140" fmla="*/ 4322664 w 5057910"/>
              <a:gd name="connsiteY1140" fmla="*/ 276903 h 1311522"/>
              <a:gd name="connsiteX1141" fmla="*/ 4251417 w 5057910"/>
              <a:gd name="connsiteY1141" fmla="*/ 285380 h 1311522"/>
              <a:gd name="connsiteX1142" fmla="*/ 4220270 w 5057910"/>
              <a:gd name="connsiteY1142" fmla="*/ 283856 h 1311522"/>
              <a:gd name="connsiteX1143" fmla="*/ 4230367 w 5057910"/>
              <a:gd name="connsiteY1143" fmla="*/ 288524 h 1311522"/>
              <a:gd name="connsiteX1144" fmla="*/ 4228081 w 5057910"/>
              <a:gd name="connsiteY1144" fmla="*/ 290048 h 1311522"/>
              <a:gd name="connsiteX1145" fmla="*/ 4238749 w 5057910"/>
              <a:gd name="connsiteY1145" fmla="*/ 293381 h 1311522"/>
              <a:gd name="connsiteX1146" fmla="*/ 4232557 w 5057910"/>
              <a:gd name="connsiteY1146" fmla="*/ 297858 h 1311522"/>
              <a:gd name="connsiteX1147" fmla="*/ 4203982 w 5057910"/>
              <a:gd name="connsiteY1147" fmla="*/ 300906 h 1311522"/>
              <a:gd name="connsiteX1148" fmla="*/ 4192933 w 5057910"/>
              <a:gd name="connsiteY1148" fmla="*/ 314241 h 1311522"/>
              <a:gd name="connsiteX1149" fmla="*/ 4175121 w 5057910"/>
              <a:gd name="connsiteY1149" fmla="*/ 311860 h 1311522"/>
              <a:gd name="connsiteX1150" fmla="*/ 4141784 w 5057910"/>
              <a:gd name="connsiteY1150" fmla="*/ 323480 h 1311522"/>
              <a:gd name="connsiteX1151" fmla="*/ 4185313 w 5057910"/>
              <a:gd name="connsiteY1151" fmla="*/ 321194 h 1311522"/>
              <a:gd name="connsiteX1152" fmla="*/ 4214841 w 5057910"/>
              <a:gd name="connsiteY1152" fmla="*/ 319575 h 1311522"/>
              <a:gd name="connsiteX1153" fmla="*/ 4229510 w 5057910"/>
              <a:gd name="connsiteY1153" fmla="*/ 320051 h 1311522"/>
              <a:gd name="connsiteX1154" fmla="*/ 4253798 w 5057910"/>
              <a:gd name="connsiteY1154" fmla="*/ 330338 h 1311522"/>
              <a:gd name="connsiteX1155" fmla="*/ 4280182 w 5057910"/>
              <a:gd name="connsiteY1155" fmla="*/ 326719 h 1311522"/>
              <a:gd name="connsiteX1156" fmla="*/ 4296565 w 5057910"/>
              <a:gd name="connsiteY1156" fmla="*/ 330434 h 1311522"/>
              <a:gd name="connsiteX1157" fmla="*/ 4316663 w 5057910"/>
              <a:gd name="connsiteY1157" fmla="*/ 328910 h 1311522"/>
              <a:gd name="connsiteX1158" fmla="*/ 4364955 w 5057910"/>
              <a:gd name="connsiteY1158" fmla="*/ 325862 h 1311522"/>
              <a:gd name="connsiteX1159" fmla="*/ 4402293 w 5057910"/>
              <a:gd name="connsiteY1159" fmla="*/ 327386 h 1311522"/>
              <a:gd name="connsiteX1160" fmla="*/ 4501067 w 5057910"/>
              <a:gd name="connsiteY1160" fmla="*/ 325862 h 1311522"/>
              <a:gd name="connsiteX1161" fmla="*/ 4415342 w 5057910"/>
              <a:gd name="connsiteY1161" fmla="*/ 336244 h 1311522"/>
              <a:gd name="connsiteX1162" fmla="*/ 4348667 w 5057910"/>
              <a:gd name="connsiteY1162" fmla="*/ 344531 h 1311522"/>
              <a:gd name="connsiteX1163" fmla="*/ 4390672 w 5057910"/>
              <a:gd name="connsiteY1163" fmla="*/ 349103 h 1311522"/>
              <a:gd name="connsiteX1164" fmla="*/ 4409056 w 5057910"/>
              <a:gd name="connsiteY1164" fmla="*/ 347388 h 1311522"/>
              <a:gd name="connsiteX1165" fmla="*/ 4423724 w 5057910"/>
              <a:gd name="connsiteY1165" fmla="*/ 348817 h 1311522"/>
              <a:gd name="connsiteX1166" fmla="*/ 4454776 w 5057910"/>
              <a:gd name="connsiteY1166" fmla="*/ 345769 h 1311522"/>
              <a:gd name="connsiteX1167" fmla="*/ 4506592 w 5057910"/>
              <a:gd name="connsiteY1167" fmla="*/ 339673 h 1311522"/>
              <a:gd name="connsiteX1168" fmla="*/ 4555550 w 5057910"/>
              <a:gd name="connsiteY1168" fmla="*/ 337482 h 1311522"/>
              <a:gd name="connsiteX1169" fmla="*/ 4563646 w 5057910"/>
              <a:gd name="connsiteY1169" fmla="*/ 352055 h 1311522"/>
              <a:gd name="connsiteX1170" fmla="*/ 4604032 w 5057910"/>
              <a:gd name="connsiteY1170" fmla="*/ 353198 h 1311522"/>
              <a:gd name="connsiteX1171" fmla="*/ 4667564 w 5057910"/>
              <a:gd name="connsiteY1171" fmla="*/ 356913 h 1311522"/>
              <a:gd name="connsiteX1172" fmla="*/ 4652800 w 5057910"/>
              <a:gd name="connsiteY1172" fmla="*/ 360056 h 1311522"/>
              <a:gd name="connsiteX1173" fmla="*/ 4671850 w 5057910"/>
              <a:gd name="connsiteY1173" fmla="*/ 363200 h 1311522"/>
              <a:gd name="connsiteX1174" fmla="*/ 4708331 w 5057910"/>
              <a:gd name="connsiteY1174" fmla="*/ 374058 h 1311522"/>
              <a:gd name="connsiteX1175" fmla="*/ 4783769 w 5057910"/>
              <a:gd name="connsiteY1175" fmla="*/ 381964 h 1311522"/>
              <a:gd name="connsiteX1176" fmla="*/ 4829394 w 5057910"/>
              <a:gd name="connsiteY1176" fmla="*/ 391489 h 1311522"/>
              <a:gd name="connsiteX1177" fmla="*/ 4817869 w 5057910"/>
              <a:gd name="connsiteY1177" fmla="*/ 393394 h 1311522"/>
              <a:gd name="connsiteX1178" fmla="*/ 4787675 w 5057910"/>
              <a:gd name="connsiteY1178" fmla="*/ 390822 h 1311522"/>
              <a:gd name="connsiteX1179" fmla="*/ 4700140 w 5057910"/>
              <a:gd name="connsiteY1179" fmla="*/ 382250 h 1311522"/>
              <a:gd name="connsiteX1180" fmla="*/ 4600223 w 5057910"/>
              <a:gd name="connsiteY1180" fmla="*/ 374249 h 1311522"/>
              <a:gd name="connsiteX1181" fmla="*/ 4361526 w 5057910"/>
              <a:gd name="connsiteY1181" fmla="*/ 374249 h 1311522"/>
              <a:gd name="connsiteX1182" fmla="*/ 4344000 w 5057910"/>
              <a:gd name="connsiteY1182" fmla="*/ 375773 h 1311522"/>
              <a:gd name="connsiteX1183" fmla="*/ 4290279 w 5057910"/>
              <a:gd name="connsiteY1183" fmla="*/ 377582 h 1311522"/>
              <a:gd name="connsiteX1184" fmla="*/ 4252179 w 5057910"/>
              <a:gd name="connsiteY1184" fmla="*/ 381107 h 1311522"/>
              <a:gd name="connsiteX1185" fmla="*/ 4214841 w 5057910"/>
              <a:gd name="connsiteY1185" fmla="*/ 381107 h 1311522"/>
              <a:gd name="connsiteX1186" fmla="*/ 4184361 w 5057910"/>
              <a:gd name="connsiteY1186" fmla="*/ 380154 h 1311522"/>
              <a:gd name="connsiteX1187" fmla="*/ 4182075 w 5057910"/>
              <a:gd name="connsiteY1187" fmla="*/ 387965 h 1311522"/>
              <a:gd name="connsiteX1188" fmla="*/ 4190933 w 5057910"/>
              <a:gd name="connsiteY1188" fmla="*/ 385869 h 1311522"/>
              <a:gd name="connsiteX1189" fmla="*/ 4207316 w 5057910"/>
              <a:gd name="connsiteY1189" fmla="*/ 389775 h 1311522"/>
              <a:gd name="connsiteX1190" fmla="*/ 4325903 w 5057910"/>
              <a:gd name="connsiteY1190" fmla="*/ 397299 h 1311522"/>
              <a:gd name="connsiteX1191" fmla="*/ 4318187 w 5057910"/>
              <a:gd name="connsiteY1191" fmla="*/ 407396 h 1311522"/>
              <a:gd name="connsiteX1192" fmla="*/ 4355525 w 5057910"/>
              <a:gd name="connsiteY1192" fmla="*/ 398728 h 1311522"/>
              <a:gd name="connsiteX1193" fmla="*/ 4364193 w 5057910"/>
              <a:gd name="connsiteY1193" fmla="*/ 403490 h 1311522"/>
              <a:gd name="connsiteX1194" fmla="*/ 4401245 w 5057910"/>
              <a:gd name="connsiteY1194" fmla="*/ 403967 h 1311522"/>
              <a:gd name="connsiteX1195" fmla="*/ 4421629 w 5057910"/>
              <a:gd name="connsiteY1195" fmla="*/ 405110 h 1311522"/>
              <a:gd name="connsiteX1196" fmla="*/ 4395911 w 5057910"/>
              <a:gd name="connsiteY1196" fmla="*/ 411301 h 1311522"/>
              <a:gd name="connsiteX1197" fmla="*/ 4428106 w 5057910"/>
              <a:gd name="connsiteY1197" fmla="*/ 411301 h 1311522"/>
              <a:gd name="connsiteX1198" fmla="*/ 4449918 w 5057910"/>
              <a:gd name="connsiteY1198" fmla="*/ 412634 h 1311522"/>
              <a:gd name="connsiteX1199" fmla="*/ 4466682 w 5057910"/>
              <a:gd name="connsiteY1199" fmla="*/ 398728 h 1311522"/>
              <a:gd name="connsiteX1200" fmla="*/ 4482017 w 5057910"/>
              <a:gd name="connsiteY1200" fmla="*/ 397490 h 1311522"/>
              <a:gd name="connsiteX1201" fmla="*/ 4513354 w 5057910"/>
              <a:gd name="connsiteY1201" fmla="*/ 398728 h 1311522"/>
              <a:gd name="connsiteX1202" fmla="*/ 4589554 w 5057910"/>
              <a:gd name="connsiteY1202" fmla="*/ 401967 h 1311522"/>
              <a:gd name="connsiteX1203" fmla="*/ 4638132 w 5057910"/>
              <a:gd name="connsiteY1203" fmla="*/ 410444 h 1311522"/>
              <a:gd name="connsiteX1204" fmla="*/ 4681471 w 5057910"/>
              <a:gd name="connsiteY1204" fmla="*/ 413873 h 1311522"/>
              <a:gd name="connsiteX1205" fmla="*/ 4704712 w 5057910"/>
              <a:gd name="connsiteY1205" fmla="*/ 411968 h 1311522"/>
              <a:gd name="connsiteX1206" fmla="*/ 4709760 w 5057910"/>
              <a:gd name="connsiteY1206" fmla="*/ 417587 h 1311522"/>
              <a:gd name="connsiteX1207" fmla="*/ 4700235 w 5057910"/>
              <a:gd name="connsiteY1207" fmla="*/ 418921 h 1311522"/>
              <a:gd name="connsiteX1208" fmla="*/ 4694711 w 5057910"/>
              <a:gd name="connsiteY1208" fmla="*/ 431399 h 1311522"/>
              <a:gd name="connsiteX1209" fmla="*/ 4764434 w 5057910"/>
              <a:gd name="connsiteY1209" fmla="*/ 441400 h 1311522"/>
              <a:gd name="connsiteX1210" fmla="*/ 4799866 w 5057910"/>
              <a:gd name="connsiteY1210" fmla="*/ 445591 h 1311522"/>
              <a:gd name="connsiteX1211" fmla="*/ 4807582 w 5057910"/>
              <a:gd name="connsiteY1211" fmla="*/ 449782 h 1311522"/>
              <a:gd name="connsiteX1212" fmla="*/ 4749670 w 5057910"/>
              <a:gd name="connsiteY1212" fmla="*/ 446448 h 1311522"/>
              <a:gd name="connsiteX1213" fmla="*/ 4712713 w 5057910"/>
              <a:gd name="connsiteY1213" fmla="*/ 451782 h 1311522"/>
              <a:gd name="connsiteX1214" fmla="*/ 4746812 w 5057910"/>
              <a:gd name="connsiteY1214" fmla="*/ 466451 h 1311522"/>
              <a:gd name="connsiteX1215" fmla="*/ 4764719 w 5057910"/>
              <a:gd name="connsiteY1215" fmla="*/ 475976 h 1311522"/>
              <a:gd name="connsiteX1216" fmla="*/ 4778530 w 5057910"/>
              <a:gd name="connsiteY1216" fmla="*/ 478071 h 1311522"/>
              <a:gd name="connsiteX1217" fmla="*/ 4790817 w 5057910"/>
              <a:gd name="connsiteY1217" fmla="*/ 484929 h 1311522"/>
              <a:gd name="connsiteX1218" fmla="*/ 4826155 w 5057910"/>
              <a:gd name="connsiteY1218" fmla="*/ 491501 h 1311522"/>
              <a:gd name="connsiteX1219" fmla="*/ 4816059 w 5057910"/>
              <a:gd name="connsiteY1219" fmla="*/ 491501 h 1311522"/>
              <a:gd name="connsiteX1220" fmla="*/ 4844634 w 5057910"/>
              <a:gd name="connsiteY1220" fmla="*/ 501026 h 1311522"/>
              <a:gd name="connsiteX1221" fmla="*/ 4874066 w 5057910"/>
              <a:gd name="connsiteY1221" fmla="*/ 506742 h 1311522"/>
              <a:gd name="connsiteX1222" fmla="*/ 4961220 w 5057910"/>
              <a:gd name="connsiteY1222" fmla="*/ 506742 h 1311522"/>
              <a:gd name="connsiteX1223" fmla="*/ 4951028 w 5057910"/>
              <a:gd name="connsiteY1223" fmla="*/ 514171 h 1311522"/>
              <a:gd name="connsiteX1224" fmla="*/ 4926835 w 5057910"/>
              <a:gd name="connsiteY1224" fmla="*/ 512647 h 1311522"/>
              <a:gd name="connsiteX1225" fmla="*/ 4867303 w 5057910"/>
              <a:gd name="connsiteY1225" fmla="*/ 517505 h 1311522"/>
              <a:gd name="connsiteX1226" fmla="*/ 4830156 w 5057910"/>
              <a:gd name="connsiteY1226" fmla="*/ 519314 h 1311522"/>
              <a:gd name="connsiteX1227" fmla="*/ 4784722 w 5057910"/>
              <a:gd name="connsiteY1227" fmla="*/ 533221 h 1311522"/>
              <a:gd name="connsiteX1228" fmla="*/ 4826918 w 5057910"/>
              <a:gd name="connsiteY1228" fmla="*/ 535317 h 1311522"/>
              <a:gd name="connsiteX1229" fmla="*/ 4834251 w 5057910"/>
              <a:gd name="connsiteY1229" fmla="*/ 550556 h 1311522"/>
              <a:gd name="connsiteX1230" fmla="*/ 4873209 w 5057910"/>
              <a:gd name="connsiteY1230" fmla="*/ 553319 h 1311522"/>
              <a:gd name="connsiteX1231" fmla="*/ 4928073 w 5057910"/>
              <a:gd name="connsiteY1231" fmla="*/ 549413 h 1311522"/>
              <a:gd name="connsiteX1232" fmla="*/ 4931978 w 5057910"/>
              <a:gd name="connsiteY1232" fmla="*/ 557034 h 1311522"/>
              <a:gd name="connsiteX1233" fmla="*/ 4901879 w 5057910"/>
              <a:gd name="connsiteY1233" fmla="*/ 557034 h 1311522"/>
              <a:gd name="connsiteX1234" fmla="*/ 4873304 w 5057910"/>
              <a:gd name="connsiteY1234" fmla="*/ 557986 h 1311522"/>
              <a:gd name="connsiteX1235" fmla="*/ 4847396 w 5057910"/>
              <a:gd name="connsiteY1235" fmla="*/ 565415 h 1311522"/>
              <a:gd name="connsiteX1236" fmla="*/ 4821107 w 5057910"/>
              <a:gd name="connsiteY1236" fmla="*/ 569035 h 1311522"/>
              <a:gd name="connsiteX1237" fmla="*/ 4814916 w 5057910"/>
              <a:gd name="connsiteY1237" fmla="*/ 588085 h 1311522"/>
              <a:gd name="connsiteX1238" fmla="*/ 4802914 w 5057910"/>
              <a:gd name="connsiteY1238" fmla="*/ 605611 h 1311522"/>
              <a:gd name="connsiteX1239" fmla="*/ 4796818 w 5057910"/>
              <a:gd name="connsiteY1239" fmla="*/ 617136 h 1311522"/>
              <a:gd name="connsiteX1240" fmla="*/ 4803867 w 5057910"/>
              <a:gd name="connsiteY1240" fmla="*/ 620279 h 1311522"/>
              <a:gd name="connsiteX1241" fmla="*/ 4856731 w 5057910"/>
              <a:gd name="connsiteY1241" fmla="*/ 624089 h 1311522"/>
              <a:gd name="connsiteX1242" fmla="*/ 4891687 w 5057910"/>
              <a:gd name="connsiteY1242" fmla="*/ 624947 h 1311522"/>
              <a:gd name="connsiteX1243" fmla="*/ 4813964 w 5057910"/>
              <a:gd name="connsiteY1243" fmla="*/ 639710 h 1311522"/>
              <a:gd name="connsiteX1244" fmla="*/ 4840443 w 5057910"/>
              <a:gd name="connsiteY1244" fmla="*/ 645616 h 1311522"/>
              <a:gd name="connsiteX1245" fmla="*/ 4862065 w 5057910"/>
              <a:gd name="connsiteY1245" fmla="*/ 655998 h 1311522"/>
              <a:gd name="connsiteX1246" fmla="*/ 4900165 w 5057910"/>
              <a:gd name="connsiteY1246" fmla="*/ 663809 h 1311522"/>
              <a:gd name="connsiteX1247" fmla="*/ 4932645 w 5057910"/>
              <a:gd name="connsiteY1247" fmla="*/ 667333 h 1311522"/>
              <a:gd name="connsiteX1248" fmla="*/ 4964077 w 5057910"/>
              <a:gd name="connsiteY1248" fmla="*/ 668285 h 1311522"/>
              <a:gd name="connsiteX1249" fmla="*/ 4999891 w 5057910"/>
              <a:gd name="connsiteY1249" fmla="*/ 669143 h 1311522"/>
              <a:gd name="connsiteX1250" fmla="*/ 5025895 w 5057910"/>
              <a:gd name="connsiteY1250" fmla="*/ 670381 h 1311522"/>
              <a:gd name="connsiteX1251" fmla="*/ 5042658 w 5057910"/>
              <a:gd name="connsiteY1251" fmla="*/ 677048 h 1311522"/>
              <a:gd name="connsiteX1252" fmla="*/ 5007130 w 5057910"/>
              <a:gd name="connsiteY1252" fmla="*/ 679811 h 1311522"/>
              <a:gd name="connsiteX1253" fmla="*/ 4964839 w 5057910"/>
              <a:gd name="connsiteY1253" fmla="*/ 693241 h 1311522"/>
              <a:gd name="connsiteX1254" fmla="*/ 4921215 w 5057910"/>
              <a:gd name="connsiteY1254" fmla="*/ 713625 h 1311522"/>
              <a:gd name="connsiteX1255" fmla="*/ 4920262 w 5057910"/>
              <a:gd name="connsiteY1255" fmla="*/ 722006 h 1311522"/>
              <a:gd name="connsiteX1256" fmla="*/ 4914071 w 5057910"/>
              <a:gd name="connsiteY1256" fmla="*/ 725626 h 1311522"/>
              <a:gd name="connsiteX1257" fmla="*/ 4950076 w 5057910"/>
              <a:gd name="connsiteY1257" fmla="*/ 737818 h 1311522"/>
              <a:gd name="connsiteX1258" fmla="*/ 4907213 w 5057910"/>
              <a:gd name="connsiteY1258" fmla="*/ 735342 h 1311522"/>
              <a:gd name="connsiteX1259" fmla="*/ 4894736 w 5057910"/>
              <a:gd name="connsiteY1259" fmla="*/ 740866 h 1311522"/>
              <a:gd name="connsiteX1260" fmla="*/ 4882162 w 5057910"/>
              <a:gd name="connsiteY1260" fmla="*/ 740866 h 1311522"/>
              <a:gd name="connsiteX1261" fmla="*/ 4846539 w 5057910"/>
              <a:gd name="connsiteY1261" fmla="*/ 748962 h 1311522"/>
              <a:gd name="connsiteX1262" fmla="*/ 4830346 w 5057910"/>
              <a:gd name="connsiteY1262" fmla="*/ 750772 h 1311522"/>
              <a:gd name="connsiteX1263" fmla="*/ 4816154 w 5057910"/>
              <a:gd name="connsiteY1263" fmla="*/ 752105 h 1311522"/>
              <a:gd name="connsiteX1264" fmla="*/ 4803010 w 5057910"/>
              <a:gd name="connsiteY1264" fmla="*/ 748962 h 1311522"/>
              <a:gd name="connsiteX1265" fmla="*/ 4808439 w 5057910"/>
              <a:gd name="connsiteY1265" fmla="*/ 761440 h 1311522"/>
              <a:gd name="connsiteX1266" fmla="*/ 4816630 w 5057910"/>
              <a:gd name="connsiteY1266" fmla="*/ 758392 h 1311522"/>
              <a:gd name="connsiteX1267" fmla="*/ 4824441 w 5057910"/>
              <a:gd name="connsiteY1267" fmla="*/ 762678 h 1311522"/>
              <a:gd name="connsiteX1268" fmla="*/ 4853016 w 5057910"/>
              <a:gd name="connsiteY1268" fmla="*/ 759916 h 1311522"/>
              <a:gd name="connsiteX1269" fmla="*/ 4869494 w 5057910"/>
              <a:gd name="connsiteY1269" fmla="*/ 759916 h 1311522"/>
              <a:gd name="connsiteX1270" fmla="*/ 4874543 w 5057910"/>
              <a:gd name="connsiteY1270" fmla="*/ 761250 h 1311522"/>
              <a:gd name="connsiteX1271" fmla="*/ 4914642 w 5057910"/>
              <a:gd name="connsiteY1271" fmla="*/ 758297 h 1311522"/>
              <a:gd name="connsiteX1272" fmla="*/ 4936741 w 5057910"/>
              <a:gd name="connsiteY1272" fmla="*/ 761250 h 1311522"/>
              <a:gd name="connsiteX1273" fmla="*/ 4993891 w 5057910"/>
              <a:gd name="connsiteY1273" fmla="*/ 768393 h 1311522"/>
              <a:gd name="connsiteX1274" fmla="*/ 4942551 w 5057910"/>
              <a:gd name="connsiteY1274" fmla="*/ 774489 h 1311522"/>
              <a:gd name="connsiteX1275" fmla="*/ 4953981 w 5057910"/>
              <a:gd name="connsiteY1275" fmla="*/ 778585 h 1311522"/>
              <a:gd name="connsiteX1276" fmla="*/ 5056089 w 5057910"/>
              <a:gd name="connsiteY1276" fmla="*/ 781538 h 1311522"/>
              <a:gd name="connsiteX1277" fmla="*/ 5046564 w 5057910"/>
              <a:gd name="connsiteY1277" fmla="*/ 786967 h 1311522"/>
              <a:gd name="connsiteX1278" fmla="*/ 5019132 w 5057910"/>
              <a:gd name="connsiteY1278" fmla="*/ 788301 h 1311522"/>
              <a:gd name="connsiteX1279" fmla="*/ 4985032 w 5057910"/>
              <a:gd name="connsiteY1279" fmla="*/ 792872 h 1311522"/>
              <a:gd name="connsiteX1280" fmla="*/ 4917214 w 5057910"/>
              <a:gd name="connsiteY1280" fmla="*/ 793825 h 1311522"/>
              <a:gd name="connsiteX1281" fmla="*/ 4867494 w 5057910"/>
              <a:gd name="connsiteY1281" fmla="*/ 806398 h 1311522"/>
              <a:gd name="connsiteX1282" fmla="*/ 4882258 w 5057910"/>
              <a:gd name="connsiteY1282" fmla="*/ 808684 h 1311522"/>
              <a:gd name="connsiteX1283" fmla="*/ 4897879 w 5057910"/>
              <a:gd name="connsiteY1283" fmla="*/ 815637 h 1311522"/>
              <a:gd name="connsiteX1284" fmla="*/ 4953791 w 5057910"/>
              <a:gd name="connsiteY1284" fmla="*/ 815637 h 1311522"/>
              <a:gd name="connsiteX1285" fmla="*/ 4902165 w 5057910"/>
              <a:gd name="connsiteY1285" fmla="*/ 821733 h 1311522"/>
              <a:gd name="connsiteX1286" fmla="*/ 4883115 w 5057910"/>
              <a:gd name="connsiteY1286" fmla="*/ 828877 h 1311522"/>
              <a:gd name="connsiteX1287" fmla="*/ 4870256 w 5057910"/>
              <a:gd name="connsiteY1287" fmla="*/ 834306 h 1311522"/>
              <a:gd name="connsiteX1288" fmla="*/ 4893593 w 5057910"/>
              <a:gd name="connsiteY1288" fmla="*/ 837450 h 1311522"/>
              <a:gd name="connsiteX1289" fmla="*/ 4905213 w 5057910"/>
              <a:gd name="connsiteY1289" fmla="*/ 838973 h 1311522"/>
              <a:gd name="connsiteX1290" fmla="*/ 4933788 w 5057910"/>
              <a:gd name="connsiteY1290" fmla="*/ 836687 h 1311522"/>
              <a:gd name="connsiteX1291" fmla="*/ 4959601 w 5057910"/>
              <a:gd name="connsiteY1291" fmla="*/ 840688 h 1311522"/>
              <a:gd name="connsiteX1292" fmla="*/ 5003035 w 5057910"/>
              <a:gd name="connsiteY1292" fmla="*/ 840688 h 1311522"/>
              <a:gd name="connsiteX1293" fmla="*/ 4932264 w 5057910"/>
              <a:gd name="connsiteY1293" fmla="*/ 848403 h 1311522"/>
              <a:gd name="connsiteX1294" fmla="*/ 4939217 w 5057910"/>
              <a:gd name="connsiteY1294" fmla="*/ 854690 h 1311522"/>
              <a:gd name="connsiteX1295" fmla="*/ 4922739 w 5057910"/>
              <a:gd name="connsiteY1295" fmla="*/ 864215 h 1311522"/>
              <a:gd name="connsiteX1296" fmla="*/ 4913214 w 5057910"/>
              <a:gd name="connsiteY1296" fmla="*/ 868120 h 1311522"/>
              <a:gd name="connsiteX1297" fmla="*/ 4896831 w 5057910"/>
              <a:gd name="connsiteY1297" fmla="*/ 868882 h 1311522"/>
              <a:gd name="connsiteX1298" fmla="*/ 4877781 w 5057910"/>
              <a:gd name="connsiteY1298" fmla="*/ 869644 h 1311522"/>
              <a:gd name="connsiteX1299" fmla="*/ 4849777 w 5057910"/>
              <a:gd name="connsiteY1299" fmla="*/ 882026 h 1311522"/>
              <a:gd name="connsiteX1300" fmla="*/ 4835966 w 5057910"/>
              <a:gd name="connsiteY1300" fmla="*/ 894028 h 1311522"/>
              <a:gd name="connsiteX1301" fmla="*/ 4854159 w 5057910"/>
              <a:gd name="connsiteY1301" fmla="*/ 902981 h 1311522"/>
              <a:gd name="connsiteX1302" fmla="*/ 4892259 w 5057910"/>
              <a:gd name="connsiteY1302" fmla="*/ 906982 h 1311522"/>
              <a:gd name="connsiteX1303" fmla="*/ 4881400 w 5057910"/>
              <a:gd name="connsiteY1303" fmla="*/ 923270 h 1311522"/>
              <a:gd name="connsiteX1304" fmla="*/ 4860636 w 5057910"/>
              <a:gd name="connsiteY1304" fmla="*/ 938319 h 1311522"/>
              <a:gd name="connsiteX1305" fmla="*/ 4837299 w 5057910"/>
              <a:gd name="connsiteY1305" fmla="*/ 943558 h 1311522"/>
              <a:gd name="connsiteX1306" fmla="*/ 4801105 w 5057910"/>
              <a:gd name="connsiteY1306" fmla="*/ 949463 h 1311522"/>
              <a:gd name="connsiteX1307" fmla="*/ 4773482 w 5057910"/>
              <a:gd name="connsiteY1307" fmla="*/ 948987 h 1311522"/>
              <a:gd name="connsiteX1308" fmla="*/ 4747003 w 5057910"/>
              <a:gd name="connsiteY1308" fmla="*/ 952226 h 1311522"/>
              <a:gd name="connsiteX1309" fmla="*/ 4737478 w 5057910"/>
              <a:gd name="connsiteY1309" fmla="*/ 947368 h 1311522"/>
              <a:gd name="connsiteX1310" fmla="*/ 4721095 w 5057910"/>
              <a:gd name="connsiteY1310" fmla="*/ 956893 h 1311522"/>
              <a:gd name="connsiteX1311" fmla="*/ 4669374 w 5057910"/>
              <a:gd name="connsiteY1311" fmla="*/ 963751 h 1311522"/>
              <a:gd name="connsiteX1312" fmla="*/ 4651753 w 5057910"/>
              <a:gd name="connsiteY1312" fmla="*/ 967656 h 1311522"/>
              <a:gd name="connsiteX1313" fmla="*/ 4633941 w 5057910"/>
              <a:gd name="connsiteY1313" fmla="*/ 963751 h 1311522"/>
              <a:gd name="connsiteX1314" fmla="*/ 4593555 w 5057910"/>
              <a:gd name="connsiteY1314" fmla="*/ 976610 h 1311522"/>
              <a:gd name="connsiteX1315" fmla="*/ 4579458 w 5057910"/>
              <a:gd name="connsiteY1315" fmla="*/ 979372 h 1311522"/>
              <a:gd name="connsiteX1316" fmla="*/ 4566694 w 5057910"/>
              <a:gd name="connsiteY1316" fmla="*/ 972228 h 1311522"/>
              <a:gd name="connsiteX1317" fmla="*/ 4556027 w 5057910"/>
              <a:gd name="connsiteY1317" fmla="*/ 975086 h 1311522"/>
              <a:gd name="connsiteX1318" fmla="*/ 4533166 w 5057910"/>
              <a:gd name="connsiteY1318" fmla="*/ 983087 h 1311522"/>
              <a:gd name="connsiteX1319" fmla="*/ 4504591 w 5057910"/>
              <a:gd name="connsiteY1319" fmla="*/ 985087 h 1311522"/>
              <a:gd name="connsiteX1320" fmla="*/ 4478588 w 5057910"/>
              <a:gd name="connsiteY1320" fmla="*/ 981277 h 1311522"/>
              <a:gd name="connsiteX1321" fmla="*/ 4473921 w 5057910"/>
              <a:gd name="connsiteY1321" fmla="*/ 987563 h 1311522"/>
              <a:gd name="connsiteX1322" fmla="*/ 4464396 w 5057910"/>
              <a:gd name="connsiteY1322" fmla="*/ 988992 h 1311522"/>
              <a:gd name="connsiteX1323" fmla="*/ 4449537 w 5057910"/>
              <a:gd name="connsiteY1323" fmla="*/ 998517 h 1311522"/>
              <a:gd name="connsiteX1324" fmla="*/ 4438964 w 5057910"/>
              <a:gd name="connsiteY1324" fmla="*/ 991850 h 1311522"/>
              <a:gd name="connsiteX1325" fmla="*/ 4435059 w 5057910"/>
              <a:gd name="connsiteY1325" fmla="*/ 1001946 h 1311522"/>
              <a:gd name="connsiteX1326" fmla="*/ 4424962 w 5057910"/>
              <a:gd name="connsiteY1326" fmla="*/ 1004232 h 1311522"/>
              <a:gd name="connsiteX1327" fmla="*/ 4500115 w 5057910"/>
              <a:gd name="connsiteY1327" fmla="*/ 1003089 h 1311522"/>
              <a:gd name="connsiteX1328" fmla="*/ 4485637 w 5057910"/>
              <a:gd name="connsiteY1328" fmla="*/ 1008137 h 1311522"/>
              <a:gd name="connsiteX1329" fmla="*/ 4508211 w 5057910"/>
              <a:gd name="connsiteY1329" fmla="*/ 1001946 h 1311522"/>
              <a:gd name="connsiteX1330" fmla="*/ 4531643 w 5057910"/>
              <a:gd name="connsiteY1330" fmla="*/ 997851 h 1311522"/>
              <a:gd name="connsiteX1331" fmla="*/ 4563265 w 5057910"/>
              <a:gd name="connsiteY1331" fmla="*/ 993564 h 1311522"/>
              <a:gd name="connsiteX1332" fmla="*/ 4591840 w 5057910"/>
              <a:gd name="connsiteY1332" fmla="*/ 996707 h 1311522"/>
              <a:gd name="connsiteX1333" fmla="*/ 4602699 w 5057910"/>
              <a:gd name="connsiteY1333" fmla="*/ 990040 h 1311522"/>
              <a:gd name="connsiteX1334" fmla="*/ 4635655 w 5057910"/>
              <a:gd name="connsiteY1334" fmla="*/ 988802 h 1311522"/>
              <a:gd name="connsiteX1335" fmla="*/ 4711855 w 5057910"/>
              <a:gd name="connsiteY1335" fmla="*/ 985563 h 1311522"/>
              <a:gd name="connsiteX1336" fmla="*/ 4682709 w 5057910"/>
              <a:gd name="connsiteY1336" fmla="*/ 996422 h 1311522"/>
              <a:gd name="connsiteX1337" fmla="*/ 4664516 w 5057910"/>
              <a:gd name="connsiteY1337" fmla="*/ 1001946 h 1311522"/>
              <a:gd name="connsiteX1338" fmla="*/ 4673279 w 5057910"/>
              <a:gd name="connsiteY1338" fmla="*/ 1015186 h 1311522"/>
              <a:gd name="connsiteX1339" fmla="*/ 4696425 w 5057910"/>
              <a:gd name="connsiteY1339" fmla="*/ 1012805 h 1311522"/>
              <a:gd name="connsiteX1340" fmla="*/ 4700330 w 5057910"/>
              <a:gd name="connsiteY1340" fmla="*/ 1022330 h 1311522"/>
              <a:gd name="connsiteX1341" fmla="*/ 4706998 w 5057910"/>
              <a:gd name="connsiteY1341" fmla="*/ 1017567 h 1311522"/>
              <a:gd name="connsiteX1342" fmla="*/ 4718142 w 5057910"/>
              <a:gd name="connsiteY1342" fmla="*/ 1024520 h 1311522"/>
              <a:gd name="connsiteX1343" fmla="*/ 4765767 w 5057910"/>
              <a:gd name="connsiteY1343" fmla="*/ 1026235 h 1311522"/>
              <a:gd name="connsiteX1344" fmla="*/ 4739954 w 5057910"/>
              <a:gd name="connsiteY1344" fmla="*/ 1028521 h 1311522"/>
              <a:gd name="connsiteX1345" fmla="*/ 4780436 w 5057910"/>
              <a:gd name="connsiteY1345" fmla="*/ 1040999 h 1311522"/>
              <a:gd name="connsiteX1346" fmla="*/ 4786817 w 5057910"/>
              <a:gd name="connsiteY1346" fmla="*/ 1076241 h 1311522"/>
              <a:gd name="connsiteX1347" fmla="*/ 4748717 w 5057910"/>
              <a:gd name="connsiteY1347" fmla="*/ 1095958 h 1311522"/>
              <a:gd name="connsiteX1348" fmla="*/ 4728239 w 5057910"/>
              <a:gd name="connsiteY1348" fmla="*/ 1093291 h 1311522"/>
              <a:gd name="connsiteX1349" fmla="*/ 4709189 w 5057910"/>
              <a:gd name="connsiteY1349" fmla="*/ 1098434 h 1311522"/>
              <a:gd name="connsiteX1350" fmla="*/ 4673184 w 5057910"/>
              <a:gd name="connsiteY1350" fmla="*/ 1102435 h 1311522"/>
              <a:gd name="connsiteX1351" fmla="*/ 4639846 w 5057910"/>
              <a:gd name="connsiteY1351" fmla="*/ 1106817 h 1311522"/>
              <a:gd name="connsiteX1352" fmla="*/ 4617177 w 5057910"/>
              <a:gd name="connsiteY1352" fmla="*/ 1111388 h 1311522"/>
              <a:gd name="connsiteX1353" fmla="*/ 4609652 w 5057910"/>
              <a:gd name="connsiteY1353" fmla="*/ 1118627 h 1311522"/>
              <a:gd name="connsiteX1354" fmla="*/ 4585268 w 5057910"/>
              <a:gd name="connsiteY1354" fmla="*/ 1117675 h 1311522"/>
              <a:gd name="connsiteX1355" fmla="*/ 4610414 w 5057910"/>
              <a:gd name="connsiteY1355" fmla="*/ 1131105 h 1311522"/>
              <a:gd name="connsiteX1356" fmla="*/ 4680899 w 5057910"/>
              <a:gd name="connsiteY1356" fmla="*/ 1120342 h 1311522"/>
              <a:gd name="connsiteX1357" fmla="*/ 4547549 w 5057910"/>
              <a:gd name="connsiteY1357" fmla="*/ 1146536 h 1311522"/>
              <a:gd name="connsiteX1358" fmla="*/ 4494495 w 5057910"/>
              <a:gd name="connsiteY1358" fmla="*/ 1147298 h 1311522"/>
              <a:gd name="connsiteX1359" fmla="*/ 4463539 w 5057910"/>
              <a:gd name="connsiteY1359" fmla="*/ 1156823 h 1311522"/>
              <a:gd name="connsiteX1360" fmla="*/ 4427248 w 5057910"/>
              <a:gd name="connsiteY1360" fmla="*/ 1157585 h 1311522"/>
              <a:gd name="connsiteX1361" fmla="*/ 4397530 w 5057910"/>
              <a:gd name="connsiteY1361" fmla="*/ 1157585 h 1311522"/>
              <a:gd name="connsiteX1362" fmla="*/ 4384481 w 5057910"/>
              <a:gd name="connsiteY1362" fmla="*/ 1162633 h 1311522"/>
              <a:gd name="connsiteX1363" fmla="*/ 4354382 w 5057910"/>
              <a:gd name="connsiteY1363" fmla="*/ 1168443 h 1311522"/>
              <a:gd name="connsiteX1364" fmla="*/ 4308281 w 5057910"/>
              <a:gd name="connsiteY1364" fmla="*/ 1168443 h 1311522"/>
              <a:gd name="connsiteX1365" fmla="*/ 4344762 w 5057910"/>
              <a:gd name="connsiteY1365" fmla="*/ 1181683 h 1311522"/>
              <a:gd name="connsiteX1366" fmla="*/ 4323807 w 5057910"/>
              <a:gd name="connsiteY1366" fmla="*/ 1191208 h 1311522"/>
              <a:gd name="connsiteX1367" fmla="*/ 4305710 w 5057910"/>
              <a:gd name="connsiteY1367" fmla="*/ 1204543 h 1311522"/>
              <a:gd name="connsiteX1368" fmla="*/ 4285326 w 5057910"/>
              <a:gd name="connsiteY1368" fmla="*/ 1199876 h 1311522"/>
              <a:gd name="connsiteX1369" fmla="*/ 4270943 w 5057910"/>
              <a:gd name="connsiteY1369" fmla="*/ 1195113 h 1311522"/>
              <a:gd name="connsiteX1370" fmla="*/ 4268562 w 5057910"/>
              <a:gd name="connsiteY1370" fmla="*/ 1205400 h 1311522"/>
              <a:gd name="connsiteX1371" fmla="*/ 4253036 w 5057910"/>
              <a:gd name="connsiteY1371" fmla="*/ 1210829 h 1311522"/>
              <a:gd name="connsiteX1372" fmla="*/ 4233415 w 5057910"/>
              <a:gd name="connsiteY1372" fmla="*/ 1205972 h 1311522"/>
              <a:gd name="connsiteX1373" fmla="*/ 4214365 w 5057910"/>
              <a:gd name="connsiteY1373" fmla="*/ 1207019 h 1311522"/>
              <a:gd name="connsiteX1374" fmla="*/ 4197410 w 5057910"/>
              <a:gd name="connsiteY1374" fmla="*/ 1203019 h 1311522"/>
              <a:gd name="connsiteX1375" fmla="*/ 4183408 w 5057910"/>
              <a:gd name="connsiteY1375" fmla="*/ 1205400 h 1311522"/>
              <a:gd name="connsiteX1376" fmla="*/ 4156738 w 5057910"/>
              <a:gd name="connsiteY1376" fmla="*/ 1188636 h 1311522"/>
              <a:gd name="connsiteX1377" fmla="*/ 4143784 w 5057910"/>
              <a:gd name="connsiteY1377" fmla="*/ 1193685 h 1311522"/>
              <a:gd name="connsiteX1378" fmla="*/ 4134259 w 5057910"/>
              <a:gd name="connsiteY1378" fmla="*/ 1191208 h 1311522"/>
              <a:gd name="connsiteX1379" fmla="*/ 4082443 w 5057910"/>
              <a:gd name="connsiteY1379" fmla="*/ 1195875 h 1311522"/>
              <a:gd name="connsiteX1380" fmla="*/ 4053868 w 5057910"/>
              <a:gd name="connsiteY1380" fmla="*/ 1200638 h 1311522"/>
              <a:gd name="connsiteX1381" fmla="*/ 4026817 w 5057910"/>
              <a:gd name="connsiteY1381" fmla="*/ 1198352 h 1311522"/>
              <a:gd name="connsiteX1382" fmla="*/ 3999576 w 5057910"/>
              <a:gd name="connsiteY1382" fmla="*/ 1205400 h 1311522"/>
              <a:gd name="connsiteX1383" fmla="*/ 3972429 w 5057910"/>
              <a:gd name="connsiteY1383" fmla="*/ 1201685 h 1311522"/>
              <a:gd name="connsiteX1384" fmla="*/ 3944807 w 5057910"/>
              <a:gd name="connsiteY1384" fmla="*/ 1200352 h 1311522"/>
              <a:gd name="connsiteX1385" fmla="*/ 3914803 w 5057910"/>
              <a:gd name="connsiteY1385" fmla="*/ 1198352 h 1311522"/>
              <a:gd name="connsiteX1386" fmla="*/ 3892896 w 5057910"/>
              <a:gd name="connsiteY1386" fmla="*/ 1201209 h 1311522"/>
              <a:gd name="connsiteX1387" fmla="*/ 3875275 w 5057910"/>
              <a:gd name="connsiteY1387" fmla="*/ 1202067 h 1311522"/>
              <a:gd name="connsiteX1388" fmla="*/ 3854510 w 5057910"/>
              <a:gd name="connsiteY1388" fmla="*/ 1200733 h 1311522"/>
              <a:gd name="connsiteX1389" fmla="*/ 3833936 w 5057910"/>
              <a:gd name="connsiteY1389" fmla="*/ 1204829 h 1311522"/>
              <a:gd name="connsiteX1390" fmla="*/ 3817648 w 5057910"/>
              <a:gd name="connsiteY1390" fmla="*/ 1207686 h 1311522"/>
              <a:gd name="connsiteX1391" fmla="*/ 3794312 w 5057910"/>
              <a:gd name="connsiteY1391" fmla="*/ 1217211 h 1311522"/>
              <a:gd name="connsiteX1392" fmla="*/ 3852510 w 5057910"/>
              <a:gd name="connsiteY1392" fmla="*/ 1217211 h 1311522"/>
              <a:gd name="connsiteX1393" fmla="*/ 3854986 w 5057910"/>
              <a:gd name="connsiteY1393" fmla="*/ 1221878 h 1311522"/>
              <a:gd name="connsiteX1394" fmla="*/ 3774214 w 5057910"/>
              <a:gd name="connsiteY1394" fmla="*/ 1225498 h 1311522"/>
              <a:gd name="connsiteX1395" fmla="*/ 3739067 w 5057910"/>
              <a:gd name="connsiteY1395" fmla="*/ 1231213 h 1311522"/>
              <a:gd name="connsiteX1396" fmla="*/ 3688108 w 5057910"/>
              <a:gd name="connsiteY1396" fmla="*/ 1226641 h 1311522"/>
              <a:gd name="connsiteX1397" fmla="*/ 3644198 w 5057910"/>
              <a:gd name="connsiteY1397" fmla="*/ 1229213 h 1311522"/>
              <a:gd name="connsiteX1398" fmla="*/ 3575904 w 5057910"/>
              <a:gd name="connsiteY1398" fmla="*/ 1230737 h 1311522"/>
              <a:gd name="connsiteX1399" fmla="*/ 3532184 w 5057910"/>
              <a:gd name="connsiteY1399" fmla="*/ 1223498 h 1311522"/>
              <a:gd name="connsiteX1400" fmla="*/ 3604574 w 5057910"/>
              <a:gd name="connsiteY1400" fmla="*/ 1224260 h 1311522"/>
              <a:gd name="connsiteX1401" fmla="*/ 3590572 w 5057910"/>
              <a:gd name="connsiteY1401" fmla="*/ 1217211 h 1311522"/>
              <a:gd name="connsiteX1402" fmla="*/ 3586667 w 5057910"/>
              <a:gd name="connsiteY1402" fmla="*/ 1216449 h 1311522"/>
              <a:gd name="connsiteX1403" fmla="*/ 3559711 w 5057910"/>
              <a:gd name="connsiteY1403" fmla="*/ 1216449 h 1311522"/>
              <a:gd name="connsiteX1404" fmla="*/ 3543900 w 5057910"/>
              <a:gd name="connsiteY1404" fmla="*/ 1211020 h 1311522"/>
              <a:gd name="connsiteX1405" fmla="*/ 3532279 w 5057910"/>
              <a:gd name="connsiteY1405" fmla="*/ 1213782 h 1311522"/>
              <a:gd name="connsiteX1406" fmla="*/ 3505800 w 5057910"/>
              <a:gd name="connsiteY1406" fmla="*/ 1213782 h 1311522"/>
              <a:gd name="connsiteX1407" fmla="*/ 3506419 w 5057910"/>
              <a:gd name="connsiteY1407" fmla="*/ 1214649 h 1311522"/>
              <a:gd name="connsiteX1408" fmla="*/ 3519802 w 5057910"/>
              <a:gd name="connsiteY1408" fmla="*/ 1216163 h 1311522"/>
              <a:gd name="connsiteX1409" fmla="*/ 3529327 w 5057910"/>
              <a:gd name="connsiteY1409" fmla="*/ 1226260 h 1311522"/>
              <a:gd name="connsiteX1410" fmla="*/ 3490369 w 5057910"/>
              <a:gd name="connsiteY1410" fmla="*/ 1227784 h 1311522"/>
              <a:gd name="connsiteX1411" fmla="*/ 3453127 w 5057910"/>
              <a:gd name="connsiteY1411" fmla="*/ 1228641 h 1311522"/>
              <a:gd name="connsiteX1412" fmla="*/ 3425885 w 5057910"/>
              <a:gd name="connsiteY1412" fmla="*/ 1229594 h 1311522"/>
              <a:gd name="connsiteX1413" fmla="*/ 3406073 w 5057910"/>
              <a:gd name="connsiteY1413" fmla="*/ 1228641 h 1311522"/>
              <a:gd name="connsiteX1414" fmla="*/ 3383880 w 5057910"/>
              <a:gd name="connsiteY1414" fmla="*/ 1227784 h 1311522"/>
              <a:gd name="connsiteX1415" fmla="*/ 3370640 w 5057910"/>
              <a:gd name="connsiteY1415" fmla="*/ 1233309 h 1311522"/>
              <a:gd name="connsiteX1416" fmla="*/ 3342827 w 5057910"/>
              <a:gd name="connsiteY1416" fmla="*/ 1226927 h 1311522"/>
              <a:gd name="connsiteX1417" fmla="*/ 3315109 w 5057910"/>
              <a:gd name="connsiteY1417" fmla="*/ 1228165 h 1311522"/>
              <a:gd name="connsiteX1418" fmla="*/ 3290916 w 5057910"/>
              <a:gd name="connsiteY1418" fmla="*/ 1232642 h 1311522"/>
              <a:gd name="connsiteX1419" fmla="*/ 3244624 w 5057910"/>
              <a:gd name="connsiteY1419" fmla="*/ 1230165 h 1311522"/>
              <a:gd name="connsiteX1420" fmla="*/ 3231480 w 5057910"/>
              <a:gd name="connsiteY1420" fmla="*/ 1225688 h 1311522"/>
              <a:gd name="connsiteX1421" fmla="*/ 3213859 w 5057910"/>
              <a:gd name="connsiteY1421" fmla="*/ 1227689 h 1311522"/>
              <a:gd name="connsiteX1422" fmla="*/ 3189094 w 5057910"/>
              <a:gd name="connsiteY1422" fmla="*/ 1221402 h 1311522"/>
              <a:gd name="connsiteX1423" fmla="*/ 3180902 w 5057910"/>
              <a:gd name="connsiteY1423" fmla="*/ 1232451 h 1311522"/>
              <a:gd name="connsiteX1424" fmla="*/ 3166710 w 5057910"/>
              <a:gd name="connsiteY1424" fmla="*/ 1226069 h 1311522"/>
              <a:gd name="connsiteX1425" fmla="*/ 3158042 w 5057910"/>
              <a:gd name="connsiteY1425" fmla="*/ 1221974 h 1311522"/>
              <a:gd name="connsiteX1426" fmla="*/ 3138992 w 5057910"/>
              <a:gd name="connsiteY1426" fmla="*/ 1224545 h 1311522"/>
              <a:gd name="connsiteX1427" fmla="*/ 3122704 w 5057910"/>
              <a:gd name="connsiteY1427" fmla="*/ 1224545 h 1311522"/>
              <a:gd name="connsiteX1428" fmla="*/ 3088033 w 5057910"/>
              <a:gd name="connsiteY1428" fmla="*/ 1225974 h 1311522"/>
              <a:gd name="connsiteX1429" fmla="*/ 3077937 w 5057910"/>
              <a:gd name="connsiteY1429" fmla="*/ 1220545 h 1311522"/>
              <a:gd name="connsiteX1430" fmla="*/ 3053077 w 5057910"/>
              <a:gd name="connsiteY1430" fmla="*/ 1223307 h 1311522"/>
              <a:gd name="connsiteX1431" fmla="*/ 3038313 w 5057910"/>
              <a:gd name="connsiteY1431" fmla="*/ 1221497 h 1311522"/>
              <a:gd name="connsiteX1432" fmla="*/ 3039837 w 5057910"/>
              <a:gd name="connsiteY1432" fmla="*/ 1233785 h 1311522"/>
              <a:gd name="connsiteX1433" fmla="*/ 3026597 w 5057910"/>
              <a:gd name="connsiteY1433" fmla="*/ 1236833 h 1311522"/>
              <a:gd name="connsiteX1434" fmla="*/ 3030502 w 5057910"/>
              <a:gd name="connsiteY1434" fmla="*/ 1232165 h 1311522"/>
              <a:gd name="connsiteX1435" fmla="*/ 2984592 w 5057910"/>
              <a:gd name="connsiteY1435" fmla="*/ 1227498 h 1311522"/>
              <a:gd name="connsiteX1436" fmla="*/ 2996308 w 5057910"/>
              <a:gd name="connsiteY1436" fmla="*/ 1220545 h 1311522"/>
              <a:gd name="connsiteX1437" fmla="*/ 2964399 w 5057910"/>
              <a:gd name="connsiteY1437" fmla="*/ 1219783 h 1311522"/>
              <a:gd name="connsiteX1438" fmla="*/ 2954302 w 5057910"/>
              <a:gd name="connsiteY1438" fmla="*/ 1224450 h 1311522"/>
              <a:gd name="connsiteX1439" fmla="*/ 2929918 w 5057910"/>
              <a:gd name="connsiteY1439" fmla="*/ 1221974 h 1311522"/>
              <a:gd name="connsiteX1440" fmla="*/ 2992402 w 5057910"/>
              <a:gd name="connsiteY1440" fmla="*/ 1243881 h 1311522"/>
              <a:gd name="connsiteX1441" fmla="*/ 2992402 w 5057910"/>
              <a:gd name="connsiteY1441" fmla="*/ 1246167 h 1311522"/>
              <a:gd name="connsiteX1442" fmla="*/ 2942301 w 5057910"/>
              <a:gd name="connsiteY1442" fmla="*/ 1241024 h 1311522"/>
              <a:gd name="connsiteX1443" fmla="*/ 2922394 w 5057910"/>
              <a:gd name="connsiteY1443" fmla="*/ 1230642 h 1311522"/>
              <a:gd name="connsiteX1444" fmla="*/ 2920870 w 5057910"/>
              <a:gd name="connsiteY1444" fmla="*/ 1223688 h 1311522"/>
              <a:gd name="connsiteX1445" fmla="*/ 2882770 w 5057910"/>
              <a:gd name="connsiteY1445" fmla="*/ 1226831 h 1311522"/>
              <a:gd name="connsiteX1446" fmla="*/ 2861529 w 5057910"/>
              <a:gd name="connsiteY1446" fmla="*/ 1223498 h 1311522"/>
              <a:gd name="connsiteX1447" fmla="*/ 2846479 w 5057910"/>
              <a:gd name="connsiteY1447" fmla="*/ 1220545 h 1311522"/>
              <a:gd name="connsiteX1448" fmla="*/ 2838574 w 5057910"/>
              <a:gd name="connsiteY1448" fmla="*/ 1223974 h 1311522"/>
              <a:gd name="connsiteX1449" fmla="*/ 2815428 w 5057910"/>
              <a:gd name="connsiteY1449" fmla="*/ 1227498 h 1311522"/>
              <a:gd name="connsiteX1450" fmla="*/ 2799807 w 5057910"/>
              <a:gd name="connsiteY1450" fmla="*/ 1228355 h 1311522"/>
              <a:gd name="connsiteX1451" fmla="*/ 2776566 w 5057910"/>
              <a:gd name="connsiteY1451" fmla="*/ 1223974 h 1311522"/>
              <a:gd name="connsiteX1452" fmla="*/ 2727988 w 5057910"/>
              <a:gd name="connsiteY1452" fmla="*/ 1226736 h 1311522"/>
              <a:gd name="connsiteX1453" fmla="*/ 2669695 w 5057910"/>
              <a:gd name="connsiteY1453" fmla="*/ 1229308 h 1311522"/>
              <a:gd name="connsiteX1454" fmla="*/ 2650645 w 5057910"/>
              <a:gd name="connsiteY1454" fmla="*/ 1232165 h 1311522"/>
              <a:gd name="connsiteX1455" fmla="*/ 2620165 w 5057910"/>
              <a:gd name="connsiteY1455" fmla="*/ 1232165 h 1311522"/>
              <a:gd name="connsiteX1456" fmla="*/ 2577493 w 5057910"/>
              <a:gd name="connsiteY1456" fmla="*/ 1233880 h 1311522"/>
              <a:gd name="connsiteX1457" fmla="*/ 2544822 w 5057910"/>
              <a:gd name="connsiteY1457" fmla="*/ 1235404 h 1311522"/>
              <a:gd name="connsiteX1458" fmla="*/ 2530059 w 5057910"/>
              <a:gd name="connsiteY1458" fmla="*/ 1232261 h 1311522"/>
              <a:gd name="connsiteX1459" fmla="*/ 2498150 w 5057910"/>
              <a:gd name="connsiteY1459" fmla="*/ 1237785 h 1311522"/>
              <a:gd name="connsiteX1460" fmla="*/ 2478338 w 5057910"/>
              <a:gd name="connsiteY1460" fmla="*/ 1237785 h 1311522"/>
              <a:gd name="connsiteX1461" fmla="*/ 2437476 w 5057910"/>
              <a:gd name="connsiteY1461" fmla="*/ 1241976 h 1311522"/>
              <a:gd name="connsiteX1462" fmla="*/ 2398614 w 5057910"/>
              <a:gd name="connsiteY1462" fmla="*/ 1240833 h 1311522"/>
              <a:gd name="connsiteX1463" fmla="*/ 2370610 w 5057910"/>
              <a:gd name="connsiteY1463" fmla="*/ 1244357 h 1311522"/>
              <a:gd name="connsiteX1464" fmla="*/ 2361847 w 5057910"/>
              <a:gd name="connsiteY1464" fmla="*/ 1241024 h 1311522"/>
              <a:gd name="connsiteX1465" fmla="*/ 2338416 w 5057910"/>
              <a:gd name="connsiteY1465" fmla="*/ 1241690 h 1311522"/>
              <a:gd name="connsiteX1466" fmla="*/ 2303078 w 5057910"/>
              <a:gd name="connsiteY1466" fmla="*/ 1247215 h 1311522"/>
              <a:gd name="connsiteX1467" fmla="*/ 2213257 w 5057910"/>
              <a:gd name="connsiteY1467" fmla="*/ 1254454 h 1311522"/>
              <a:gd name="connsiteX1468" fmla="*/ 2115340 w 5057910"/>
              <a:gd name="connsiteY1468" fmla="*/ 1261217 h 1311522"/>
              <a:gd name="connsiteX1469" fmla="*/ 1735293 w 5057910"/>
              <a:gd name="connsiteY1469" fmla="*/ 1280267 h 1311522"/>
              <a:gd name="connsiteX1470" fmla="*/ 1551270 w 5057910"/>
              <a:gd name="connsiteY1470" fmla="*/ 1285410 h 1311522"/>
              <a:gd name="connsiteX1471" fmla="*/ 1370295 w 5057910"/>
              <a:gd name="connsiteY1471" fmla="*/ 1289506 h 1311522"/>
              <a:gd name="connsiteX1472" fmla="*/ 1256566 w 5057910"/>
              <a:gd name="connsiteY1472" fmla="*/ 1288649 h 1311522"/>
              <a:gd name="connsiteX1473" fmla="*/ 1211513 w 5057910"/>
              <a:gd name="connsiteY1473" fmla="*/ 1293316 h 1311522"/>
              <a:gd name="connsiteX1474" fmla="*/ 1174461 w 5057910"/>
              <a:gd name="connsiteY1474" fmla="*/ 1290459 h 1311522"/>
              <a:gd name="connsiteX1475" fmla="*/ 1059113 w 5057910"/>
              <a:gd name="connsiteY1475" fmla="*/ 1290459 h 1311522"/>
              <a:gd name="connsiteX1476" fmla="*/ 1042730 w 5057910"/>
              <a:gd name="connsiteY1476" fmla="*/ 1290459 h 1311522"/>
              <a:gd name="connsiteX1477" fmla="*/ 1025776 w 5057910"/>
              <a:gd name="connsiteY1477" fmla="*/ 1288744 h 1311522"/>
              <a:gd name="connsiteX1478" fmla="*/ 1010059 w 5057910"/>
              <a:gd name="connsiteY1478" fmla="*/ 1285886 h 1311522"/>
              <a:gd name="connsiteX1479" fmla="*/ 1001201 w 5057910"/>
              <a:gd name="connsiteY1479" fmla="*/ 1288458 h 1311522"/>
              <a:gd name="connsiteX1480" fmla="*/ 964149 w 5057910"/>
              <a:gd name="connsiteY1480" fmla="*/ 1291316 h 1311522"/>
              <a:gd name="connsiteX1481" fmla="*/ 947289 w 5057910"/>
              <a:gd name="connsiteY1481" fmla="*/ 1291316 h 1311522"/>
              <a:gd name="connsiteX1482" fmla="*/ 951766 w 5057910"/>
              <a:gd name="connsiteY1482" fmla="*/ 1298650 h 1311522"/>
              <a:gd name="connsiteX1483" fmla="*/ 927001 w 5057910"/>
              <a:gd name="connsiteY1483" fmla="*/ 1294364 h 1311522"/>
              <a:gd name="connsiteX1484" fmla="*/ 913095 w 5057910"/>
              <a:gd name="connsiteY1484" fmla="*/ 1292840 h 1311522"/>
              <a:gd name="connsiteX1485" fmla="*/ 893378 w 5057910"/>
              <a:gd name="connsiteY1485" fmla="*/ 1284648 h 1311522"/>
              <a:gd name="connsiteX1486" fmla="*/ 874804 w 5057910"/>
              <a:gd name="connsiteY1486" fmla="*/ 1282743 h 1311522"/>
              <a:gd name="connsiteX1487" fmla="*/ 854135 w 5057910"/>
              <a:gd name="connsiteY1487" fmla="*/ 1290459 h 1311522"/>
              <a:gd name="connsiteX1488" fmla="*/ 821083 w 5057910"/>
              <a:gd name="connsiteY1488" fmla="*/ 1287029 h 1311522"/>
              <a:gd name="connsiteX1489" fmla="*/ 808320 w 5057910"/>
              <a:gd name="connsiteY1489" fmla="*/ 1280648 h 1311522"/>
              <a:gd name="connsiteX1490" fmla="*/ 785364 w 5057910"/>
              <a:gd name="connsiteY1490" fmla="*/ 1283124 h 1311522"/>
              <a:gd name="connsiteX1491" fmla="*/ 755742 w 5057910"/>
              <a:gd name="connsiteY1491" fmla="*/ 1282362 h 1311522"/>
              <a:gd name="connsiteX1492" fmla="*/ 738311 w 5057910"/>
              <a:gd name="connsiteY1492" fmla="*/ 1278743 h 1311522"/>
              <a:gd name="connsiteX1493" fmla="*/ 723738 w 5057910"/>
              <a:gd name="connsiteY1493" fmla="*/ 1270646 h 1311522"/>
              <a:gd name="connsiteX1494" fmla="*/ 705640 w 5057910"/>
              <a:gd name="connsiteY1494" fmla="*/ 1270170 h 1311522"/>
              <a:gd name="connsiteX1495" fmla="*/ 674874 w 5057910"/>
              <a:gd name="connsiteY1495" fmla="*/ 1268360 h 1311522"/>
              <a:gd name="connsiteX1496" fmla="*/ 653919 w 5057910"/>
              <a:gd name="connsiteY1496" fmla="*/ 1268360 h 1311522"/>
              <a:gd name="connsiteX1497" fmla="*/ 623154 w 5057910"/>
              <a:gd name="connsiteY1497" fmla="*/ 1263788 h 1311522"/>
              <a:gd name="connsiteX1498" fmla="*/ 597246 w 5057910"/>
              <a:gd name="connsiteY1498" fmla="*/ 1259883 h 1311522"/>
              <a:gd name="connsiteX1499" fmla="*/ 579243 w 5057910"/>
              <a:gd name="connsiteY1499" fmla="*/ 1259883 h 1311522"/>
              <a:gd name="connsiteX1500" fmla="*/ 586197 w 5057910"/>
              <a:gd name="connsiteY1500" fmla="*/ 1255216 h 1311522"/>
              <a:gd name="connsiteX1501" fmla="*/ 574576 w 5057910"/>
              <a:gd name="connsiteY1501" fmla="*/ 1256740 h 1311522"/>
              <a:gd name="connsiteX1502" fmla="*/ 561051 w 5057910"/>
              <a:gd name="connsiteY1502" fmla="*/ 1255026 h 1311522"/>
              <a:gd name="connsiteX1503" fmla="*/ 526094 w 5057910"/>
              <a:gd name="connsiteY1503" fmla="*/ 1243405 h 1311522"/>
              <a:gd name="connsiteX1504" fmla="*/ 459419 w 5057910"/>
              <a:gd name="connsiteY1504" fmla="*/ 1240167 h 1311522"/>
              <a:gd name="connsiteX1505" fmla="*/ 410937 w 5057910"/>
              <a:gd name="connsiteY1505" fmla="*/ 1219211 h 1311522"/>
              <a:gd name="connsiteX1506" fmla="*/ 380266 w 5057910"/>
              <a:gd name="connsiteY1506" fmla="*/ 1219211 h 1311522"/>
              <a:gd name="connsiteX1507" fmla="*/ 347595 w 5057910"/>
              <a:gd name="connsiteY1507" fmla="*/ 1219211 h 1311522"/>
              <a:gd name="connsiteX1508" fmla="*/ 315877 w 5057910"/>
              <a:gd name="connsiteY1508" fmla="*/ 1220069 h 1311522"/>
              <a:gd name="connsiteX1509" fmla="*/ 301590 w 5057910"/>
              <a:gd name="connsiteY1509" fmla="*/ 1219021 h 1311522"/>
              <a:gd name="connsiteX1510" fmla="*/ 311781 w 5057910"/>
              <a:gd name="connsiteY1510" fmla="*/ 1205400 h 1311522"/>
              <a:gd name="connsiteX1511" fmla="*/ 290255 w 5057910"/>
              <a:gd name="connsiteY1511" fmla="*/ 1192065 h 1311522"/>
              <a:gd name="connsiteX1512" fmla="*/ 279968 w 5057910"/>
              <a:gd name="connsiteY1512" fmla="*/ 1160728 h 1311522"/>
              <a:gd name="connsiteX1513" fmla="*/ 316544 w 5057910"/>
              <a:gd name="connsiteY1513" fmla="*/ 1157680 h 1311522"/>
              <a:gd name="connsiteX1514" fmla="*/ 337308 w 5057910"/>
              <a:gd name="connsiteY1514" fmla="*/ 1151775 h 1311522"/>
              <a:gd name="connsiteX1515" fmla="*/ 334356 w 5057910"/>
              <a:gd name="connsiteY1515" fmla="*/ 1136725 h 1311522"/>
              <a:gd name="connsiteX1516" fmla="*/ 338261 w 5057910"/>
              <a:gd name="connsiteY1516" fmla="*/ 1136725 h 1311522"/>
              <a:gd name="connsiteX1517" fmla="*/ 316925 w 5057910"/>
              <a:gd name="connsiteY1517" fmla="*/ 1117675 h 1311522"/>
              <a:gd name="connsiteX1518" fmla="*/ 327879 w 5057910"/>
              <a:gd name="connsiteY1518" fmla="*/ 1110627 h 1311522"/>
              <a:gd name="connsiteX1519" fmla="*/ 310638 w 5057910"/>
              <a:gd name="connsiteY1519" fmla="*/ 1099768 h 1311522"/>
              <a:gd name="connsiteX1520" fmla="*/ 341023 w 5057910"/>
              <a:gd name="connsiteY1520" fmla="*/ 1072050 h 1311522"/>
              <a:gd name="connsiteX1521" fmla="*/ 297875 w 5057910"/>
              <a:gd name="connsiteY1521" fmla="*/ 1063763 h 1311522"/>
              <a:gd name="connsiteX1522" fmla="*/ 333594 w 5057910"/>
              <a:gd name="connsiteY1522" fmla="*/ 1063763 h 1311522"/>
              <a:gd name="connsiteX1523" fmla="*/ 366645 w 5057910"/>
              <a:gd name="connsiteY1523" fmla="*/ 1055572 h 1311522"/>
              <a:gd name="connsiteX1524" fmla="*/ 395887 w 5057910"/>
              <a:gd name="connsiteY1524" fmla="*/ 1048428 h 1311522"/>
              <a:gd name="connsiteX1525" fmla="*/ 410175 w 5057910"/>
              <a:gd name="connsiteY1525" fmla="*/ 1041951 h 1311522"/>
              <a:gd name="connsiteX1526" fmla="*/ 373408 w 5057910"/>
              <a:gd name="connsiteY1526" fmla="*/ 1003184 h 1311522"/>
              <a:gd name="connsiteX1527" fmla="*/ 347595 w 5057910"/>
              <a:gd name="connsiteY1527" fmla="*/ 986611 h 1311522"/>
              <a:gd name="connsiteX1528" fmla="*/ 307305 w 5057910"/>
              <a:gd name="connsiteY1528" fmla="*/ 978705 h 1311522"/>
              <a:gd name="connsiteX1529" fmla="*/ 331212 w 5057910"/>
              <a:gd name="connsiteY1529" fmla="*/ 979848 h 1311522"/>
              <a:gd name="connsiteX1530" fmla="*/ 345214 w 5057910"/>
              <a:gd name="connsiteY1530" fmla="*/ 968799 h 1311522"/>
              <a:gd name="connsiteX1531" fmla="*/ 330736 w 5057910"/>
              <a:gd name="connsiteY1531" fmla="*/ 956798 h 1311522"/>
              <a:gd name="connsiteX1532" fmla="*/ 309114 w 5057910"/>
              <a:gd name="connsiteY1532" fmla="*/ 955750 h 1311522"/>
              <a:gd name="connsiteX1533" fmla="*/ 286159 w 5057910"/>
              <a:gd name="connsiteY1533" fmla="*/ 948130 h 1311522"/>
              <a:gd name="connsiteX1534" fmla="*/ 274634 w 5057910"/>
              <a:gd name="connsiteY1534" fmla="*/ 945939 h 1311522"/>
              <a:gd name="connsiteX1535" fmla="*/ 259013 w 5057910"/>
              <a:gd name="connsiteY1535" fmla="*/ 944987 h 1311522"/>
              <a:gd name="connsiteX1536" fmla="*/ 163763 w 5057910"/>
              <a:gd name="connsiteY1536" fmla="*/ 937938 h 1311522"/>
              <a:gd name="connsiteX1537" fmla="*/ 142332 w 5057910"/>
              <a:gd name="connsiteY1537" fmla="*/ 941653 h 1311522"/>
              <a:gd name="connsiteX1538" fmla="*/ 145475 w 5057910"/>
              <a:gd name="connsiteY1538" fmla="*/ 946320 h 1311522"/>
              <a:gd name="connsiteX1539" fmla="*/ 132997 w 5057910"/>
              <a:gd name="connsiteY1539" fmla="*/ 940034 h 1311522"/>
              <a:gd name="connsiteX1540" fmla="*/ 121091 w 5057910"/>
              <a:gd name="connsiteY1540" fmla="*/ 947749 h 1311522"/>
              <a:gd name="connsiteX1541" fmla="*/ 108899 w 5057910"/>
              <a:gd name="connsiteY1541" fmla="*/ 939272 h 1311522"/>
              <a:gd name="connsiteX1542" fmla="*/ 154047 w 5057910"/>
              <a:gd name="connsiteY1542" fmla="*/ 923746 h 1311522"/>
              <a:gd name="connsiteX1543" fmla="*/ 126234 w 5057910"/>
              <a:gd name="connsiteY1543" fmla="*/ 922793 h 1311522"/>
              <a:gd name="connsiteX1544" fmla="*/ 84420 w 5057910"/>
              <a:gd name="connsiteY1544" fmla="*/ 918412 h 1311522"/>
              <a:gd name="connsiteX1545" fmla="*/ 57654 w 5057910"/>
              <a:gd name="connsiteY1545" fmla="*/ 911268 h 1311522"/>
              <a:gd name="connsiteX1546" fmla="*/ 40033 w 5057910"/>
              <a:gd name="connsiteY1546" fmla="*/ 916983 h 1311522"/>
              <a:gd name="connsiteX1547" fmla="*/ 25841 w 5057910"/>
              <a:gd name="connsiteY1547" fmla="*/ 916983 h 1311522"/>
              <a:gd name="connsiteX1548" fmla="*/ 10982 w 5057910"/>
              <a:gd name="connsiteY1548" fmla="*/ 920507 h 1311522"/>
              <a:gd name="connsiteX1549" fmla="*/ 10029 w 5057910"/>
              <a:gd name="connsiteY1549" fmla="*/ 907268 h 1311522"/>
              <a:gd name="connsiteX1550" fmla="*/ 24984 w 5057910"/>
              <a:gd name="connsiteY1550" fmla="*/ 904982 h 1311522"/>
              <a:gd name="connsiteX1551" fmla="*/ 79752 w 5057910"/>
              <a:gd name="connsiteY1551" fmla="*/ 889075 h 1311522"/>
              <a:gd name="connsiteX1552" fmla="*/ 70227 w 5057910"/>
              <a:gd name="connsiteY1552" fmla="*/ 879550 h 1311522"/>
              <a:gd name="connsiteX1553" fmla="*/ 30699 w 5057910"/>
              <a:gd name="connsiteY1553" fmla="*/ 888027 h 1311522"/>
              <a:gd name="connsiteX1554" fmla="*/ 26793 w 5057910"/>
              <a:gd name="connsiteY1554" fmla="*/ 885455 h 1311522"/>
              <a:gd name="connsiteX1555" fmla="*/ 53749 w 5057910"/>
              <a:gd name="connsiteY1555" fmla="*/ 874311 h 1311522"/>
              <a:gd name="connsiteX1556" fmla="*/ 74418 w 5057910"/>
              <a:gd name="connsiteY1556" fmla="*/ 865453 h 1311522"/>
              <a:gd name="connsiteX1557" fmla="*/ 41938 w 5057910"/>
              <a:gd name="connsiteY1557" fmla="*/ 867644 h 1311522"/>
              <a:gd name="connsiteX1558" fmla="*/ 71466 w 5057910"/>
              <a:gd name="connsiteY1558" fmla="*/ 856595 h 1311522"/>
              <a:gd name="connsiteX1559" fmla="*/ 61179 w 5057910"/>
              <a:gd name="connsiteY1559" fmla="*/ 854404 h 1311522"/>
              <a:gd name="connsiteX1560" fmla="*/ 87753 w 5057910"/>
              <a:gd name="connsiteY1560" fmla="*/ 847260 h 1311522"/>
              <a:gd name="connsiteX1561" fmla="*/ 123091 w 5057910"/>
              <a:gd name="connsiteY1561" fmla="*/ 840402 h 1311522"/>
              <a:gd name="connsiteX1562" fmla="*/ 28698 w 5057910"/>
              <a:gd name="connsiteY1562" fmla="*/ 853642 h 1311522"/>
              <a:gd name="connsiteX1563" fmla="*/ 36795 w 5057910"/>
              <a:gd name="connsiteY1563" fmla="*/ 844117 h 1311522"/>
              <a:gd name="connsiteX1564" fmla="*/ 95088 w 5057910"/>
              <a:gd name="connsiteY1564" fmla="*/ 830877 h 1311522"/>
              <a:gd name="connsiteX1565" fmla="*/ 55940 w 5057910"/>
              <a:gd name="connsiteY1565" fmla="*/ 826401 h 1311522"/>
              <a:gd name="connsiteX1566" fmla="*/ 76323 w 5057910"/>
              <a:gd name="connsiteY1566" fmla="*/ 810303 h 1311522"/>
              <a:gd name="connsiteX1567" fmla="*/ 96135 w 5057910"/>
              <a:gd name="connsiteY1567" fmla="*/ 803255 h 1311522"/>
              <a:gd name="connsiteX1568" fmla="*/ 108137 w 5057910"/>
              <a:gd name="connsiteY1568" fmla="*/ 785443 h 1311522"/>
              <a:gd name="connsiteX1569" fmla="*/ 151857 w 5057910"/>
              <a:gd name="connsiteY1569" fmla="*/ 760487 h 1311522"/>
              <a:gd name="connsiteX1570" fmla="*/ 164906 w 5057910"/>
              <a:gd name="connsiteY1570" fmla="*/ 748867 h 1311522"/>
              <a:gd name="connsiteX1571" fmla="*/ 172716 w 5057910"/>
              <a:gd name="connsiteY1571" fmla="*/ 732484 h 1311522"/>
              <a:gd name="connsiteX1572" fmla="*/ 192909 w 5057910"/>
              <a:gd name="connsiteY1572" fmla="*/ 727817 h 1311522"/>
              <a:gd name="connsiteX1573" fmla="*/ 198243 w 5057910"/>
              <a:gd name="connsiteY1573" fmla="*/ 715434 h 1311522"/>
              <a:gd name="connsiteX1574" fmla="*/ 192338 w 5057910"/>
              <a:gd name="connsiteY1574" fmla="*/ 715434 h 1311522"/>
              <a:gd name="connsiteX1575" fmla="*/ 197100 w 5057910"/>
              <a:gd name="connsiteY1575" fmla="*/ 695717 h 1311522"/>
              <a:gd name="connsiteX1576" fmla="*/ 263775 w 5057910"/>
              <a:gd name="connsiteY1576" fmla="*/ 681335 h 1311522"/>
              <a:gd name="connsiteX1577" fmla="*/ 232819 w 5057910"/>
              <a:gd name="connsiteY1577" fmla="*/ 678953 h 1311522"/>
              <a:gd name="connsiteX1578" fmla="*/ 225009 w 5057910"/>
              <a:gd name="connsiteY1578" fmla="*/ 675429 h 1311522"/>
              <a:gd name="connsiteX1579" fmla="*/ 248821 w 5057910"/>
              <a:gd name="connsiteY1579" fmla="*/ 671429 h 1311522"/>
              <a:gd name="connsiteX1580" fmla="*/ 288731 w 5057910"/>
              <a:gd name="connsiteY1580" fmla="*/ 664476 h 1311522"/>
              <a:gd name="connsiteX1581" fmla="*/ 247678 w 5057910"/>
              <a:gd name="connsiteY1581" fmla="*/ 656760 h 1311522"/>
              <a:gd name="connsiteX1582" fmla="*/ 194719 w 5057910"/>
              <a:gd name="connsiteY1582" fmla="*/ 665714 h 1311522"/>
              <a:gd name="connsiteX1583" fmla="*/ 157191 w 5057910"/>
              <a:gd name="connsiteY1583" fmla="*/ 671048 h 1311522"/>
              <a:gd name="connsiteX1584" fmla="*/ 160143 w 5057910"/>
              <a:gd name="connsiteY1584" fmla="*/ 665714 h 1311522"/>
              <a:gd name="connsiteX1585" fmla="*/ 280539 w 5057910"/>
              <a:gd name="connsiteY1585" fmla="*/ 653045 h 1311522"/>
              <a:gd name="connsiteX1586" fmla="*/ 296637 w 5057910"/>
              <a:gd name="connsiteY1586" fmla="*/ 628661 h 1311522"/>
              <a:gd name="connsiteX1587" fmla="*/ 304923 w 5057910"/>
              <a:gd name="connsiteY1587" fmla="*/ 624470 h 1311522"/>
              <a:gd name="connsiteX1588" fmla="*/ 294827 w 5057910"/>
              <a:gd name="connsiteY1588" fmla="*/ 611993 h 1311522"/>
              <a:gd name="connsiteX1589" fmla="*/ 304923 w 5057910"/>
              <a:gd name="connsiteY1589" fmla="*/ 604182 h 1311522"/>
              <a:gd name="connsiteX1590" fmla="*/ 332070 w 5057910"/>
              <a:gd name="connsiteY1590" fmla="*/ 602563 h 1311522"/>
              <a:gd name="connsiteX1591" fmla="*/ 364740 w 5057910"/>
              <a:gd name="connsiteY1591" fmla="*/ 602563 h 1311522"/>
              <a:gd name="connsiteX1592" fmla="*/ 379885 w 5057910"/>
              <a:gd name="connsiteY1592" fmla="*/ 600753 h 1311522"/>
              <a:gd name="connsiteX1593" fmla="*/ 389982 w 5057910"/>
              <a:gd name="connsiteY1593" fmla="*/ 597801 h 1311522"/>
              <a:gd name="connsiteX1594" fmla="*/ 412556 w 5057910"/>
              <a:gd name="connsiteY1594" fmla="*/ 586751 h 1311522"/>
              <a:gd name="connsiteX1595" fmla="*/ 434273 w 5057910"/>
              <a:gd name="connsiteY1595" fmla="*/ 585989 h 1311522"/>
              <a:gd name="connsiteX1596" fmla="*/ 416556 w 5057910"/>
              <a:gd name="connsiteY1596" fmla="*/ 577512 h 1311522"/>
              <a:gd name="connsiteX1597" fmla="*/ 381695 w 5057910"/>
              <a:gd name="connsiteY1597" fmla="*/ 577512 h 1311522"/>
              <a:gd name="connsiteX1598" fmla="*/ 389124 w 5057910"/>
              <a:gd name="connsiteY1598" fmla="*/ 572940 h 1311522"/>
              <a:gd name="connsiteX1599" fmla="*/ 420176 w 5057910"/>
              <a:gd name="connsiteY1599" fmla="*/ 559510 h 1311522"/>
              <a:gd name="connsiteX1600" fmla="*/ 441512 w 5057910"/>
              <a:gd name="connsiteY1600" fmla="*/ 544079 h 1311522"/>
              <a:gd name="connsiteX1601" fmla="*/ 413794 w 5057910"/>
              <a:gd name="connsiteY1601" fmla="*/ 537602 h 1311522"/>
              <a:gd name="connsiteX1602" fmla="*/ 371027 w 5057910"/>
              <a:gd name="connsiteY1602" fmla="*/ 543317 h 1311522"/>
              <a:gd name="connsiteX1603" fmla="*/ 383886 w 5057910"/>
              <a:gd name="connsiteY1603" fmla="*/ 534554 h 1311522"/>
              <a:gd name="connsiteX1604" fmla="*/ 441036 w 5057910"/>
              <a:gd name="connsiteY1604" fmla="*/ 520553 h 1311522"/>
              <a:gd name="connsiteX1605" fmla="*/ 469611 w 5057910"/>
              <a:gd name="connsiteY1605" fmla="*/ 517124 h 1311522"/>
              <a:gd name="connsiteX1606" fmla="*/ 484089 w 5057910"/>
              <a:gd name="connsiteY1606" fmla="*/ 506551 h 1311522"/>
              <a:gd name="connsiteX1607" fmla="*/ 481707 w 5057910"/>
              <a:gd name="connsiteY1607" fmla="*/ 498836 h 1311522"/>
              <a:gd name="connsiteX1608" fmla="*/ 497614 w 5057910"/>
              <a:gd name="connsiteY1608" fmla="*/ 496550 h 1311522"/>
              <a:gd name="connsiteX1609" fmla="*/ 499205 w 5057910"/>
              <a:gd name="connsiteY1609" fmla="*/ 497093 h 1311522"/>
              <a:gd name="connsiteX1610" fmla="*/ 513616 w 5057910"/>
              <a:gd name="connsiteY1610" fmla="*/ 488644 h 1311522"/>
              <a:gd name="connsiteX1611" fmla="*/ 538762 w 5057910"/>
              <a:gd name="connsiteY1611" fmla="*/ 489501 h 1311522"/>
              <a:gd name="connsiteX1612" fmla="*/ 548287 w 5057910"/>
              <a:gd name="connsiteY1612" fmla="*/ 483215 h 1311522"/>
              <a:gd name="connsiteX1613" fmla="*/ 556002 w 5057910"/>
              <a:gd name="connsiteY1613" fmla="*/ 484453 h 1311522"/>
              <a:gd name="connsiteX1614" fmla="*/ 564194 w 5057910"/>
              <a:gd name="connsiteY1614" fmla="*/ 479214 h 1311522"/>
              <a:gd name="connsiteX1615" fmla="*/ 508187 w 5057910"/>
              <a:gd name="connsiteY1615" fmla="*/ 477309 h 1311522"/>
              <a:gd name="connsiteX1616" fmla="*/ 444655 w 5057910"/>
              <a:gd name="connsiteY1616" fmla="*/ 500741 h 1311522"/>
              <a:gd name="connsiteX1617" fmla="*/ 398268 w 5057910"/>
              <a:gd name="connsiteY1617" fmla="*/ 512837 h 1311522"/>
              <a:gd name="connsiteX1618" fmla="*/ 395792 w 5057910"/>
              <a:gd name="connsiteY1618" fmla="*/ 508361 h 1311522"/>
              <a:gd name="connsiteX1619" fmla="*/ 459705 w 5057910"/>
              <a:gd name="connsiteY1619" fmla="*/ 479786 h 1311522"/>
              <a:gd name="connsiteX1620" fmla="*/ 475992 w 5057910"/>
              <a:gd name="connsiteY1620" fmla="*/ 471975 h 1311522"/>
              <a:gd name="connsiteX1621" fmla="*/ 461991 w 5057910"/>
              <a:gd name="connsiteY1621" fmla="*/ 452925 h 1311522"/>
              <a:gd name="connsiteX1622" fmla="*/ 400650 w 5057910"/>
              <a:gd name="connsiteY1622" fmla="*/ 460736 h 1311522"/>
              <a:gd name="connsiteX1623" fmla="*/ 373122 w 5057910"/>
              <a:gd name="connsiteY1623" fmla="*/ 465689 h 1311522"/>
              <a:gd name="connsiteX1624" fmla="*/ 351977 w 5057910"/>
              <a:gd name="connsiteY1624" fmla="*/ 460926 h 1311522"/>
              <a:gd name="connsiteX1625" fmla="*/ 299494 w 5057910"/>
              <a:gd name="connsiteY1625" fmla="*/ 468451 h 1311522"/>
              <a:gd name="connsiteX1626" fmla="*/ 343404 w 5057910"/>
              <a:gd name="connsiteY1626" fmla="*/ 460069 h 1311522"/>
              <a:gd name="connsiteX1627" fmla="*/ 379790 w 5057910"/>
              <a:gd name="connsiteY1627" fmla="*/ 450544 h 1311522"/>
              <a:gd name="connsiteX1628" fmla="*/ 418461 w 5057910"/>
              <a:gd name="connsiteY1628" fmla="*/ 446829 h 1311522"/>
              <a:gd name="connsiteX1629" fmla="*/ 449989 w 5057910"/>
              <a:gd name="connsiteY1629" fmla="*/ 439495 h 1311522"/>
              <a:gd name="connsiteX1630" fmla="*/ 467039 w 5057910"/>
              <a:gd name="connsiteY1630" fmla="*/ 429398 h 1311522"/>
              <a:gd name="connsiteX1631" fmla="*/ 448751 w 5057910"/>
              <a:gd name="connsiteY1631" fmla="*/ 428732 h 1311522"/>
              <a:gd name="connsiteX1632" fmla="*/ 421986 w 5057910"/>
              <a:gd name="connsiteY1632" fmla="*/ 435590 h 1311522"/>
              <a:gd name="connsiteX1633" fmla="*/ 417414 w 5057910"/>
              <a:gd name="connsiteY1633" fmla="*/ 435590 h 1311522"/>
              <a:gd name="connsiteX1634" fmla="*/ 382171 w 5057910"/>
              <a:gd name="connsiteY1634" fmla="*/ 439590 h 1311522"/>
              <a:gd name="connsiteX1635" fmla="*/ 320449 w 5057910"/>
              <a:gd name="connsiteY1635" fmla="*/ 448163 h 1311522"/>
              <a:gd name="connsiteX1636" fmla="*/ 354644 w 5057910"/>
              <a:gd name="connsiteY1636" fmla="*/ 441209 h 1311522"/>
              <a:gd name="connsiteX1637" fmla="*/ 379599 w 5057910"/>
              <a:gd name="connsiteY1637" fmla="*/ 429303 h 1311522"/>
              <a:gd name="connsiteX1638" fmla="*/ 363121 w 5057910"/>
              <a:gd name="connsiteY1638" fmla="*/ 419778 h 1311522"/>
              <a:gd name="connsiteX1639" fmla="*/ 342261 w 5057910"/>
              <a:gd name="connsiteY1639" fmla="*/ 415206 h 1311522"/>
              <a:gd name="connsiteX1640" fmla="*/ 358930 w 5057910"/>
              <a:gd name="connsiteY1640" fmla="*/ 401776 h 1311522"/>
              <a:gd name="connsiteX1641" fmla="*/ 352739 w 5057910"/>
              <a:gd name="connsiteY1641" fmla="*/ 387679 h 1311522"/>
              <a:gd name="connsiteX1642" fmla="*/ 401983 w 5057910"/>
              <a:gd name="connsiteY1642" fmla="*/ 372629 h 1311522"/>
              <a:gd name="connsiteX1643" fmla="*/ 422652 w 5057910"/>
              <a:gd name="connsiteY1643" fmla="*/ 364057 h 1311522"/>
              <a:gd name="connsiteX1644" fmla="*/ 413127 w 5057910"/>
              <a:gd name="connsiteY1644" fmla="*/ 359009 h 1311522"/>
              <a:gd name="connsiteX1645" fmla="*/ 408651 w 5057910"/>
              <a:gd name="connsiteY1645" fmla="*/ 351675 h 1311522"/>
              <a:gd name="connsiteX1646" fmla="*/ 379218 w 5057910"/>
              <a:gd name="connsiteY1646" fmla="*/ 357675 h 1311522"/>
              <a:gd name="connsiteX1647" fmla="*/ 341118 w 5057910"/>
              <a:gd name="connsiteY1647" fmla="*/ 365486 h 1311522"/>
              <a:gd name="connsiteX1648" fmla="*/ 280920 w 5057910"/>
              <a:gd name="connsiteY1648" fmla="*/ 379678 h 1311522"/>
              <a:gd name="connsiteX1649" fmla="*/ 266157 w 5057910"/>
              <a:gd name="connsiteY1649" fmla="*/ 387203 h 1311522"/>
              <a:gd name="connsiteX1650" fmla="*/ 165001 w 5057910"/>
              <a:gd name="connsiteY1650" fmla="*/ 418254 h 1311522"/>
              <a:gd name="connsiteX1651" fmla="*/ 252155 w 5057910"/>
              <a:gd name="connsiteY1651" fmla="*/ 371677 h 1311522"/>
              <a:gd name="connsiteX1652" fmla="*/ 271681 w 5057910"/>
              <a:gd name="connsiteY1652" fmla="*/ 358628 h 1311522"/>
              <a:gd name="connsiteX1653" fmla="*/ 311686 w 5057910"/>
              <a:gd name="connsiteY1653" fmla="*/ 341768 h 1311522"/>
              <a:gd name="connsiteX1654" fmla="*/ 347881 w 5057910"/>
              <a:gd name="connsiteY1654" fmla="*/ 329767 h 1311522"/>
              <a:gd name="connsiteX1655" fmla="*/ 366455 w 5057910"/>
              <a:gd name="connsiteY1655" fmla="*/ 323100 h 1311522"/>
              <a:gd name="connsiteX1656" fmla="*/ 383219 w 5057910"/>
              <a:gd name="connsiteY1656" fmla="*/ 311955 h 1311522"/>
              <a:gd name="connsiteX1657" fmla="*/ 421319 w 5057910"/>
              <a:gd name="connsiteY1657" fmla="*/ 304240 h 1311522"/>
              <a:gd name="connsiteX1658" fmla="*/ 444274 w 5057910"/>
              <a:gd name="connsiteY1658" fmla="*/ 292715 h 1311522"/>
              <a:gd name="connsiteX1659" fmla="*/ 450561 w 5057910"/>
              <a:gd name="connsiteY1659" fmla="*/ 292715 h 1311522"/>
              <a:gd name="connsiteX1660" fmla="*/ 462181 w 5057910"/>
              <a:gd name="connsiteY1660" fmla="*/ 286523 h 1311522"/>
              <a:gd name="connsiteX1661" fmla="*/ 471039 w 5057910"/>
              <a:gd name="connsiteY1661" fmla="*/ 286523 h 1311522"/>
              <a:gd name="connsiteX1662" fmla="*/ 493518 w 5057910"/>
              <a:gd name="connsiteY1662" fmla="*/ 278903 h 1311522"/>
              <a:gd name="connsiteX1663" fmla="*/ 514854 w 5057910"/>
              <a:gd name="connsiteY1663" fmla="*/ 270807 h 1311522"/>
              <a:gd name="connsiteX1664" fmla="*/ 517236 w 5057910"/>
              <a:gd name="connsiteY1664" fmla="*/ 263854 h 1311522"/>
              <a:gd name="connsiteX1665" fmla="*/ 547239 w 5057910"/>
              <a:gd name="connsiteY1665" fmla="*/ 259472 h 1311522"/>
              <a:gd name="connsiteX1666" fmla="*/ 557622 w 5057910"/>
              <a:gd name="connsiteY1666" fmla="*/ 264330 h 1311522"/>
              <a:gd name="connsiteX1667" fmla="*/ 570862 w 5057910"/>
              <a:gd name="connsiteY1667" fmla="*/ 254805 h 1311522"/>
              <a:gd name="connsiteX1668" fmla="*/ 590959 w 5057910"/>
              <a:gd name="connsiteY1668" fmla="*/ 240518 h 1311522"/>
              <a:gd name="connsiteX1669" fmla="*/ 601722 w 5057910"/>
              <a:gd name="connsiteY1669" fmla="*/ 235946 h 1311522"/>
              <a:gd name="connsiteX1670" fmla="*/ 629154 w 5057910"/>
              <a:gd name="connsiteY1670" fmla="*/ 228707 h 1311522"/>
              <a:gd name="connsiteX1671" fmla="*/ 654110 w 5057910"/>
              <a:gd name="connsiteY1671" fmla="*/ 231469 h 1311522"/>
              <a:gd name="connsiteX1672" fmla="*/ 670683 w 5057910"/>
              <a:gd name="connsiteY1672" fmla="*/ 221944 h 1311522"/>
              <a:gd name="connsiteX1673" fmla="*/ 684114 w 5057910"/>
              <a:gd name="connsiteY1673" fmla="*/ 220801 h 1311522"/>
              <a:gd name="connsiteX1674" fmla="*/ 696020 w 5057910"/>
              <a:gd name="connsiteY1674" fmla="*/ 225468 h 1311522"/>
              <a:gd name="connsiteX1675" fmla="*/ 706212 w 5057910"/>
              <a:gd name="connsiteY1675" fmla="*/ 210704 h 1311522"/>
              <a:gd name="connsiteX1676" fmla="*/ 712403 w 5057910"/>
              <a:gd name="connsiteY1676" fmla="*/ 217753 h 1311522"/>
              <a:gd name="connsiteX1677" fmla="*/ 720118 w 5057910"/>
              <a:gd name="connsiteY1677" fmla="*/ 208228 h 1311522"/>
              <a:gd name="connsiteX1678" fmla="*/ 756218 w 5057910"/>
              <a:gd name="connsiteY1678" fmla="*/ 202322 h 1311522"/>
              <a:gd name="connsiteX1679" fmla="*/ 789365 w 5057910"/>
              <a:gd name="connsiteY1679" fmla="*/ 195655 h 1311522"/>
              <a:gd name="connsiteX1680" fmla="*/ 801081 w 5057910"/>
              <a:gd name="connsiteY1680" fmla="*/ 180891 h 1311522"/>
              <a:gd name="connsiteX1681" fmla="*/ 832132 w 5057910"/>
              <a:gd name="connsiteY1681" fmla="*/ 183463 h 1311522"/>
              <a:gd name="connsiteX1682" fmla="*/ 851658 w 5057910"/>
              <a:gd name="connsiteY1682" fmla="*/ 174605 h 1311522"/>
              <a:gd name="connsiteX1683" fmla="*/ 882519 w 5057910"/>
              <a:gd name="connsiteY1683" fmla="*/ 166985 h 1311522"/>
              <a:gd name="connsiteX1684" fmla="*/ 892044 w 5057910"/>
              <a:gd name="connsiteY1684" fmla="*/ 163937 h 1311522"/>
              <a:gd name="connsiteX1685" fmla="*/ 907285 w 5057910"/>
              <a:gd name="connsiteY1685" fmla="*/ 163365 h 1311522"/>
              <a:gd name="connsiteX1686" fmla="*/ 916143 w 5057910"/>
              <a:gd name="connsiteY1686" fmla="*/ 157936 h 1311522"/>
              <a:gd name="connsiteX1687" fmla="*/ 923858 w 5057910"/>
              <a:gd name="connsiteY1687" fmla="*/ 154697 h 1311522"/>
              <a:gd name="connsiteX1688" fmla="*/ 932621 w 5057910"/>
              <a:gd name="connsiteY1688" fmla="*/ 149268 h 1311522"/>
              <a:gd name="connsiteX1689" fmla="*/ 997963 w 5057910"/>
              <a:gd name="connsiteY1689" fmla="*/ 142886 h 1311522"/>
              <a:gd name="connsiteX1690" fmla="*/ 1011107 w 5057910"/>
              <a:gd name="connsiteY1690" fmla="*/ 138410 h 1311522"/>
              <a:gd name="connsiteX1691" fmla="*/ 1026252 w 5057910"/>
              <a:gd name="connsiteY1691" fmla="*/ 135743 h 1311522"/>
              <a:gd name="connsiteX1692" fmla="*/ 1048540 w 5057910"/>
              <a:gd name="connsiteY1692" fmla="*/ 137648 h 1311522"/>
              <a:gd name="connsiteX1693" fmla="*/ 1072257 w 5057910"/>
              <a:gd name="connsiteY1693" fmla="*/ 135647 h 1311522"/>
              <a:gd name="connsiteX1694" fmla="*/ 1089784 w 5057910"/>
              <a:gd name="connsiteY1694" fmla="*/ 122884 h 1311522"/>
              <a:gd name="connsiteX1695" fmla="*/ 1092641 w 5057910"/>
              <a:gd name="connsiteY1695" fmla="*/ 117359 h 1311522"/>
              <a:gd name="connsiteX1696" fmla="*/ 1088450 w 5057910"/>
              <a:gd name="connsiteY1696" fmla="*/ 115931 h 1311522"/>
              <a:gd name="connsiteX1697" fmla="*/ 1123978 w 5057910"/>
              <a:gd name="connsiteY1697" fmla="*/ 112025 h 1311522"/>
              <a:gd name="connsiteX1698" fmla="*/ 1109215 w 5057910"/>
              <a:gd name="connsiteY1698" fmla="*/ 116693 h 1311522"/>
              <a:gd name="connsiteX1699" fmla="*/ 1144171 w 5057910"/>
              <a:gd name="connsiteY1699" fmla="*/ 125265 h 1311522"/>
              <a:gd name="connsiteX1700" fmla="*/ 1158848 w 5057910"/>
              <a:gd name="connsiteY1700" fmla="*/ 124501 h 1311522"/>
              <a:gd name="connsiteX1701" fmla="*/ 1155601 w 5057910"/>
              <a:gd name="connsiteY1701" fmla="*/ 123551 h 1311522"/>
              <a:gd name="connsiteX1702" fmla="*/ 1157922 w 5057910"/>
              <a:gd name="connsiteY1702" fmla="*/ 120622 h 1311522"/>
              <a:gd name="connsiteX1703" fmla="*/ 1164173 w 5057910"/>
              <a:gd name="connsiteY1703" fmla="*/ 121265 h 1311522"/>
              <a:gd name="connsiteX1704" fmla="*/ 1161480 w 5057910"/>
              <a:gd name="connsiteY1704" fmla="*/ 124364 h 1311522"/>
              <a:gd name="connsiteX1705" fmla="*/ 1168412 w 5057910"/>
              <a:gd name="connsiteY1705" fmla="*/ 124003 h 1311522"/>
              <a:gd name="connsiteX1706" fmla="*/ 1165793 w 5057910"/>
              <a:gd name="connsiteY1706" fmla="*/ 112597 h 1311522"/>
              <a:gd name="connsiteX1707" fmla="*/ 1167031 w 5057910"/>
              <a:gd name="connsiteY1707" fmla="*/ 109644 h 1311522"/>
              <a:gd name="connsiteX1708" fmla="*/ 1235992 w 5057910"/>
              <a:gd name="connsiteY1708" fmla="*/ 107358 h 1311522"/>
              <a:gd name="connsiteX1709" fmla="*/ 1206751 w 5057910"/>
              <a:gd name="connsiteY1709" fmla="*/ 111168 h 1311522"/>
              <a:gd name="connsiteX1710" fmla="*/ 1208370 w 5057910"/>
              <a:gd name="connsiteY1710" fmla="*/ 120693 h 1311522"/>
              <a:gd name="connsiteX1711" fmla="*/ 1218371 w 5057910"/>
              <a:gd name="connsiteY1711" fmla="*/ 117645 h 1311522"/>
              <a:gd name="connsiteX1712" fmla="*/ 1242184 w 5057910"/>
              <a:gd name="connsiteY1712" fmla="*/ 116788 h 1311522"/>
              <a:gd name="connsiteX1713" fmla="*/ 1239898 w 5057910"/>
              <a:gd name="connsiteY1713" fmla="*/ 106692 h 1311522"/>
              <a:gd name="connsiteX1714" fmla="*/ 1283427 w 5057910"/>
              <a:gd name="connsiteY1714" fmla="*/ 104501 h 1311522"/>
              <a:gd name="connsiteX1715" fmla="*/ 1303048 w 5057910"/>
              <a:gd name="connsiteY1715" fmla="*/ 103358 h 1311522"/>
              <a:gd name="connsiteX1716" fmla="*/ 1310668 w 5057910"/>
              <a:gd name="connsiteY1716" fmla="*/ 109739 h 1311522"/>
              <a:gd name="connsiteX1717" fmla="*/ 1321146 w 5057910"/>
              <a:gd name="connsiteY1717" fmla="*/ 104786 h 1311522"/>
              <a:gd name="connsiteX1718" fmla="*/ 1330099 w 5057910"/>
              <a:gd name="connsiteY1718" fmla="*/ 100405 h 1311522"/>
              <a:gd name="connsiteX1719" fmla="*/ 1345625 w 5057910"/>
              <a:gd name="connsiteY1719" fmla="*/ 103167 h 1311522"/>
              <a:gd name="connsiteX1720" fmla="*/ 1348197 w 5057910"/>
              <a:gd name="connsiteY1720" fmla="*/ 103167 h 1311522"/>
              <a:gd name="connsiteX1721" fmla="*/ 1378105 w 5057910"/>
              <a:gd name="connsiteY1721" fmla="*/ 104405 h 1311522"/>
              <a:gd name="connsiteX1722" fmla="*/ 1400013 w 5057910"/>
              <a:gd name="connsiteY1722" fmla="*/ 104405 h 1311522"/>
              <a:gd name="connsiteX1723" fmla="*/ 1407633 w 5057910"/>
              <a:gd name="connsiteY1723" fmla="*/ 99548 h 1311522"/>
              <a:gd name="connsiteX1724" fmla="*/ 1419730 w 5057910"/>
              <a:gd name="connsiteY1724" fmla="*/ 101834 h 1311522"/>
              <a:gd name="connsiteX1725" fmla="*/ 1427254 w 5057910"/>
              <a:gd name="connsiteY1725" fmla="*/ 101167 h 1311522"/>
              <a:gd name="connsiteX1726" fmla="*/ 1431160 w 5057910"/>
              <a:gd name="connsiteY1726" fmla="*/ 100500 h 1311522"/>
              <a:gd name="connsiteX1727" fmla="*/ 1450210 w 5057910"/>
              <a:gd name="connsiteY1727" fmla="*/ 97452 h 1311522"/>
              <a:gd name="connsiteX1728" fmla="*/ 1485452 w 5057910"/>
              <a:gd name="connsiteY1728" fmla="*/ 95071 h 1311522"/>
              <a:gd name="connsiteX1729" fmla="*/ 1515360 w 5057910"/>
              <a:gd name="connsiteY1729" fmla="*/ 92690 h 1311522"/>
              <a:gd name="connsiteX1730" fmla="*/ 1530791 w 5057910"/>
              <a:gd name="connsiteY1730" fmla="*/ 90785 h 1311522"/>
              <a:gd name="connsiteX1731" fmla="*/ 1547841 w 5057910"/>
              <a:gd name="connsiteY1731" fmla="*/ 88403 h 1311522"/>
              <a:gd name="connsiteX1732" fmla="*/ 1557366 w 5057910"/>
              <a:gd name="connsiteY1732" fmla="*/ 85070 h 1311522"/>
              <a:gd name="connsiteX1733" fmla="*/ 1573844 w 5057910"/>
              <a:gd name="connsiteY1733" fmla="*/ 86498 h 1311522"/>
              <a:gd name="connsiteX1734" fmla="*/ 1609753 w 5057910"/>
              <a:gd name="connsiteY1734" fmla="*/ 85832 h 1311522"/>
              <a:gd name="connsiteX1735" fmla="*/ 1642424 w 5057910"/>
              <a:gd name="connsiteY1735" fmla="*/ 81545 h 1311522"/>
              <a:gd name="connsiteX1736" fmla="*/ 1679572 w 5057910"/>
              <a:gd name="connsiteY1736" fmla="*/ 78593 h 1311522"/>
              <a:gd name="connsiteX1737" fmla="*/ 1777774 w 5057910"/>
              <a:gd name="connsiteY1737" fmla="*/ 74116 h 1311522"/>
              <a:gd name="connsiteX1738" fmla="*/ 1794157 w 5057910"/>
              <a:gd name="connsiteY1738" fmla="*/ 73544 h 1311522"/>
              <a:gd name="connsiteX1739" fmla="*/ 1808921 w 5057910"/>
              <a:gd name="connsiteY1739" fmla="*/ 69258 h 1311522"/>
              <a:gd name="connsiteX1740" fmla="*/ 1853974 w 5057910"/>
              <a:gd name="connsiteY1740" fmla="*/ 70211 h 1311522"/>
              <a:gd name="connsiteX1741" fmla="*/ 1917792 w 5057910"/>
              <a:gd name="connsiteY1741" fmla="*/ 65829 h 1311522"/>
              <a:gd name="connsiteX1742" fmla="*/ 1942557 w 5057910"/>
              <a:gd name="connsiteY1742" fmla="*/ 68687 h 1311522"/>
              <a:gd name="connsiteX1743" fmla="*/ 1948653 w 5057910"/>
              <a:gd name="connsiteY1743" fmla="*/ 64115 h 1311522"/>
              <a:gd name="connsiteX1744" fmla="*/ 1972180 w 5057910"/>
              <a:gd name="connsiteY1744" fmla="*/ 65543 h 1311522"/>
              <a:gd name="connsiteX1745" fmla="*/ 1999421 w 5057910"/>
              <a:gd name="connsiteY1745" fmla="*/ 64115 h 1311522"/>
              <a:gd name="connsiteX1746" fmla="*/ 2008946 w 5057910"/>
              <a:gd name="connsiteY1746" fmla="*/ 67353 h 1311522"/>
              <a:gd name="connsiteX1747" fmla="*/ 2019233 w 5057910"/>
              <a:gd name="connsiteY1747" fmla="*/ 68496 h 1311522"/>
              <a:gd name="connsiteX1748" fmla="*/ 2045522 w 5057910"/>
              <a:gd name="connsiteY1748" fmla="*/ 60114 h 1311522"/>
              <a:gd name="connsiteX1749" fmla="*/ 2079145 w 5057910"/>
              <a:gd name="connsiteY1749" fmla="*/ 65067 h 1311522"/>
              <a:gd name="connsiteX1750" fmla="*/ 2093242 w 5057910"/>
              <a:gd name="connsiteY1750" fmla="*/ 66877 h 1311522"/>
              <a:gd name="connsiteX1751" fmla="*/ 2102767 w 5057910"/>
              <a:gd name="connsiteY1751" fmla="*/ 62495 h 1311522"/>
              <a:gd name="connsiteX1752" fmla="*/ 2114197 w 5057910"/>
              <a:gd name="connsiteY1752" fmla="*/ 65829 h 1311522"/>
              <a:gd name="connsiteX1753" fmla="*/ 2121913 w 5057910"/>
              <a:gd name="connsiteY1753" fmla="*/ 60876 h 1311522"/>
              <a:gd name="connsiteX1754" fmla="*/ 2158203 w 5057910"/>
              <a:gd name="connsiteY1754" fmla="*/ 63353 h 1311522"/>
              <a:gd name="connsiteX1755" fmla="*/ 2182968 w 5057910"/>
              <a:gd name="connsiteY1755" fmla="*/ 57447 h 1311522"/>
              <a:gd name="connsiteX1756" fmla="*/ 2206304 w 5057910"/>
              <a:gd name="connsiteY1756" fmla="*/ 57447 h 1311522"/>
              <a:gd name="connsiteX1757" fmla="*/ 2253453 w 5057910"/>
              <a:gd name="connsiteY1757" fmla="*/ 58400 h 1311522"/>
              <a:gd name="connsiteX1758" fmla="*/ 2283361 w 5057910"/>
              <a:gd name="connsiteY1758" fmla="*/ 59638 h 1311522"/>
              <a:gd name="connsiteX1759" fmla="*/ 2314413 w 5057910"/>
              <a:gd name="connsiteY1759" fmla="*/ 56304 h 1311522"/>
              <a:gd name="connsiteX1760" fmla="*/ 2332320 w 5057910"/>
              <a:gd name="connsiteY1760" fmla="*/ 56304 h 1311522"/>
              <a:gd name="connsiteX1761" fmla="*/ 2376325 w 5057910"/>
              <a:gd name="connsiteY1761" fmla="*/ 57638 h 1311522"/>
              <a:gd name="connsiteX1762" fmla="*/ 2401090 w 5057910"/>
              <a:gd name="connsiteY1762" fmla="*/ 59257 h 1311522"/>
              <a:gd name="connsiteX1763" fmla="*/ 2420807 w 5057910"/>
              <a:gd name="connsiteY1763" fmla="*/ 59257 h 1311522"/>
              <a:gd name="connsiteX1764" fmla="*/ 2506532 w 5057910"/>
              <a:gd name="connsiteY1764" fmla="*/ 58304 h 1311522"/>
              <a:gd name="connsiteX1765" fmla="*/ 2518248 w 5057910"/>
              <a:gd name="connsiteY1765" fmla="*/ 55256 h 1311522"/>
              <a:gd name="connsiteX1766" fmla="*/ 2598353 w 5057910"/>
              <a:gd name="connsiteY1766" fmla="*/ 54304 h 1311522"/>
              <a:gd name="connsiteX1767" fmla="*/ 2679792 w 5057910"/>
              <a:gd name="connsiteY1767" fmla="*/ 55066 h 1311522"/>
              <a:gd name="connsiteX1768" fmla="*/ 2706747 w 5057910"/>
              <a:gd name="connsiteY1768" fmla="*/ 56304 h 1311522"/>
              <a:gd name="connsiteX1769" fmla="*/ 2680173 w 5057910"/>
              <a:gd name="connsiteY1769" fmla="*/ 60114 h 1311522"/>
              <a:gd name="connsiteX1770" fmla="*/ 2646359 w 5057910"/>
              <a:gd name="connsiteY1770" fmla="*/ 58019 h 1311522"/>
              <a:gd name="connsiteX1771" fmla="*/ 2589209 w 5057910"/>
              <a:gd name="connsiteY1771" fmla="*/ 62686 h 1311522"/>
              <a:gd name="connsiteX1772" fmla="*/ 2612450 w 5057910"/>
              <a:gd name="connsiteY1772" fmla="*/ 69353 h 1311522"/>
              <a:gd name="connsiteX1773" fmla="*/ 2622642 w 5057910"/>
              <a:gd name="connsiteY1773" fmla="*/ 69353 h 1311522"/>
              <a:gd name="connsiteX1774" fmla="*/ 2640358 w 5057910"/>
              <a:gd name="connsiteY1774" fmla="*/ 67353 h 1311522"/>
              <a:gd name="connsiteX1775" fmla="*/ 2661599 w 5057910"/>
              <a:gd name="connsiteY1775" fmla="*/ 66686 h 1311522"/>
              <a:gd name="connsiteX1776" fmla="*/ 2679696 w 5057910"/>
              <a:gd name="connsiteY1776" fmla="*/ 67639 h 1311522"/>
              <a:gd name="connsiteX1777" fmla="*/ 2694270 w 5057910"/>
              <a:gd name="connsiteY1777" fmla="*/ 68496 h 1311522"/>
              <a:gd name="connsiteX1778" fmla="*/ 2706747 w 5057910"/>
              <a:gd name="connsiteY1778" fmla="*/ 68496 h 1311522"/>
              <a:gd name="connsiteX1779" fmla="*/ 2722654 w 5057910"/>
              <a:gd name="connsiteY1779" fmla="*/ 68496 h 1311522"/>
              <a:gd name="connsiteX1780" fmla="*/ 2728465 w 5057910"/>
              <a:gd name="connsiteY1780" fmla="*/ 73640 h 1311522"/>
              <a:gd name="connsiteX1781" fmla="*/ 2751801 w 5057910"/>
              <a:gd name="connsiteY1781" fmla="*/ 70496 h 1311522"/>
              <a:gd name="connsiteX1782" fmla="*/ 2776756 w 5057910"/>
              <a:gd name="connsiteY1782" fmla="*/ 71449 h 1311522"/>
              <a:gd name="connsiteX1783" fmla="*/ 2793520 w 5057910"/>
              <a:gd name="connsiteY1783" fmla="*/ 73925 h 1311522"/>
              <a:gd name="connsiteX1784" fmla="*/ 2817904 w 5057910"/>
              <a:gd name="connsiteY1784" fmla="*/ 68115 h 1311522"/>
              <a:gd name="connsiteX1785" fmla="*/ 2862767 w 5057910"/>
              <a:gd name="connsiteY1785" fmla="*/ 70306 h 1311522"/>
              <a:gd name="connsiteX1786" fmla="*/ 2884103 w 5057910"/>
              <a:gd name="connsiteY1786" fmla="*/ 69163 h 1311522"/>
              <a:gd name="connsiteX1787" fmla="*/ 2908296 w 5057910"/>
              <a:gd name="connsiteY1787" fmla="*/ 71258 h 1311522"/>
              <a:gd name="connsiteX1788" fmla="*/ 2925251 w 5057910"/>
              <a:gd name="connsiteY1788" fmla="*/ 73640 h 1311522"/>
              <a:gd name="connsiteX1789" fmla="*/ 2937062 w 5057910"/>
              <a:gd name="connsiteY1789" fmla="*/ 68115 h 1311522"/>
              <a:gd name="connsiteX1790" fmla="*/ 2966494 w 5057910"/>
              <a:gd name="connsiteY1790" fmla="*/ 69734 h 1311522"/>
              <a:gd name="connsiteX1791" fmla="*/ 2985544 w 5057910"/>
              <a:gd name="connsiteY1791" fmla="*/ 69734 h 1311522"/>
              <a:gd name="connsiteX1792" fmla="*/ 3008880 w 5057910"/>
              <a:gd name="connsiteY1792" fmla="*/ 73640 h 1311522"/>
              <a:gd name="connsiteX1793" fmla="*/ 3029931 w 5057910"/>
              <a:gd name="connsiteY1793" fmla="*/ 73640 h 1311522"/>
              <a:gd name="connsiteX1794" fmla="*/ 3031455 w 5057910"/>
              <a:gd name="connsiteY1794" fmla="*/ 68972 h 1311522"/>
              <a:gd name="connsiteX1795" fmla="*/ 3055458 w 5057910"/>
              <a:gd name="connsiteY1795" fmla="*/ 73068 h 1311522"/>
              <a:gd name="connsiteX1796" fmla="*/ 3071841 w 5057910"/>
              <a:gd name="connsiteY1796" fmla="*/ 70877 h 1311522"/>
              <a:gd name="connsiteX1797" fmla="*/ 3089938 w 5057910"/>
              <a:gd name="connsiteY1797" fmla="*/ 70877 h 1311522"/>
              <a:gd name="connsiteX1798" fmla="*/ 3112512 w 5057910"/>
              <a:gd name="connsiteY1798" fmla="*/ 74211 h 1311522"/>
              <a:gd name="connsiteX1799" fmla="*/ 3132229 w 5057910"/>
              <a:gd name="connsiteY1799" fmla="*/ 69544 h 1311522"/>
              <a:gd name="connsiteX1800" fmla="*/ 3136896 w 5057910"/>
              <a:gd name="connsiteY1800" fmla="*/ 81926 h 1311522"/>
              <a:gd name="connsiteX1801" fmla="*/ 3145755 w 5057910"/>
              <a:gd name="connsiteY1801" fmla="*/ 68020 h 1311522"/>
              <a:gd name="connsiteX1802" fmla="*/ 3166996 w 5057910"/>
              <a:gd name="connsiteY1802" fmla="*/ 72211 h 1311522"/>
              <a:gd name="connsiteX1803" fmla="*/ 3179187 w 5057910"/>
              <a:gd name="connsiteY1803" fmla="*/ 76688 h 1311522"/>
              <a:gd name="connsiteX1804" fmla="*/ 3199952 w 5057910"/>
              <a:gd name="connsiteY1804" fmla="*/ 81641 h 1311522"/>
              <a:gd name="connsiteX1805" fmla="*/ 3211477 w 5057910"/>
              <a:gd name="connsiteY1805" fmla="*/ 80021 h 1311522"/>
              <a:gd name="connsiteX1806" fmla="*/ 3211477 w 5057910"/>
              <a:gd name="connsiteY1806" fmla="*/ 68877 h 1311522"/>
              <a:gd name="connsiteX1807" fmla="*/ 3230527 w 5057910"/>
              <a:gd name="connsiteY1807" fmla="*/ 81355 h 1311522"/>
              <a:gd name="connsiteX1808" fmla="*/ 3244815 w 5057910"/>
              <a:gd name="connsiteY1808" fmla="*/ 73544 h 1311522"/>
              <a:gd name="connsiteX1809" fmla="*/ 3262436 w 5057910"/>
              <a:gd name="connsiteY1809" fmla="*/ 76116 h 1311522"/>
              <a:gd name="connsiteX1810" fmla="*/ 3273485 w 5057910"/>
              <a:gd name="connsiteY1810" fmla="*/ 76116 h 1311522"/>
              <a:gd name="connsiteX1811" fmla="*/ 3274704 w 5057910"/>
              <a:gd name="connsiteY1811" fmla="*/ 73611 h 1311522"/>
              <a:gd name="connsiteX1812" fmla="*/ 3280629 w 5057910"/>
              <a:gd name="connsiteY1812" fmla="*/ 73640 h 1311522"/>
              <a:gd name="connsiteX1813" fmla="*/ 3290154 w 5057910"/>
              <a:gd name="connsiteY1813" fmla="*/ 76307 h 1311522"/>
              <a:gd name="connsiteX1814" fmla="*/ 3306822 w 5057910"/>
              <a:gd name="connsiteY1814" fmla="*/ 77259 h 1311522"/>
              <a:gd name="connsiteX1815" fmla="*/ 3337874 w 5057910"/>
              <a:gd name="connsiteY1815" fmla="*/ 77735 h 1311522"/>
              <a:gd name="connsiteX1816" fmla="*/ 3364068 w 5057910"/>
              <a:gd name="connsiteY1816" fmla="*/ 77164 h 1311522"/>
              <a:gd name="connsiteX1817" fmla="*/ 3398834 w 5057910"/>
              <a:gd name="connsiteY1817" fmla="*/ 75640 h 1311522"/>
              <a:gd name="connsiteX1818" fmla="*/ 3455984 w 5057910"/>
              <a:gd name="connsiteY1818" fmla="*/ 75640 h 1311522"/>
              <a:gd name="connsiteX1819" fmla="*/ 3490560 w 5057910"/>
              <a:gd name="connsiteY1819" fmla="*/ 68496 h 1311522"/>
              <a:gd name="connsiteX1820" fmla="*/ 3496846 w 5057910"/>
              <a:gd name="connsiteY1820" fmla="*/ 78021 h 1311522"/>
              <a:gd name="connsiteX1821" fmla="*/ 3508467 w 5057910"/>
              <a:gd name="connsiteY1821" fmla="*/ 72496 h 1311522"/>
              <a:gd name="connsiteX1822" fmla="*/ 3531041 w 5057910"/>
              <a:gd name="connsiteY1822" fmla="*/ 68687 h 1311522"/>
              <a:gd name="connsiteX1823" fmla="*/ 3563712 w 5057910"/>
              <a:gd name="connsiteY1823" fmla="*/ 71830 h 1311522"/>
              <a:gd name="connsiteX1824" fmla="*/ 3578380 w 5057910"/>
              <a:gd name="connsiteY1824" fmla="*/ 68592 h 1311522"/>
              <a:gd name="connsiteX1825" fmla="*/ 3598573 w 5057910"/>
              <a:gd name="connsiteY1825" fmla="*/ 69068 h 1311522"/>
              <a:gd name="connsiteX1826" fmla="*/ 3627148 w 5057910"/>
              <a:gd name="connsiteY1826" fmla="*/ 69639 h 1311522"/>
              <a:gd name="connsiteX1827" fmla="*/ 3656200 w 5057910"/>
              <a:gd name="connsiteY1827" fmla="*/ 70401 h 1311522"/>
              <a:gd name="connsiteX1828" fmla="*/ 3681631 w 5057910"/>
              <a:gd name="connsiteY1828" fmla="*/ 62495 h 1311522"/>
              <a:gd name="connsiteX1829" fmla="*/ 3706492 w 5057910"/>
              <a:gd name="connsiteY1829" fmla="*/ 59352 h 1311522"/>
              <a:gd name="connsiteX1830" fmla="*/ 3730018 w 5057910"/>
              <a:gd name="connsiteY1830" fmla="*/ 66686 h 1311522"/>
              <a:gd name="connsiteX1831" fmla="*/ 3754783 w 5057910"/>
              <a:gd name="connsiteY1831" fmla="*/ 64877 h 1311522"/>
              <a:gd name="connsiteX1832" fmla="*/ 3819744 w 5057910"/>
              <a:gd name="connsiteY1832" fmla="*/ 62591 h 1311522"/>
              <a:gd name="connsiteX1833" fmla="*/ 3832698 w 5057910"/>
              <a:gd name="connsiteY1833" fmla="*/ 61733 h 1311522"/>
              <a:gd name="connsiteX1834" fmla="*/ 3842223 w 5057910"/>
              <a:gd name="connsiteY1834" fmla="*/ 57542 h 1311522"/>
              <a:gd name="connsiteX1835" fmla="*/ 3851176 w 5057910"/>
              <a:gd name="connsiteY1835" fmla="*/ 58114 h 1311522"/>
              <a:gd name="connsiteX1836" fmla="*/ 3870226 w 5057910"/>
              <a:gd name="connsiteY1836" fmla="*/ 59067 h 1311522"/>
              <a:gd name="connsiteX1837" fmla="*/ 3886609 w 5057910"/>
              <a:gd name="connsiteY1837" fmla="*/ 57066 h 1311522"/>
              <a:gd name="connsiteX1838" fmla="*/ 3896896 w 5057910"/>
              <a:gd name="connsiteY1838" fmla="*/ 57066 h 1311522"/>
              <a:gd name="connsiteX1839" fmla="*/ 3921376 w 5057910"/>
              <a:gd name="connsiteY1839" fmla="*/ 57066 h 1311522"/>
              <a:gd name="connsiteX1840" fmla="*/ 4008815 w 5057910"/>
              <a:gd name="connsiteY1840" fmla="*/ 52970 h 1311522"/>
              <a:gd name="connsiteX1841" fmla="*/ 4078824 w 5057910"/>
              <a:gd name="connsiteY1841" fmla="*/ 52970 h 1311522"/>
              <a:gd name="connsiteX1842" fmla="*/ 4089921 w 5057910"/>
              <a:gd name="connsiteY1842" fmla="*/ 52708 h 1311522"/>
              <a:gd name="connsiteX1843" fmla="*/ 3741829 w 5057910"/>
              <a:gd name="connsiteY1843" fmla="*/ 52018 h 1311522"/>
              <a:gd name="connsiteX1844" fmla="*/ 3752783 w 5057910"/>
              <a:gd name="connsiteY1844" fmla="*/ 55162 h 1311522"/>
              <a:gd name="connsiteX1845" fmla="*/ 3739829 w 5057910"/>
              <a:gd name="connsiteY1845" fmla="*/ 55162 h 1311522"/>
              <a:gd name="connsiteX1846" fmla="*/ 3741829 w 5057910"/>
              <a:gd name="connsiteY1846" fmla="*/ 52018 h 1311522"/>
              <a:gd name="connsiteX1847" fmla="*/ 3690477 w 5057910"/>
              <a:gd name="connsiteY1847" fmla="*/ 51578 h 1311522"/>
              <a:gd name="connsiteX1848" fmla="*/ 3705634 w 5057910"/>
              <a:gd name="connsiteY1848" fmla="*/ 52781 h 1311522"/>
              <a:gd name="connsiteX1849" fmla="*/ 3697823 w 5057910"/>
              <a:gd name="connsiteY1849" fmla="*/ 55924 h 1311522"/>
              <a:gd name="connsiteX1850" fmla="*/ 3681536 w 5057910"/>
              <a:gd name="connsiteY1850" fmla="*/ 55733 h 1311522"/>
              <a:gd name="connsiteX1851" fmla="*/ 3690477 w 5057910"/>
              <a:gd name="connsiteY1851" fmla="*/ 51578 h 1311522"/>
              <a:gd name="connsiteX1852" fmla="*/ 1861118 w 5057910"/>
              <a:gd name="connsiteY1852" fmla="*/ 48875 h 1311522"/>
              <a:gd name="connsiteX1853" fmla="*/ 1816827 w 5057910"/>
              <a:gd name="connsiteY1853" fmla="*/ 53542 h 1311522"/>
              <a:gd name="connsiteX1854" fmla="*/ 1861118 w 5057910"/>
              <a:gd name="connsiteY1854" fmla="*/ 48875 h 1311522"/>
              <a:gd name="connsiteX1855" fmla="*/ 1892265 w 5057910"/>
              <a:gd name="connsiteY1855" fmla="*/ 44970 h 1311522"/>
              <a:gd name="connsiteX1856" fmla="*/ 1865786 w 5057910"/>
              <a:gd name="connsiteY1856" fmla="*/ 49637 h 1311522"/>
              <a:gd name="connsiteX1857" fmla="*/ 1892265 w 5057910"/>
              <a:gd name="connsiteY1857" fmla="*/ 44970 h 1311522"/>
              <a:gd name="connsiteX1858" fmla="*/ 1908553 w 5057910"/>
              <a:gd name="connsiteY1858" fmla="*/ 44207 h 1311522"/>
              <a:gd name="connsiteX1859" fmla="*/ 1894551 w 5057910"/>
              <a:gd name="connsiteY1859" fmla="*/ 46589 h 1311522"/>
              <a:gd name="connsiteX1860" fmla="*/ 1908553 w 5057910"/>
              <a:gd name="connsiteY1860" fmla="*/ 44207 h 1311522"/>
              <a:gd name="connsiteX1861" fmla="*/ 1963226 w 5057910"/>
              <a:gd name="connsiteY1861" fmla="*/ 40588 h 1311522"/>
              <a:gd name="connsiteX1862" fmla="*/ 1931126 w 5057910"/>
              <a:gd name="connsiteY1862" fmla="*/ 43446 h 1311522"/>
              <a:gd name="connsiteX1863" fmla="*/ 1949224 w 5057910"/>
              <a:gd name="connsiteY1863" fmla="*/ 42208 h 1311522"/>
              <a:gd name="connsiteX1864" fmla="*/ 1963226 w 5057910"/>
              <a:gd name="connsiteY1864" fmla="*/ 40588 h 1311522"/>
              <a:gd name="connsiteX1865" fmla="*/ 2004481 w 5057910"/>
              <a:gd name="connsiteY1865" fmla="*/ 38338 h 1311522"/>
              <a:gd name="connsiteX1866" fmla="*/ 2018090 w 5057910"/>
              <a:gd name="connsiteY1866" fmla="*/ 39636 h 1311522"/>
              <a:gd name="connsiteX1867" fmla="*/ 1993230 w 5057910"/>
              <a:gd name="connsiteY1867" fmla="*/ 41826 h 1311522"/>
              <a:gd name="connsiteX1868" fmla="*/ 2004481 w 5057910"/>
              <a:gd name="connsiteY1868" fmla="*/ 38338 h 1311522"/>
              <a:gd name="connsiteX1869" fmla="*/ 4278230 w 5057910"/>
              <a:gd name="connsiteY1869" fmla="*/ 33242 h 1311522"/>
              <a:gd name="connsiteX1870" fmla="*/ 4289707 w 5057910"/>
              <a:gd name="connsiteY1870" fmla="*/ 36492 h 1311522"/>
              <a:gd name="connsiteX1871" fmla="*/ 4268467 w 5057910"/>
              <a:gd name="connsiteY1871" fmla="*/ 35064 h 1311522"/>
              <a:gd name="connsiteX1872" fmla="*/ 4278230 w 5057910"/>
              <a:gd name="connsiteY1872" fmla="*/ 33242 h 1311522"/>
              <a:gd name="connsiteX1873" fmla="*/ 3731638 w 5057910"/>
              <a:gd name="connsiteY1873" fmla="*/ 11442 h 1311522"/>
              <a:gd name="connsiteX1874" fmla="*/ 3838222 w 5057910"/>
              <a:gd name="connsiteY1874" fmla="*/ 13347 h 1311522"/>
              <a:gd name="connsiteX1875" fmla="*/ 4052821 w 5057910"/>
              <a:gd name="connsiteY1875" fmla="*/ 20395 h 1311522"/>
              <a:gd name="connsiteX1876" fmla="*/ 4179408 w 5057910"/>
              <a:gd name="connsiteY1876" fmla="*/ 24967 h 1311522"/>
              <a:gd name="connsiteX1877" fmla="*/ 4230271 w 5057910"/>
              <a:gd name="connsiteY1877" fmla="*/ 31158 h 1311522"/>
              <a:gd name="connsiteX1878" fmla="*/ 4245130 w 5057910"/>
              <a:gd name="connsiteY1878" fmla="*/ 29254 h 1311522"/>
              <a:gd name="connsiteX1879" fmla="*/ 4251036 w 5057910"/>
              <a:gd name="connsiteY1879" fmla="*/ 30968 h 1311522"/>
              <a:gd name="connsiteX1880" fmla="*/ 4262180 w 5057910"/>
              <a:gd name="connsiteY1880" fmla="*/ 36112 h 1311522"/>
              <a:gd name="connsiteX1881" fmla="*/ 4202173 w 5057910"/>
              <a:gd name="connsiteY1881" fmla="*/ 32968 h 1311522"/>
              <a:gd name="connsiteX1882" fmla="*/ 4142165 w 5057910"/>
              <a:gd name="connsiteY1882" fmla="*/ 29349 h 1311522"/>
              <a:gd name="connsiteX1883" fmla="*/ 4112923 w 5057910"/>
              <a:gd name="connsiteY1883" fmla="*/ 25824 h 1311522"/>
              <a:gd name="connsiteX1884" fmla="*/ 3974811 w 5057910"/>
              <a:gd name="connsiteY1884" fmla="*/ 22014 h 1311522"/>
              <a:gd name="connsiteX1885" fmla="*/ 3713445 w 5057910"/>
              <a:gd name="connsiteY1885" fmla="*/ 18681 h 1311522"/>
              <a:gd name="connsiteX1886" fmla="*/ 3587810 w 5057910"/>
              <a:gd name="connsiteY1886" fmla="*/ 18681 h 1311522"/>
              <a:gd name="connsiteX1887" fmla="*/ 3480273 w 5057910"/>
              <a:gd name="connsiteY1887" fmla="*/ 24681 h 1311522"/>
              <a:gd name="connsiteX1888" fmla="*/ 3413598 w 5057910"/>
              <a:gd name="connsiteY1888" fmla="*/ 24681 h 1311522"/>
              <a:gd name="connsiteX1889" fmla="*/ 3353781 w 5057910"/>
              <a:gd name="connsiteY1889" fmla="*/ 26587 h 1311522"/>
              <a:gd name="connsiteX1890" fmla="*/ 3295012 w 5057910"/>
              <a:gd name="connsiteY1890" fmla="*/ 27539 h 1311522"/>
              <a:gd name="connsiteX1891" fmla="*/ 3243291 w 5057910"/>
              <a:gd name="connsiteY1891" fmla="*/ 29634 h 1311522"/>
              <a:gd name="connsiteX1892" fmla="*/ 3148041 w 5057910"/>
              <a:gd name="connsiteY1892" fmla="*/ 28587 h 1311522"/>
              <a:gd name="connsiteX1893" fmla="*/ 3096511 w 5057910"/>
              <a:gd name="connsiteY1893" fmla="*/ 30015 h 1311522"/>
              <a:gd name="connsiteX1894" fmla="*/ 3045933 w 5057910"/>
              <a:gd name="connsiteY1894" fmla="*/ 29158 h 1311522"/>
              <a:gd name="connsiteX1895" fmla="*/ 3015262 w 5057910"/>
              <a:gd name="connsiteY1895" fmla="*/ 30396 h 1311522"/>
              <a:gd name="connsiteX1896" fmla="*/ 3001451 w 5057910"/>
              <a:gd name="connsiteY1896" fmla="*/ 31920 h 1311522"/>
              <a:gd name="connsiteX1897" fmla="*/ 2992784 w 5057910"/>
              <a:gd name="connsiteY1897" fmla="*/ 34111 h 1311522"/>
              <a:gd name="connsiteX1898" fmla="*/ 2974781 w 5057910"/>
              <a:gd name="connsiteY1898" fmla="*/ 30111 h 1311522"/>
              <a:gd name="connsiteX1899" fmla="*/ 2937443 w 5057910"/>
              <a:gd name="connsiteY1899" fmla="*/ 32111 h 1311522"/>
              <a:gd name="connsiteX1900" fmla="*/ 2907820 w 5057910"/>
              <a:gd name="connsiteY1900" fmla="*/ 34778 h 1311522"/>
              <a:gd name="connsiteX1901" fmla="*/ 2869149 w 5057910"/>
              <a:gd name="connsiteY1901" fmla="*/ 31825 h 1311522"/>
              <a:gd name="connsiteX1902" fmla="*/ 2828858 w 5057910"/>
              <a:gd name="connsiteY1902" fmla="*/ 34397 h 1311522"/>
              <a:gd name="connsiteX1903" fmla="*/ 2806379 w 5057910"/>
              <a:gd name="connsiteY1903" fmla="*/ 32206 h 1311522"/>
              <a:gd name="connsiteX1904" fmla="*/ 2761231 w 5057910"/>
              <a:gd name="connsiteY1904" fmla="*/ 32873 h 1311522"/>
              <a:gd name="connsiteX1905" fmla="*/ 2707129 w 5057910"/>
              <a:gd name="connsiteY1905" fmla="*/ 33635 h 1311522"/>
              <a:gd name="connsiteX1906" fmla="*/ 2681697 w 5057910"/>
              <a:gd name="connsiteY1906" fmla="*/ 32587 h 1311522"/>
              <a:gd name="connsiteX1907" fmla="*/ 2677030 w 5057910"/>
              <a:gd name="connsiteY1907" fmla="*/ 36492 h 1311522"/>
              <a:gd name="connsiteX1908" fmla="*/ 2671505 w 5057910"/>
              <a:gd name="connsiteY1908" fmla="*/ 33825 h 1311522"/>
              <a:gd name="connsiteX1909" fmla="*/ 2650169 w 5057910"/>
              <a:gd name="connsiteY1909" fmla="*/ 33825 h 1311522"/>
              <a:gd name="connsiteX1910" fmla="*/ 2610164 w 5057910"/>
              <a:gd name="connsiteY1910" fmla="*/ 38779 h 1311522"/>
              <a:gd name="connsiteX1911" fmla="*/ 2591114 w 5057910"/>
              <a:gd name="connsiteY1911" fmla="*/ 35254 h 1311522"/>
              <a:gd name="connsiteX1912" fmla="*/ 2575207 w 5057910"/>
              <a:gd name="connsiteY1912" fmla="*/ 33159 h 1311522"/>
              <a:gd name="connsiteX1913" fmla="*/ 2563777 w 5057910"/>
              <a:gd name="connsiteY1913" fmla="*/ 38016 h 1311522"/>
              <a:gd name="connsiteX1914" fmla="*/ 2544727 w 5057910"/>
              <a:gd name="connsiteY1914" fmla="*/ 35064 h 1311522"/>
              <a:gd name="connsiteX1915" fmla="*/ 2489959 w 5057910"/>
              <a:gd name="connsiteY1915" fmla="*/ 36683 h 1311522"/>
              <a:gd name="connsiteX1916" fmla="*/ 2435285 w 5057910"/>
              <a:gd name="connsiteY1916" fmla="*/ 35254 h 1311522"/>
              <a:gd name="connsiteX1917" fmla="*/ 2400805 w 5057910"/>
              <a:gd name="connsiteY1917" fmla="*/ 33730 h 1311522"/>
              <a:gd name="connsiteX1918" fmla="*/ 2341464 w 5057910"/>
              <a:gd name="connsiteY1918" fmla="*/ 35445 h 1311522"/>
              <a:gd name="connsiteX1919" fmla="*/ 2233450 w 5057910"/>
              <a:gd name="connsiteY1919" fmla="*/ 37636 h 1311522"/>
              <a:gd name="connsiteX1920" fmla="*/ 2233812 w 5057910"/>
              <a:gd name="connsiteY1920" fmla="*/ 36740 h 1311522"/>
              <a:gd name="connsiteX1921" fmla="*/ 2231164 w 5057910"/>
              <a:gd name="connsiteY1921" fmla="*/ 32206 h 1311522"/>
              <a:gd name="connsiteX1922" fmla="*/ 2216115 w 5057910"/>
              <a:gd name="connsiteY1922" fmla="*/ 33730 h 1311522"/>
              <a:gd name="connsiteX1923" fmla="*/ 2192302 w 5057910"/>
              <a:gd name="connsiteY1923" fmla="*/ 33730 h 1311522"/>
              <a:gd name="connsiteX1924" fmla="*/ 2150011 w 5057910"/>
              <a:gd name="connsiteY1924" fmla="*/ 34778 h 1311522"/>
              <a:gd name="connsiteX1925" fmla="*/ 2107149 w 5057910"/>
              <a:gd name="connsiteY1925" fmla="*/ 35635 h 1311522"/>
              <a:gd name="connsiteX1926" fmla="*/ 2041807 w 5057910"/>
              <a:gd name="connsiteY1926" fmla="*/ 37350 h 1311522"/>
              <a:gd name="connsiteX1927" fmla="*/ 2021329 w 5057910"/>
              <a:gd name="connsiteY1927" fmla="*/ 39445 h 1311522"/>
              <a:gd name="connsiteX1928" fmla="*/ 2040379 w 5057910"/>
              <a:gd name="connsiteY1928" fmla="*/ 33445 h 1311522"/>
              <a:gd name="connsiteX1929" fmla="*/ 2094385 w 5057910"/>
              <a:gd name="connsiteY1929" fmla="*/ 28301 h 1311522"/>
              <a:gd name="connsiteX1930" fmla="*/ 2178110 w 5057910"/>
              <a:gd name="connsiteY1930" fmla="*/ 26110 h 1311522"/>
              <a:gd name="connsiteX1931" fmla="*/ 2213734 w 5057910"/>
              <a:gd name="connsiteY1931" fmla="*/ 21443 h 1311522"/>
              <a:gd name="connsiteX1932" fmla="*/ 2231831 w 5057910"/>
              <a:gd name="connsiteY1932" fmla="*/ 22681 h 1311522"/>
              <a:gd name="connsiteX1933" fmla="*/ 2266978 w 5057910"/>
              <a:gd name="connsiteY1933" fmla="*/ 22681 h 1311522"/>
              <a:gd name="connsiteX1934" fmla="*/ 2297935 w 5057910"/>
              <a:gd name="connsiteY1934" fmla="*/ 19443 h 1311522"/>
              <a:gd name="connsiteX1935" fmla="*/ 2370610 w 5057910"/>
              <a:gd name="connsiteY1935" fmla="*/ 20776 h 1311522"/>
              <a:gd name="connsiteX1936" fmla="*/ 2410711 w 5057910"/>
              <a:gd name="connsiteY1936" fmla="*/ 20109 h 1311522"/>
              <a:gd name="connsiteX1937" fmla="*/ 2424712 w 5057910"/>
              <a:gd name="connsiteY1937" fmla="*/ 20967 h 1311522"/>
              <a:gd name="connsiteX1938" fmla="*/ 2565778 w 5057910"/>
              <a:gd name="connsiteY1938" fmla="*/ 19538 h 1311522"/>
              <a:gd name="connsiteX1939" fmla="*/ 2594353 w 5057910"/>
              <a:gd name="connsiteY1939" fmla="*/ 17728 h 1311522"/>
              <a:gd name="connsiteX1940" fmla="*/ 2613879 w 5057910"/>
              <a:gd name="connsiteY1940" fmla="*/ 17062 h 1311522"/>
              <a:gd name="connsiteX1941" fmla="*/ 2669505 w 5057910"/>
              <a:gd name="connsiteY1941" fmla="*/ 17823 h 1311522"/>
              <a:gd name="connsiteX1942" fmla="*/ 2779233 w 5057910"/>
              <a:gd name="connsiteY1942" fmla="*/ 14204 h 1311522"/>
              <a:gd name="connsiteX1943" fmla="*/ 2826858 w 5057910"/>
              <a:gd name="connsiteY1943" fmla="*/ 16109 h 1311522"/>
              <a:gd name="connsiteX1944" fmla="*/ 2867720 w 5057910"/>
              <a:gd name="connsiteY1944" fmla="*/ 16109 h 1311522"/>
              <a:gd name="connsiteX1945" fmla="*/ 2911821 w 5057910"/>
              <a:gd name="connsiteY1945" fmla="*/ 17633 h 1311522"/>
              <a:gd name="connsiteX1946" fmla="*/ 2955826 w 5057910"/>
              <a:gd name="connsiteY1946" fmla="*/ 17633 h 1311522"/>
              <a:gd name="connsiteX1947" fmla="*/ 3014691 w 5057910"/>
              <a:gd name="connsiteY1947" fmla="*/ 18300 h 1311522"/>
              <a:gd name="connsiteX1948" fmla="*/ 3071079 w 5057910"/>
              <a:gd name="connsiteY1948" fmla="*/ 19062 h 1311522"/>
              <a:gd name="connsiteX1949" fmla="*/ 3169853 w 5057910"/>
              <a:gd name="connsiteY1949" fmla="*/ 16585 h 1311522"/>
              <a:gd name="connsiteX1950" fmla="*/ 3221002 w 5057910"/>
              <a:gd name="connsiteY1950" fmla="*/ 18681 h 1311522"/>
              <a:gd name="connsiteX1951" fmla="*/ 3279867 w 5057910"/>
              <a:gd name="connsiteY1951" fmla="*/ 15919 h 1311522"/>
              <a:gd name="connsiteX1952" fmla="*/ 3382165 w 5057910"/>
              <a:gd name="connsiteY1952" fmla="*/ 15442 h 1311522"/>
              <a:gd name="connsiteX1953" fmla="*/ 3607813 w 5057910"/>
              <a:gd name="connsiteY1953" fmla="*/ 13823 h 1311522"/>
              <a:gd name="connsiteX1954" fmla="*/ 3731638 w 5057910"/>
              <a:gd name="connsiteY1954" fmla="*/ 11442 h 1311522"/>
              <a:gd name="connsiteX1955" fmla="*/ 2917250 w 5057910"/>
              <a:gd name="connsiteY1955" fmla="*/ 4298 h 1311522"/>
              <a:gd name="connsiteX1956" fmla="*/ 2926775 w 5057910"/>
              <a:gd name="connsiteY1956" fmla="*/ 6393 h 1311522"/>
              <a:gd name="connsiteX1957" fmla="*/ 2934204 w 5057910"/>
              <a:gd name="connsiteY1957" fmla="*/ 6393 h 1311522"/>
              <a:gd name="connsiteX1958" fmla="*/ 2917250 w 5057910"/>
              <a:gd name="connsiteY1958" fmla="*/ 6679 h 1311522"/>
              <a:gd name="connsiteX1959" fmla="*/ 2917250 w 5057910"/>
              <a:gd name="connsiteY1959" fmla="*/ 4298 h 1311522"/>
              <a:gd name="connsiteX1960" fmla="*/ 2889056 w 5057910"/>
              <a:gd name="connsiteY1960" fmla="*/ 3822 h 1311522"/>
              <a:gd name="connsiteX1961" fmla="*/ 2907725 w 5057910"/>
              <a:gd name="connsiteY1961" fmla="*/ 6203 h 1311522"/>
              <a:gd name="connsiteX1962" fmla="*/ 2887532 w 5057910"/>
              <a:gd name="connsiteY1962" fmla="*/ 6965 h 1311522"/>
              <a:gd name="connsiteX1963" fmla="*/ 2876960 w 5057910"/>
              <a:gd name="connsiteY1963" fmla="*/ 2679 h 1311522"/>
              <a:gd name="connsiteX1964" fmla="*/ 2883341 w 5057910"/>
              <a:gd name="connsiteY1964" fmla="*/ 4298 h 1311522"/>
              <a:gd name="connsiteX1965" fmla="*/ 2862196 w 5057910"/>
              <a:gd name="connsiteY1965" fmla="*/ 4869 h 1311522"/>
              <a:gd name="connsiteX1966" fmla="*/ 2876960 w 5057910"/>
              <a:gd name="connsiteY1966" fmla="*/ 2679 h 1311522"/>
              <a:gd name="connsiteX1967" fmla="*/ 2841157 w 5057910"/>
              <a:gd name="connsiteY1967" fmla="*/ 2548 h 1311522"/>
              <a:gd name="connsiteX1968" fmla="*/ 2845527 w 5057910"/>
              <a:gd name="connsiteY1968" fmla="*/ 3822 h 1311522"/>
              <a:gd name="connsiteX1969" fmla="*/ 2836002 w 5057910"/>
              <a:gd name="connsiteY1969" fmla="*/ 3060 h 1311522"/>
              <a:gd name="connsiteX1970" fmla="*/ 2841157 w 5057910"/>
              <a:gd name="connsiteY1970" fmla="*/ 2548 h 1311522"/>
              <a:gd name="connsiteX1971" fmla="*/ 2791234 w 5057910"/>
              <a:gd name="connsiteY1971" fmla="*/ 1059 h 1311522"/>
              <a:gd name="connsiteX1972" fmla="*/ 2774089 w 5057910"/>
              <a:gd name="connsiteY1972" fmla="*/ 1821 h 1311522"/>
              <a:gd name="connsiteX1973" fmla="*/ 2791234 w 5057910"/>
              <a:gd name="connsiteY1973" fmla="*/ 1059 h 131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Lst>
            <a:rect l="l" t="t" r="r" b="b"/>
            <a:pathLst>
              <a:path w="5057910" h="1311522">
                <a:moveTo>
                  <a:pt x="1237231" y="1308746"/>
                </a:moveTo>
                <a:cubicBezTo>
                  <a:pt x="1239879" y="1307213"/>
                  <a:pt x="1243155" y="1307213"/>
                  <a:pt x="1245803" y="1308746"/>
                </a:cubicBezTo>
                <a:cubicBezTo>
                  <a:pt x="1244660" y="1312175"/>
                  <a:pt x="1239041" y="1310556"/>
                  <a:pt x="1237231" y="1308746"/>
                </a:cubicBezTo>
                <a:close/>
                <a:moveTo>
                  <a:pt x="1256911" y="1307950"/>
                </a:moveTo>
                <a:cubicBezTo>
                  <a:pt x="1259900" y="1308533"/>
                  <a:pt x="1262757" y="1309700"/>
                  <a:pt x="1262567" y="1310652"/>
                </a:cubicBezTo>
                <a:cubicBezTo>
                  <a:pt x="1262567" y="1310652"/>
                  <a:pt x="1249803" y="1311605"/>
                  <a:pt x="1250470" y="1308747"/>
                </a:cubicBezTo>
                <a:cubicBezTo>
                  <a:pt x="1250803" y="1307366"/>
                  <a:pt x="1253923" y="1307366"/>
                  <a:pt x="1256911" y="1307950"/>
                </a:cubicBezTo>
                <a:close/>
                <a:moveTo>
                  <a:pt x="977139" y="1296031"/>
                </a:moveTo>
                <a:cubicBezTo>
                  <a:pt x="988104" y="1297031"/>
                  <a:pt x="999486" y="1298650"/>
                  <a:pt x="1003011" y="1298650"/>
                </a:cubicBezTo>
                <a:cubicBezTo>
                  <a:pt x="1023680" y="1299126"/>
                  <a:pt x="1044445" y="1299507"/>
                  <a:pt x="1065019" y="1301793"/>
                </a:cubicBezTo>
                <a:cubicBezTo>
                  <a:pt x="1081878" y="1294363"/>
                  <a:pt x="1115216" y="1303317"/>
                  <a:pt x="1133313" y="1304365"/>
                </a:cubicBezTo>
                <a:cubicBezTo>
                  <a:pt x="1157887" y="1305889"/>
                  <a:pt x="1182462" y="1307098"/>
                  <a:pt x="1207037" y="1307984"/>
                </a:cubicBezTo>
                <a:cubicBezTo>
                  <a:pt x="1163317" y="1315890"/>
                  <a:pt x="1115025" y="1308365"/>
                  <a:pt x="1070924" y="1306365"/>
                </a:cubicBezTo>
                <a:lnTo>
                  <a:pt x="1004249" y="1303317"/>
                </a:lnTo>
                <a:cubicBezTo>
                  <a:pt x="991867" y="1302745"/>
                  <a:pt x="961958" y="1306651"/>
                  <a:pt x="953767" y="1297126"/>
                </a:cubicBezTo>
                <a:cubicBezTo>
                  <a:pt x="955624" y="1294650"/>
                  <a:pt x="966173" y="1295031"/>
                  <a:pt x="977139" y="1296031"/>
                </a:cubicBezTo>
                <a:close/>
                <a:moveTo>
                  <a:pt x="850182" y="1283124"/>
                </a:moveTo>
                <a:cubicBezTo>
                  <a:pt x="848920" y="1283315"/>
                  <a:pt x="847563" y="1284267"/>
                  <a:pt x="847182" y="1285410"/>
                </a:cubicBezTo>
                <a:lnTo>
                  <a:pt x="852611" y="1285410"/>
                </a:lnTo>
                <a:cubicBezTo>
                  <a:pt x="852611" y="1283505"/>
                  <a:pt x="851444" y="1282934"/>
                  <a:pt x="850182" y="1283124"/>
                </a:cubicBezTo>
                <a:close/>
                <a:moveTo>
                  <a:pt x="1153506" y="1265123"/>
                </a:moveTo>
                <a:cubicBezTo>
                  <a:pt x="1156030" y="1264722"/>
                  <a:pt x="1158621" y="1265085"/>
                  <a:pt x="1160935" y="1266170"/>
                </a:cubicBezTo>
                <a:cubicBezTo>
                  <a:pt x="1159888" y="1267123"/>
                  <a:pt x="1155601" y="1272171"/>
                  <a:pt x="1152458" y="1269123"/>
                </a:cubicBezTo>
                <a:cubicBezTo>
                  <a:pt x="1152553" y="1268170"/>
                  <a:pt x="1151601" y="1265789"/>
                  <a:pt x="1153506" y="1265123"/>
                </a:cubicBezTo>
                <a:close/>
                <a:moveTo>
                  <a:pt x="1385963" y="1264611"/>
                </a:moveTo>
                <a:cubicBezTo>
                  <a:pt x="1388559" y="1265075"/>
                  <a:pt x="1390964" y="1266409"/>
                  <a:pt x="1392012" y="1267599"/>
                </a:cubicBezTo>
                <a:lnTo>
                  <a:pt x="1378772" y="1266837"/>
                </a:lnTo>
                <a:cubicBezTo>
                  <a:pt x="1380581" y="1264551"/>
                  <a:pt x="1383367" y="1264147"/>
                  <a:pt x="1385963" y="1264611"/>
                </a:cubicBezTo>
                <a:close/>
                <a:moveTo>
                  <a:pt x="1416872" y="1264456"/>
                </a:moveTo>
                <a:cubicBezTo>
                  <a:pt x="1416872" y="1268361"/>
                  <a:pt x="1412967" y="1265980"/>
                  <a:pt x="1410681" y="1266837"/>
                </a:cubicBezTo>
                <a:cubicBezTo>
                  <a:pt x="1410681" y="1263694"/>
                  <a:pt x="1415348" y="1262932"/>
                  <a:pt x="1416872" y="1264456"/>
                </a:cubicBezTo>
                <a:close/>
                <a:moveTo>
                  <a:pt x="1407538" y="1264456"/>
                </a:moveTo>
                <a:cubicBezTo>
                  <a:pt x="1406776" y="1265980"/>
                  <a:pt x="1403728" y="1269885"/>
                  <a:pt x="1400584" y="1268361"/>
                </a:cubicBezTo>
                <a:cubicBezTo>
                  <a:pt x="1396679" y="1263694"/>
                  <a:pt x="1405252" y="1262932"/>
                  <a:pt x="1407538" y="1264456"/>
                </a:cubicBezTo>
                <a:close/>
                <a:moveTo>
                  <a:pt x="1203334" y="1263766"/>
                </a:moveTo>
                <a:cubicBezTo>
                  <a:pt x="1222062" y="1264289"/>
                  <a:pt x="1241326" y="1266599"/>
                  <a:pt x="1247327" y="1267599"/>
                </a:cubicBezTo>
                <a:cubicBezTo>
                  <a:pt x="1219705" y="1273028"/>
                  <a:pt x="1192178" y="1269123"/>
                  <a:pt x="1162555" y="1270647"/>
                </a:cubicBezTo>
                <a:cubicBezTo>
                  <a:pt x="1166412" y="1264504"/>
                  <a:pt x="1184605" y="1263242"/>
                  <a:pt x="1203334" y="1263766"/>
                </a:cubicBezTo>
                <a:close/>
                <a:moveTo>
                  <a:pt x="1347815" y="1263504"/>
                </a:moveTo>
                <a:cubicBezTo>
                  <a:pt x="1358531" y="1262837"/>
                  <a:pt x="1368913" y="1262980"/>
                  <a:pt x="1371438" y="1265980"/>
                </a:cubicBezTo>
                <a:cubicBezTo>
                  <a:pt x="1343339" y="1268361"/>
                  <a:pt x="1298476" y="1276267"/>
                  <a:pt x="1268758" y="1270266"/>
                </a:cubicBezTo>
                <a:cubicBezTo>
                  <a:pt x="1264567" y="1269409"/>
                  <a:pt x="1267901" y="1265218"/>
                  <a:pt x="1273330" y="1265218"/>
                </a:cubicBezTo>
                <a:cubicBezTo>
                  <a:pt x="1289618" y="1265885"/>
                  <a:pt x="1306001" y="1266742"/>
                  <a:pt x="1322193" y="1265885"/>
                </a:cubicBezTo>
                <a:cubicBezTo>
                  <a:pt x="1326051" y="1265647"/>
                  <a:pt x="1337100" y="1264171"/>
                  <a:pt x="1347815" y="1263504"/>
                </a:cubicBezTo>
                <a:close/>
                <a:moveTo>
                  <a:pt x="1492679" y="1263230"/>
                </a:moveTo>
                <a:cubicBezTo>
                  <a:pt x="1499144" y="1262789"/>
                  <a:pt x="1505550" y="1262646"/>
                  <a:pt x="1507455" y="1264551"/>
                </a:cubicBezTo>
                <a:cubicBezTo>
                  <a:pt x="1498692" y="1266113"/>
                  <a:pt x="1489776" y="1266694"/>
                  <a:pt x="1480880" y="1266266"/>
                </a:cubicBezTo>
                <a:cubicBezTo>
                  <a:pt x="1473165" y="1266647"/>
                  <a:pt x="1466212" y="1269028"/>
                  <a:pt x="1466212" y="1267313"/>
                </a:cubicBezTo>
                <a:cubicBezTo>
                  <a:pt x="1464973" y="1263694"/>
                  <a:pt x="1477546" y="1264456"/>
                  <a:pt x="1477546" y="1263694"/>
                </a:cubicBezTo>
                <a:cubicBezTo>
                  <a:pt x="1479689" y="1264409"/>
                  <a:pt x="1486214" y="1263671"/>
                  <a:pt x="1492679" y="1263230"/>
                </a:cubicBezTo>
                <a:close/>
                <a:moveTo>
                  <a:pt x="1551698" y="1261359"/>
                </a:moveTo>
                <a:cubicBezTo>
                  <a:pt x="1559413" y="1261264"/>
                  <a:pt x="1567843" y="1261836"/>
                  <a:pt x="1570986" y="1263026"/>
                </a:cubicBezTo>
                <a:cubicBezTo>
                  <a:pt x="1567081" y="1263026"/>
                  <a:pt x="1536030" y="1266551"/>
                  <a:pt x="1536696" y="1263693"/>
                </a:cubicBezTo>
                <a:cubicBezTo>
                  <a:pt x="1536982" y="1262217"/>
                  <a:pt x="1543983" y="1261455"/>
                  <a:pt x="1551698" y="1261359"/>
                </a:cubicBezTo>
                <a:close/>
                <a:moveTo>
                  <a:pt x="1647829" y="1255931"/>
                </a:moveTo>
                <a:cubicBezTo>
                  <a:pt x="1646139" y="1256526"/>
                  <a:pt x="1644567" y="1257502"/>
                  <a:pt x="1643091" y="1257502"/>
                </a:cubicBezTo>
                <a:cubicBezTo>
                  <a:pt x="1646482" y="1257997"/>
                  <a:pt x="1649930" y="1257702"/>
                  <a:pt x="1653187" y="1256645"/>
                </a:cubicBezTo>
                <a:lnTo>
                  <a:pt x="1653282" y="1256645"/>
                </a:lnTo>
                <a:cubicBezTo>
                  <a:pt x="1651329" y="1255121"/>
                  <a:pt x="1649520" y="1255335"/>
                  <a:pt x="1647829" y="1255931"/>
                </a:cubicBezTo>
                <a:close/>
                <a:moveTo>
                  <a:pt x="3859666" y="1254443"/>
                </a:moveTo>
                <a:cubicBezTo>
                  <a:pt x="3865750" y="1253955"/>
                  <a:pt x="3871513" y="1254741"/>
                  <a:pt x="3874894" y="1258265"/>
                </a:cubicBezTo>
                <a:lnTo>
                  <a:pt x="3842509" y="1258265"/>
                </a:lnTo>
                <a:cubicBezTo>
                  <a:pt x="3847176" y="1256693"/>
                  <a:pt x="3853582" y="1254931"/>
                  <a:pt x="3859666" y="1254443"/>
                </a:cubicBezTo>
                <a:close/>
                <a:moveTo>
                  <a:pt x="3830030" y="1254359"/>
                </a:moveTo>
                <a:cubicBezTo>
                  <a:pt x="3833374" y="1254054"/>
                  <a:pt x="3836631" y="1255540"/>
                  <a:pt x="3838603" y="1258264"/>
                </a:cubicBezTo>
                <a:cubicBezTo>
                  <a:pt x="3835460" y="1263884"/>
                  <a:pt x="3826411" y="1261693"/>
                  <a:pt x="3830030" y="1254359"/>
                </a:cubicBezTo>
                <a:close/>
                <a:moveTo>
                  <a:pt x="4065679" y="1249692"/>
                </a:moveTo>
                <a:cubicBezTo>
                  <a:pt x="4034247" y="1254169"/>
                  <a:pt x="3997766" y="1255598"/>
                  <a:pt x="3964524" y="1256931"/>
                </a:cubicBezTo>
                <a:cubicBezTo>
                  <a:pt x="3963190" y="1256931"/>
                  <a:pt x="3961952" y="1254359"/>
                  <a:pt x="3960714" y="1254359"/>
                </a:cubicBezTo>
                <a:cubicBezTo>
                  <a:pt x="3960714" y="1248073"/>
                  <a:pt x="3969286" y="1255121"/>
                  <a:pt x="3973953" y="1251978"/>
                </a:cubicBezTo>
                <a:cubicBezTo>
                  <a:pt x="4004338" y="1247730"/>
                  <a:pt x="4035114" y="1246958"/>
                  <a:pt x="4065679" y="1249692"/>
                </a:cubicBezTo>
                <a:close/>
                <a:moveTo>
                  <a:pt x="805557" y="1248358"/>
                </a:moveTo>
                <a:cubicBezTo>
                  <a:pt x="804795" y="1251501"/>
                  <a:pt x="808701" y="1251501"/>
                  <a:pt x="810225" y="1252263"/>
                </a:cubicBezTo>
                <a:lnTo>
                  <a:pt x="810320" y="1251977"/>
                </a:lnTo>
                <a:cubicBezTo>
                  <a:pt x="811272" y="1251254"/>
                  <a:pt x="812025" y="1250301"/>
                  <a:pt x="812511" y="1249215"/>
                </a:cubicBezTo>
                <a:cubicBezTo>
                  <a:pt x="810358" y="1248129"/>
                  <a:pt x="807901" y="1247834"/>
                  <a:pt x="805557" y="1248358"/>
                </a:cubicBezTo>
                <a:close/>
                <a:moveTo>
                  <a:pt x="1498835" y="1245822"/>
                </a:moveTo>
                <a:cubicBezTo>
                  <a:pt x="1508860" y="1247477"/>
                  <a:pt x="1518932" y="1250073"/>
                  <a:pt x="1528981" y="1250644"/>
                </a:cubicBezTo>
                <a:cubicBezTo>
                  <a:pt x="1553842" y="1251977"/>
                  <a:pt x="1578797" y="1246453"/>
                  <a:pt x="1603562" y="1249310"/>
                </a:cubicBezTo>
                <a:cubicBezTo>
                  <a:pt x="1605372" y="1249596"/>
                  <a:pt x="1607182" y="1252739"/>
                  <a:pt x="1608991" y="1252739"/>
                </a:cubicBezTo>
                <a:cubicBezTo>
                  <a:pt x="1605086" y="1258550"/>
                  <a:pt x="1570320" y="1255883"/>
                  <a:pt x="1563367" y="1256073"/>
                </a:cubicBezTo>
                <a:cubicBezTo>
                  <a:pt x="1546984" y="1256550"/>
                  <a:pt x="1534792" y="1255597"/>
                  <a:pt x="1516694" y="1257121"/>
                </a:cubicBezTo>
                <a:cubicBezTo>
                  <a:pt x="1508598" y="1257788"/>
                  <a:pt x="1502407" y="1248358"/>
                  <a:pt x="1496215" y="1250453"/>
                </a:cubicBezTo>
                <a:cubicBezTo>
                  <a:pt x="1493263" y="1257311"/>
                  <a:pt x="1485357" y="1252644"/>
                  <a:pt x="1481642" y="1251120"/>
                </a:cubicBezTo>
                <a:cubicBezTo>
                  <a:pt x="1475832" y="1248739"/>
                  <a:pt x="1478689" y="1255121"/>
                  <a:pt x="1471165" y="1255121"/>
                </a:cubicBezTo>
                <a:cubicBezTo>
                  <a:pt x="1462897" y="1256140"/>
                  <a:pt x="1454620" y="1253254"/>
                  <a:pt x="1448781" y="1247310"/>
                </a:cubicBezTo>
                <a:cubicBezTo>
                  <a:pt x="1454620" y="1242633"/>
                  <a:pt x="1462840" y="1242357"/>
                  <a:pt x="1468974" y="1246643"/>
                </a:cubicBezTo>
                <a:cubicBezTo>
                  <a:pt x="1478832" y="1243453"/>
                  <a:pt x="1488810" y="1244167"/>
                  <a:pt x="1498835" y="1245822"/>
                </a:cubicBezTo>
                <a:close/>
                <a:moveTo>
                  <a:pt x="1400775" y="1245025"/>
                </a:moveTo>
                <a:cubicBezTo>
                  <a:pt x="1407128" y="1244311"/>
                  <a:pt x="1413557" y="1244596"/>
                  <a:pt x="1419825" y="1245882"/>
                </a:cubicBezTo>
                <a:cubicBezTo>
                  <a:pt x="1428397" y="1246454"/>
                  <a:pt x="1437065" y="1245692"/>
                  <a:pt x="1440208" y="1249502"/>
                </a:cubicBezTo>
                <a:cubicBezTo>
                  <a:pt x="1432874" y="1255979"/>
                  <a:pt x="1413062" y="1246549"/>
                  <a:pt x="1404870" y="1250264"/>
                </a:cubicBezTo>
                <a:cubicBezTo>
                  <a:pt x="1404870" y="1249216"/>
                  <a:pt x="1395345" y="1248263"/>
                  <a:pt x="1400775" y="1245025"/>
                </a:cubicBezTo>
                <a:close/>
                <a:moveTo>
                  <a:pt x="1315621" y="1243501"/>
                </a:moveTo>
                <a:cubicBezTo>
                  <a:pt x="1322612" y="1242263"/>
                  <a:pt x="1329775" y="1242263"/>
                  <a:pt x="1336766" y="1243501"/>
                </a:cubicBezTo>
                <a:cubicBezTo>
                  <a:pt x="1332071" y="1246130"/>
                  <a:pt x="1326527" y="1246816"/>
                  <a:pt x="1321336" y="1245406"/>
                </a:cubicBezTo>
                <a:cubicBezTo>
                  <a:pt x="1317812" y="1244834"/>
                  <a:pt x="1312668" y="1243882"/>
                  <a:pt x="1315621" y="1243501"/>
                </a:cubicBezTo>
                <a:close/>
                <a:moveTo>
                  <a:pt x="1370937" y="1242024"/>
                </a:moveTo>
                <a:cubicBezTo>
                  <a:pt x="1381677" y="1242286"/>
                  <a:pt x="1390344" y="1243643"/>
                  <a:pt x="1389535" y="1246358"/>
                </a:cubicBezTo>
                <a:cubicBezTo>
                  <a:pt x="1381439" y="1250644"/>
                  <a:pt x="1349435" y="1246929"/>
                  <a:pt x="1339910" y="1244262"/>
                </a:cubicBezTo>
                <a:cubicBezTo>
                  <a:pt x="1347387" y="1242595"/>
                  <a:pt x="1360198" y="1241762"/>
                  <a:pt x="1370937" y="1242024"/>
                </a:cubicBezTo>
                <a:close/>
                <a:moveTo>
                  <a:pt x="2288314" y="1241929"/>
                </a:moveTo>
                <a:cubicBezTo>
                  <a:pt x="2287647" y="1242524"/>
                  <a:pt x="2287076" y="1243500"/>
                  <a:pt x="2287076" y="1243500"/>
                </a:cubicBezTo>
                <a:lnTo>
                  <a:pt x="2287171" y="1243500"/>
                </a:lnTo>
                <a:cubicBezTo>
                  <a:pt x="2287933" y="1243500"/>
                  <a:pt x="2290886" y="1245691"/>
                  <a:pt x="2290124" y="1242643"/>
                </a:cubicBezTo>
                <a:cubicBezTo>
                  <a:pt x="2289743" y="1241119"/>
                  <a:pt x="2288981" y="1241334"/>
                  <a:pt x="2288314" y="1241929"/>
                </a:cubicBezTo>
                <a:close/>
                <a:moveTo>
                  <a:pt x="2267383" y="1241322"/>
                </a:moveTo>
                <a:cubicBezTo>
                  <a:pt x="2261739" y="1241524"/>
                  <a:pt x="2256691" y="1242691"/>
                  <a:pt x="2255167" y="1245786"/>
                </a:cubicBezTo>
                <a:lnTo>
                  <a:pt x="2255644" y="1245786"/>
                </a:lnTo>
                <a:cubicBezTo>
                  <a:pt x="2264731" y="1244100"/>
                  <a:pt x="2273932" y="1243052"/>
                  <a:pt x="2283171" y="1242643"/>
                </a:cubicBezTo>
                <a:cubicBezTo>
                  <a:pt x="2279265" y="1241881"/>
                  <a:pt x="2273026" y="1241119"/>
                  <a:pt x="2267383" y="1241322"/>
                </a:cubicBezTo>
                <a:close/>
                <a:moveTo>
                  <a:pt x="750646" y="1240143"/>
                </a:moveTo>
                <a:lnTo>
                  <a:pt x="739024" y="1242689"/>
                </a:lnTo>
                <a:lnTo>
                  <a:pt x="738025" y="1242643"/>
                </a:lnTo>
                <a:lnTo>
                  <a:pt x="737930" y="1242929"/>
                </a:lnTo>
                <a:lnTo>
                  <a:pt x="739024" y="1242689"/>
                </a:lnTo>
                <a:lnTo>
                  <a:pt x="762790" y="1243786"/>
                </a:lnTo>
                <a:cubicBezTo>
                  <a:pt x="760456" y="1240262"/>
                  <a:pt x="755599" y="1239666"/>
                  <a:pt x="750646" y="1240143"/>
                </a:cubicBezTo>
                <a:close/>
                <a:moveTo>
                  <a:pt x="843181" y="1238297"/>
                </a:moveTo>
                <a:cubicBezTo>
                  <a:pt x="833227" y="1237119"/>
                  <a:pt x="823416" y="1236881"/>
                  <a:pt x="822226" y="1240738"/>
                </a:cubicBezTo>
                <a:cubicBezTo>
                  <a:pt x="823655" y="1251596"/>
                  <a:pt x="837562" y="1245119"/>
                  <a:pt x="844419" y="1244262"/>
                </a:cubicBezTo>
                <a:lnTo>
                  <a:pt x="844419" y="1248072"/>
                </a:lnTo>
                <a:cubicBezTo>
                  <a:pt x="853678" y="1254101"/>
                  <a:pt x="865013" y="1256064"/>
                  <a:pt x="875757" y="1253502"/>
                </a:cubicBezTo>
                <a:lnTo>
                  <a:pt x="875852" y="1253502"/>
                </a:lnTo>
                <a:cubicBezTo>
                  <a:pt x="880995" y="1251406"/>
                  <a:pt x="904808" y="1261979"/>
                  <a:pt x="902712" y="1248929"/>
                </a:cubicBezTo>
                <a:lnTo>
                  <a:pt x="906618" y="1250453"/>
                </a:lnTo>
                <a:cubicBezTo>
                  <a:pt x="899474" y="1236261"/>
                  <a:pt x="880995" y="1240738"/>
                  <a:pt x="864993" y="1241500"/>
                </a:cubicBezTo>
                <a:cubicBezTo>
                  <a:pt x="863231" y="1241595"/>
                  <a:pt x="853134" y="1239476"/>
                  <a:pt x="843181" y="1238297"/>
                </a:cubicBezTo>
                <a:close/>
                <a:moveTo>
                  <a:pt x="715748" y="1237321"/>
                </a:moveTo>
                <a:lnTo>
                  <a:pt x="705962" y="1242553"/>
                </a:lnTo>
                <a:lnTo>
                  <a:pt x="705354" y="1242643"/>
                </a:lnTo>
                <a:lnTo>
                  <a:pt x="705259" y="1242929"/>
                </a:lnTo>
                <a:lnTo>
                  <a:pt x="705962" y="1242553"/>
                </a:lnTo>
                <a:lnTo>
                  <a:pt x="716689" y="1240965"/>
                </a:lnTo>
                <a:cubicBezTo>
                  <a:pt x="720523" y="1241596"/>
                  <a:pt x="724309" y="1242453"/>
                  <a:pt x="727738" y="1240643"/>
                </a:cubicBezTo>
                <a:cubicBezTo>
                  <a:pt x="725071" y="1238595"/>
                  <a:pt x="720285" y="1237214"/>
                  <a:pt x="715748" y="1237321"/>
                </a:cubicBezTo>
                <a:close/>
                <a:moveTo>
                  <a:pt x="786698" y="1236452"/>
                </a:moveTo>
                <a:cubicBezTo>
                  <a:pt x="783650" y="1237118"/>
                  <a:pt x="755932" y="1248358"/>
                  <a:pt x="772887" y="1248358"/>
                </a:cubicBezTo>
                <a:lnTo>
                  <a:pt x="772982" y="1248072"/>
                </a:lnTo>
                <a:cubicBezTo>
                  <a:pt x="782793" y="1241786"/>
                  <a:pt x="795651" y="1253406"/>
                  <a:pt x="803938" y="1244548"/>
                </a:cubicBezTo>
                <a:cubicBezTo>
                  <a:pt x="803176" y="1238071"/>
                  <a:pt x="786698" y="1236452"/>
                  <a:pt x="786698" y="1236452"/>
                </a:cubicBezTo>
                <a:close/>
                <a:moveTo>
                  <a:pt x="2888460" y="1233725"/>
                </a:moveTo>
                <a:cubicBezTo>
                  <a:pt x="2895009" y="1233951"/>
                  <a:pt x="2900867" y="1235595"/>
                  <a:pt x="2899247" y="1237976"/>
                </a:cubicBezTo>
                <a:cubicBezTo>
                  <a:pt x="2890694" y="1238795"/>
                  <a:pt x="2882083" y="1238795"/>
                  <a:pt x="2873530" y="1237976"/>
                </a:cubicBezTo>
                <a:cubicBezTo>
                  <a:pt x="2874673" y="1234690"/>
                  <a:pt x="2881912" y="1233499"/>
                  <a:pt x="2888460" y="1233725"/>
                </a:cubicBezTo>
                <a:close/>
                <a:moveTo>
                  <a:pt x="3838746" y="1233631"/>
                </a:moveTo>
                <a:cubicBezTo>
                  <a:pt x="3847581" y="1234142"/>
                  <a:pt x="3857415" y="1236500"/>
                  <a:pt x="3860415" y="1237976"/>
                </a:cubicBezTo>
                <a:cubicBezTo>
                  <a:pt x="3848128" y="1238738"/>
                  <a:pt x="3835365" y="1243596"/>
                  <a:pt x="3823077" y="1240357"/>
                </a:cubicBezTo>
                <a:cubicBezTo>
                  <a:pt x="3822077" y="1234452"/>
                  <a:pt x="3829912" y="1233119"/>
                  <a:pt x="3838746" y="1233631"/>
                </a:cubicBezTo>
                <a:close/>
                <a:moveTo>
                  <a:pt x="4201125" y="1233588"/>
                </a:moveTo>
                <a:cubicBezTo>
                  <a:pt x="4203291" y="1233577"/>
                  <a:pt x="4205459" y="1234309"/>
                  <a:pt x="4207697" y="1236452"/>
                </a:cubicBezTo>
                <a:cubicBezTo>
                  <a:pt x="4213031" y="1241977"/>
                  <a:pt x="4186551" y="1239215"/>
                  <a:pt x="4176074" y="1240739"/>
                </a:cubicBezTo>
                <a:cubicBezTo>
                  <a:pt x="4157500" y="1243501"/>
                  <a:pt x="4138450" y="1246263"/>
                  <a:pt x="4119400" y="1247882"/>
                </a:cubicBezTo>
                <a:cubicBezTo>
                  <a:pt x="4111209" y="1248549"/>
                  <a:pt x="4078157" y="1251407"/>
                  <a:pt x="4075490" y="1247311"/>
                </a:cubicBezTo>
                <a:cubicBezTo>
                  <a:pt x="4109970" y="1241396"/>
                  <a:pt x="4144765" y="1237509"/>
                  <a:pt x="4179693" y="1235690"/>
                </a:cubicBezTo>
                <a:cubicBezTo>
                  <a:pt x="4188123" y="1240334"/>
                  <a:pt x="4194624" y="1233619"/>
                  <a:pt x="4201125" y="1233588"/>
                </a:cubicBezTo>
                <a:close/>
                <a:moveTo>
                  <a:pt x="2854278" y="1233273"/>
                </a:moveTo>
                <a:cubicBezTo>
                  <a:pt x="2861958" y="1232547"/>
                  <a:pt x="2869863" y="1232880"/>
                  <a:pt x="2868959" y="1234928"/>
                </a:cubicBezTo>
                <a:cubicBezTo>
                  <a:pt x="2867149" y="1239023"/>
                  <a:pt x="2862577" y="1242929"/>
                  <a:pt x="2860005" y="1240071"/>
                </a:cubicBezTo>
                <a:cubicBezTo>
                  <a:pt x="2854957" y="1234452"/>
                  <a:pt x="2845527" y="1242357"/>
                  <a:pt x="2840955" y="1237976"/>
                </a:cubicBezTo>
                <a:cubicBezTo>
                  <a:pt x="2839146" y="1235785"/>
                  <a:pt x="2846599" y="1233999"/>
                  <a:pt x="2854278" y="1233273"/>
                </a:cubicBezTo>
                <a:close/>
                <a:moveTo>
                  <a:pt x="668643" y="1232763"/>
                </a:moveTo>
                <a:cubicBezTo>
                  <a:pt x="666361" y="1232303"/>
                  <a:pt x="664706" y="1232976"/>
                  <a:pt x="664206" y="1235976"/>
                </a:cubicBezTo>
                <a:cubicBezTo>
                  <a:pt x="662873" y="1243977"/>
                  <a:pt x="683828" y="1241119"/>
                  <a:pt x="688019" y="1240452"/>
                </a:cubicBezTo>
                <a:lnTo>
                  <a:pt x="688305" y="1240167"/>
                </a:lnTo>
                <a:cubicBezTo>
                  <a:pt x="691162" y="1239976"/>
                  <a:pt x="695544" y="1244929"/>
                  <a:pt x="697258" y="1240643"/>
                </a:cubicBezTo>
                <a:cubicBezTo>
                  <a:pt x="698973" y="1236356"/>
                  <a:pt x="693543" y="1236928"/>
                  <a:pt x="691829" y="1235213"/>
                </a:cubicBezTo>
                <a:cubicBezTo>
                  <a:pt x="687971" y="1245715"/>
                  <a:pt x="675487" y="1234142"/>
                  <a:pt x="668643" y="1232763"/>
                </a:cubicBezTo>
                <a:close/>
                <a:moveTo>
                  <a:pt x="4232939" y="1231785"/>
                </a:moveTo>
                <a:cubicBezTo>
                  <a:pt x="4232177" y="1236452"/>
                  <a:pt x="4223699" y="1240739"/>
                  <a:pt x="4215698" y="1237976"/>
                </a:cubicBezTo>
                <a:cubicBezTo>
                  <a:pt x="4214937" y="1230166"/>
                  <a:pt x="4227319" y="1234167"/>
                  <a:pt x="4232939" y="1231785"/>
                </a:cubicBezTo>
                <a:close/>
                <a:moveTo>
                  <a:pt x="2042188" y="1231403"/>
                </a:moveTo>
                <a:cubicBezTo>
                  <a:pt x="2041902" y="1232832"/>
                  <a:pt x="2027329" y="1229594"/>
                  <a:pt x="2028948" y="1233213"/>
                </a:cubicBezTo>
                <a:cubicBezTo>
                  <a:pt x="2030568" y="1236833"/>
                  <a:pt x="2043427" y="1234547"/>
                  <a:pt x="2044474" y="1234547"/>
                </a:cubicBezTo>
                <a:cubicBezTo>
                  <a:pt x="2044979" y="1232832"/>
                  <a:pt x="2044217" y="1231785"/>
                  <a:pt x="2042188" y="1231403"/>
                </a:cubicBezTo>
                <a:close/>
                <a:moveTo>
                  <a:pt x="4260918" y="1229617"/>
                </a:moveTo>
                <a:cubicBezTo>
                  <a:pt x="4267680" y="1229451"/>
                  <a:pt x="4273419" y="1230165"/>
                  <a:pt x="4271895" y="1231213"/>
                </a:cubicBezTo>
                <a:cubicBezTo>
                  <a:pt x="4267800" y="1234642"/>
                  <a:pt x="4249512" y="1233785"/>
                  <a:pt x="4243797" y="1233308"/>
                </a:cubicBezTo>
                <a:cubicBezTo>
                  <a:pt x="4246369" y="1230832"/>
                  <a:pt x="4254155" y="1229784"/>
                  <a:pt x="4260918" y="1229617"/>
                </a:cubicBezTo>
                <a:close/>
                <a:moveTo>
                  <a:pt x="1603276" y="1228546"/>
                </a:moveTo>
                <a:cubicBezTo>
                  <a:pt x="1594227" y="1228355"/>
                  <a:pt x="1585369" y="1230927"/>
                  <a:pt x="1576416" y="1230927"/>
                </a:cubicBezTo>
                <a:cubicBezTo>
                  <a:pt x="1565081" y="1231785"/>
                  <a:pt x="1547936" y="1228165"/>
                  <a:pt x="1537173" y="1230927"/>
                </a:cubicBezTo>
                <a:cubicBezTo>
                  <a:pt x="1533677" y="1231718"/>
                  <a:pt x="1530000" y="1231175"/>
                  <a:pt x="1526886" y="1229403"/>
                </a:cubicBezTo>
                <a:cubicBezTo>
                  <a:pt x="1523409" y="1231470"/>
                  <a:pt x="1519609" y="1232956"/>
                  <a:pt x="1515646" y="1233785"/>
                </a:cubicBezTo>
                <a:cubicBezTo>
                  <a:pt x="1508636" y="1233737"/>
                  <a:pt x="1501644" y="1232966"/>
                  <a:pt x="1494786" y="1231499"/>
                </a:cubicBezTo>
                <a:cubicBezTo>
                  <a:pt x="1479908" y="1230413"/>
                  <a:pt x="1464954" y="1231280"/>
                  <a:pt x="1450305" y="1234070"/>
                </a:cubicBezTo>
                <a:cubicBezTo>
                  <a:pt x="1439542" y="1235976"/>
                  <a:pt x="1437732" y="1231308"/>
                  <a:pt x="1426588" y="1237404"/>
                </a:cubicBezTo>
                <a:cubicBezTo>
                  <a:pt x="1420777" y="1240547"/>
                  <a:pt x="1406871" y="1229594"/>
                  <a:pt x="1396679" y="1231975"/>
                </a:cubicBezTo>
                <a:cubicBezTo>
                  <a:pt x="1387611" y="1235680"/>
                  <a:pt x="1377600" y="1236376"/>
                  <a:pt x="1368104" y="1233975"/>
                </a:cubicBezTo>
                <a:cubicBezTo>
                  <a:pt x="1366770" y="1237595"/>
                  <a:pt x="1364389" y="1241119"/>
                  <a:pt x="1360198" y="1238928"/>
                </a:cubicBezTo>
                <a:cubicBezTo>
                  <a:pt x="1353778" y="1234118"/>
                  <a:pt x="1345396" y="1232794"/>
                  <a:pt x="1337815" y="1235404"/>
                </a:cubicBezTo>
                <a:cubicBezTo>
                  <a:pt x="1327413" y="1238223"/>
                  <a:pt x="1316679" y="1239604"/>
                  <a:pt x="1305906" y="1239500"/>
                </a:cubicBezTo>
                <a:cubicBezTo>
                  <a:pt x="1303239" y="1239595"/>
                  <a:pt x="1306668" y="1232927"/>
                  <a:pt x="1300667" y="1236928"/>
                </a:cubicBezTo>
                <a:cubicBezTo>
                  <a:pt x="1298190" y="1238547"/>
                  <a:pt x="1271902" y="1237880"/>
                  <a:pt x="1276283" y="1243310"/>
                </a:cubicBezTo>
                <a:cubicBezTo>
                  <a:pt x="1268987" y="1241595"/>
                  <a:pt x="1261386" y="1241595"/>
                  <a:pt x="1254090" y="1243310"/>
                </a:cubicBezTo>
                <a:cubicBezTo>
                  <a:pt x="1247136" y="1246167"/>
                  <a:pt x="1249232" y="1241786"/>
                  <a:pt x="1239707" y="1241310"/>
                </a:cubicBezTo>
                <a:cubicBezTo>
                  <a:pt x="1230182" y="1240833"/>
                  <a:pt x="1226944" y="1249692"/>
                  <a:pt x="1216466" y="1244548"/>
                </a:cubicBezTo>
                <a:cubicBezTo>
                  <a:pt x="1211227" y="1246739"/>
                  <a:pt x="1203988" y="1246834"/>
                  <a:pt x="1201702" y="1253025"/>
                </a:cubicBezTo>
                <a:cubicBezTo>
                  <a:pt x="1197988" y="1242643"/>
                  <a:pt x="1177318" y="1245310"/>
                  <a:pt x="1170651" y="1246643"/>
                </a:cubicBezTo>
                <a:cubicBezTo>
                  <a:pt x="1159983" y="1248834"/>
                  <a:pt x="1143409" y="1244072"/>
                  <a:pt x="1133694" y="1242548"/>
                </a:cubicBezTo>
                <a:cubicBezTo>
                  <a:pt x="1123978" y="1241024"/>
                  <a:pt x="1088450" y="1235213"/>
                  <a:pt x="1082068" y="1244167"/>
                </a:cubicBezTo>
                <a:cubicBezTo>
                  <a:pt x="1075686" y="1253120"/>
                  <a:pt x="1074448" y="1246072"/>
                  <a:pt x="1066161" y="1243595"/>
                </a:cubicBezTo>
                <a:cubicBezTo>
                  <a:pt x="1060256" y="1241881"/>
                  <a:pt x="1056256" y="1249977"/>
                  <a:pt x="1050064" y="1246834"/>
                </a:cubicBezTo>
                <a:cubicBezTo>
                  <a:pt x="1042320" y="1244005"/>
                  <a:pt x="1033948" y="1243376"/>
                  <a:pt x="1025871" y="1245024"/>
                </a:cubicBezTo>
                <a:cubicBezTo>
                  <a:pt x="1009678" y="1246929"/>
                  <a:pt x="996057" y="1239309"/>
                  <a:pt x="979674" y="1240928"/>
                </a:cubicBezTo>
                <a:cubicBezTo>
                  <a:pt x="971769" y="1241690"/>
                  <a:pt x="964339" y="1243310"/>
                  <a:pt x="956148" y="1244453"/>
                </a:cubicBezTo>
                <a:cubicBezTo>
                  <a:pt x="947956" y="1245596"/>
                  <a:pt x="943575" y="1242262"/>
                  <a:pt x="935478" y="1242262"/>
                </a:cubicBezTo>
                <a:cubicBezTo>
                  <a:pt x="929859" y="1242357"/>
                  <a:pt x="915762" y="1239214"/>
                  <a:pt x="915095" y="1246548"/>
                </a:cubicBezTo>
                <a:cubicBezTo>
                  <a:pt x="919572" y="1263788"/>
                  <a:pt x="927096" y="1255597"/>
                  <a:pt x="938622" y="1256073"/>
                </a:cubicBezTo>
                <a:cubicBezTo>
                  <a:pt x="950147" y="1256550"/>
                  <a:pt x="961482" y="1259026"/>
                  <a:pt x="972912" y="1260074"/>
                </a:cubicBezTo>
                <a:cubicBezTo>
                  <a:pt x="984770" y="1261922"/>
                  <a:pt x="996896" y="1260569"/>
                  <a:pt x="1008059" y="1256168"/>
                </a:cubicBezTo>
                <a:cubicBezTo>
                  <a:pt x="1009145" y="1258102"/>
                  <a:pt x="1009916" y="1260188"/>
                  <a:pt x="1010345" y="1262360"/>
                </a:cubicBezTo>
                <a:cubicBezTo>
                  <a:pt x="1015193" y="1261931"/>
                  <a:pt x="1020070" y="1261931"/>
                  <a:pt x="1024918" y="1262360"/>
                </a:cubicBezTo>
                <a:cubicBezTo>
                  <a:pt x="1029605" y="1262941"/>
                  <a:pt x="1034339" y="1261893"/>
                  <a:pt x="1038348" y="1259407"/>
                </a:cubicBezTo>
                <a:lnTo>
                  <a:pt x="1041492" y="1265598"/>
                </a:lnTo>
                <a:cubicBezTo>
                  <a:pt x="1046159" y="1266836"/>
                  <a:pt x="1081211" y="1266741"/>
                  <a:pt x="1082735" y="1264074"/>
                </a:cubicBezTo>
                <a:cubicBezTo>
                  <a:pt x="1087307" y="1265693"/>
                  <a:pt x="1081782" y="1271027"/>
                  <a:pt x="1087307" y="1271789"/>
                </a:cubicBezTo>
                <a:cubicBezTo>
                  <a:pt x="1089498" y="1261693"/>
                  <a:pt x="1136551" y="1265884"/>
                  <a:pt x="1143314" y="1269503"/>
                </a:cubicBezTo>
                <a:cubicBezTo>
                  <a:pt x="1137694" y="1275123"/>
                  <a:pt x="1124835" y="1274361"/>
                  <a:pt x="1112453" y="1273409"/>
                </a:cubicBezTo>
                <a:cubicBezTo>
                  <a:pt x="1104452" y="1272742"/>
                  <a:pt x="1106167" y="1276743"/>
                  <a:pt x="1113977" y="1277790"/>
                </a:cubicBezTo>
                <a:cubicBezTo>
                  <a:pt x="1133027" y="1280362"/>
                  <a:pt x="1152077" y="1282172"/>
                  <a:pt x="1171127" y="1283315"/>
                </a:cubicBezTo>
                <a:cubicBezTo>
                  <a:pt x="1198749" y="1285029"/>
                  <a:pt x="1226563" y="1280267"/>
                  <a:pt x="1253994" y="1284267"/>
                </a:cubicBezTo>
                <a:cubicBezTo>
                  <a:pt x="1261995" y="1276266"/>
                  <a:pt x="1305810" y="1282267"/>
                  <a:pt x="1317717" y="1283505"/>
                </a:cubicBezTo>
                <a:cubicBezTo>
                  <a:pt x="1336767" y="1287887"/>
                  <a:pt x="1363627" y="1282934"/>
                  <a:pt x="1384392" y="1283505"/>
                </a:cubicBezTo>
                <a:cubicBezTo>
                  <a:pt x="1430778" y="1284934"/>
                  <a:pt x="1476118" y="1280648"/>
                  <a:pt x="1522695" y="1281219"/>
                </a:cubicBezTo>
                <a:cubicBezTo>
                  <a:pt x="1569272" y="1281791"/>
                  <a:pt x="1615849" y="1278457"/>
                  <a:pt x="1661284" y="1276552"/>
                </a:cubicBezTo>
                <a:cubicBezTo>
                  <a:pt x="1671151" y="1275771"/>
                  <a:pt x="1681076" y="1275961"/>
                  <a:pt x="1690906" y="1277123"/>
                </a:cubicBezTo>
                <a:cubicBezTo>
                  <a:pt x="1700336" y="1278171"/>
                  <a:pt x="1711099" y="1273313"/>
                  <a:pt x="1720148" y="1277123"/>
                </a:cubicBezTo>
                <a:cubicBezTo>
                  <a:pt x="1731769" y="1271027"/>
                  <a:pt x="1745580" y="1274171"/>
                  <a:pt x="1756915" y="1274933"/>
                </a:cubicBezTo>
                <a:cubicBezTo>
                  <a:pt x="1768249" y="1275695"/>
                  <a:pt x="1776345" y="1271504"/>
                  <a:pt x="1787299" y="1272361"/>
                </a:cubicBezTo>
                <a:cubicBezTo>
                  <a:pt x="1801968" y="1273409"/>
                  <a:pt x="1815969" y="1268646"/>
                  <a:pt x="1830543" y="1269313"/>
                </a:cubicBezTo>
                <a:cubicBezTo>
                  <a:pt x="1838544" y="1264265"/>
                  <a:pt x="1848355" y="1270646"/>
                  <a:pt x="1856832" y="1269313"/>
                </a:cubicBezTo>
                <a:cubicBezTo>
                  <a:pt x="1863699" y="1267884"/>
                  <a:pt x="1870757" y="1267694"/>
                  <a:pt x="1877692" y="1268742"/>
                </a:cubicBezTo>
                <a:cubicBezTo>
                  <a:pt x="1885407" y="1269694"/>
                  <a:pt x="1891884" y="1263598"/>
                  <a:pt x="1899694" y="1264455"/>
                </a:cubicBezTo>
                <a:cubicBezTo>
                  <a:pt x="1935318" y="1268551"/>
                  <a:pt x="1981609" y="1254930"/>
                  <a:pt x="2021043" y="1264455"/>
                </a:cubicBezTo>
                <a:cubicBezTo>
                  <a:pt x="2032759" y="1250453"/>
                  <a:pt x="2056761" y="1262264"/>
                  <a:pt x="2071525" y="1257311"/>
                </a:cubicBezTo>
                <a:cubicBezTo>
                  <a:pt x="2079622" y="1254549"/>
                  <a:pt x="2086194" y="1257502"/>
                  <a:pt x="2094385" y="1255978"/>
                </a:cubicBezTo>
                <a:cubicBezTo>
                  <a:pt x="2104672" y="1254073"/>
                  <a:pt x="2115055" y="1256359"/>
                  <a:pt x="2125246" y="1255121"/>
                </a:cubicBezTo>
                <a:lnTo>
                  <a:pt x="2125342" y="1255121"/>
                </a:lnTo>
                <a:cubicBezTo>
                  <a:pt x="2165823" y="1249692"/>
                  <a:pt x="2208590" y="1251977"/>
                  <a:pt x="2250976" y="1245596"/>
                </a:cubicBezTo>
                <a:cubicBezTo>
                  <a:pt x="2250976" y="1231118"/>
                  <a:pt x="2190397" y="1252168"/>
                  <a:pt x="2185635" y="1239404"/>
                </a:cubicBezTo>
                <a:cubicBezTo>
                  <a:pt x="2184396" y="1246929"/>
                  <a:pt x="2143153" y="1242452"/>
                  <a:pt x="2141344" y="1240928"/>
                </a:cubicBezTo>
                <a:lnTo>
                  <a:pt x="2138772" y="1244453"/>
                </a:lnTo>
                <a:cubicBezTo>
                  <a:pt x="2135609" y="1239909"/>
                  <a:pt x="2129866" y="1237938"/>
                  <a:pt x="2124580" y="1239595"/>
                </a:cubicBezTo>
                <a:cubicBezTo>
                  <a:pt x="2115055" y="1242357"/>
                  <a:pt x="2106387" y="1237880"/>
                  <a:pt x="2096005" y="1239595"/>
                </a:cubicBezTo>
                <a:cubicBezTo>
                  <a:pt x="2089337" y="1240738"/>
                  <a:pt x="2057619" y="1244262"/>
                  <a:pt x="2054856" y="1236166"/>
                </a:cubicBezTo>
                <a:cubicBezTo>
                  <a:pt x="2058857" y="1234166"/>
                  <a:pt x="2057714" y="1232642"/>
                  <a:pt x="2059524" y="1230737"/>
                </a:cubicBezTo>
                <a:cubicBezTo>
                  <a:pt x="2053714" y="1230260"/>
                  <a:pt x="2049999" y="1233023"/>
                  <a:pt x="2050951" y="1239309"/>
                </a:cubicBezTo>
                <a:cubicBezTo>
                  <a:pt x="2046951" y="1241690"/>
                  <a:pt x="2041617" y="1235404"/>
                  <a:pt x="2040855" y="1243119"/>
                </a:cubicBezTo>
                <a:cubicBezTo>
                  <a:pt x="2038312" y="1243224"/>
                  <a:pt x="2035864" y="1244157"/>
                  <a:pt x="2033902" y="1245786"/>
                </a:cubicBezTo>
                <a:cubicBezTo>
                  <a:pt x="2027167" y="1247425"/>
                  <a:pt x="2020100" y="1244919"/>
                  <a:pt x="2015899" y="1239404"/>
                </a:cubicBezTo>
                <a:cubicBezTo>
                  <a:pt x="2015423" y="1238833"/>
                  <a:pt x="2003993" y="1231403"/>
                  <a:pt x="2005898" y="1236928"/>
                </a:cubicBezTo>
                <a:cubicBezTo>
                  <a:pt x="2017138" y="1240167"/>
                  <a:pt x="2015614" y="1244453"/>
                  <a:pt x="2004374" y="1246453"/>
                </a:cubicBezTo>
                <a:cubicBezTo>
                  <a:pt x="2006469" y="1246072"/>
                  <a:pt x="1990563" y="1233499"/>
                  <a:pt x="1988753" y="1231403"/>
                </a:cubicBezTo>
                <a:cubicBezTo>
                  <a:pt x="1987610" y="1236071"/>
                  <a:pt x="1965131" y="1233213"/>
                  <a:pt x="1958464" y="1236071"/>
                </a:cubicBezTo>
                <a:cubicBezTo>
                  <a:pt x="1955415" y="1242262"/>
                  <a:pt x="1993992" y="1239023"/>
                  <a:pt x="1995802" y="1242262"/>
                </a:cubicBezTo>
                <a:cubicBezTo>
                  <a:pt x="1997611" y="1245501"/>
                  <a:pt x="1960940" y="1251787"/>
                  <a:pt x="1955797" y="1251787"/>
                </a:cubicBezTo>
                <a:cubicBezTo>
                  <a:pt x="1916458" y="1254740"/>
                  <a:pt x="1869595" y="1248168"/>
                  <a:pt x="1831495" y="1254740"/>
                </a:cubicBezTo>
                <a:cubicBezTo>
                  <a:pt x="1788823" y="1262264"/>
                  <a:pt x="1742913" y="1259883"/>
                  <a:pt x="1699479" y="1260836"/>
                </a:cubicBezTo>
                <a:cubicBezTo>
                  <a:pt x="1686906" y="1261121"/>
                  <a:pt x="1581273" y="1267027"/>
                  <a:pt x="1581273" y="1262074"/>
                </a:cubicBezTo>
                <a:cubicBezTo>
                  <a:pt x="1595847" y="1256359"/>
                  <a:pt x="1610896" y="1260264"/>
                  <a:pt x="1624422" y="1252549"/>
                </a:cubicBezTo>
                <a:cubicBezTo>
                  <a:pt x="1635185" y="1246262"/>
                  <a:pt x="1655092" y="1249882"/>
                  <a:pt x="1666808" y="1251787"/>
                </a:cubicBezTo>
                <a:cubicBezTo>
                  <a:pt x="1665856" y="1255692"/>
                  <a:pt x="1659664" y="1254930"/>
                  <a:pt x="1657283" y="1256454"/>
                </a:cubicBezTo>
                <a:cubicBezTo>
                  <a:pt x="1668142" y="1258073"/>
                  <a:pt x="1675190" y="1258835"/>
                  <a:pt x="1672047" y="1252549"/>
                </a:cubicBezTo>
                <a:cubicBezTo>
                  <a:pt x="1682429" y="1243881"/>
                  <a:pt x="1694526" y="1258645"/>
                  <a:pt x="1704622" y="1253406"/>
                </a:cubicBezTo>
                <a:cubicBezTo>
                  <a:pt x="1714719" y="1248168"/>
                  <a:pt x="1716910" y="1253406"/>
                  <a:pt x="1728149" y="1253406"/>
                </a:cubicBezTo>
                <a:cubicBezTo>
                  <a:pt x="1739389" y="1253406"/>
                  <a:pt x="1750723" y="1248358"/>
                  <a:pt x="1763392" y="1249596"/>
                </a:cubicBezTo>
                <a:cubicBezTo>
                  <a:pt x="1773869" y="1250644"/>
                  <a:pt x="1784632" y="1248834"/>
                  <a:pt x="1795681" y="1250072"/>
                </a:cubicBezTo>
                <a:cubicBezTo>
                  <a:pt x="1797491" y="1247215"/>
                  <a:pt x="1809969" y="1247691"/>
                  <a:pt x="1812731" y="1247691"/>
                </a:cubicBezTo>
                <a:lnTo>
                  <a:pt x="1835401" y="1245786"/>
                </a:lnTo>
                <a:cubicBezTo>
                  <a:pt x="1842449" y="1245786"/>
                  <a:pt x="1871881" y="1239119"/>
                  <a:pt x="1874263" y="1245786"/>
                </a:cubicBezTo>
                <a:cubicBezTo>
                  <a:pt x="1877025" y="1240357"/>
                  <a:pt x="1918840" y="1241786"/>
                  <a:pt x="1925698" y="1240357"/>
                </a:cubicBezTo>
                <a:cubicBezTo>
                  <a:pt x="1932556" y="1238928"/>
                  <a:pt x="1945224" y="1242357"/>
                  <a:pt x="1951606" y="1238928"/>
                </a:cubicBezTo>
                <a:cubicBezTo>
                  <a:pt x="1961893" y="1233213"/>
                  <a:pt x="1938842" y="1233213"/>
                  <a:pt x="1940652" y="1233213"/>
                </a:cubicBezTo>
                <a:cubicBezTo>
                  <a:pt x="1930555" y="1233689"/>
                  <a:pt x="1900932" y="1239023"/>
                  <a:pt x="1893694" y="1231785"/>
                </a:cubicBezTo>
                <a:cubicBezTo>
                  <a:pt x="1883597" y="1236356"/>
                  <a:pt x="1870834" y="1230451"/>
                  <a:pt x="1860261" y="1231785"/>
                </a:cubicBezTo>
                <a:cubicBezTo>
                  <a:pt x="1856546" y="1234928"/>
                  <a:pt x="1851498" y="1237785"/>
                  <a:pt x="1847021" y="1233309"/>
                </a:cubicBezTo>
                <a:cubicBezTo>
                  <a:pt x="1846831" y="1235690"/>
                  <a:pt x="1846259" y="1237976"/>
                  <a:pt x="1846259" y="1240357"/>
                </a:cubicBezTo>
                <a:cubicBezTo>
                  <a:pt x="1842259" y="1241024"/>
                  <a:pt x="1840925" y="1231499"/>
                  <a:pt x="1832734" y="1231499"/>
                </a:cubicBezTo>
                <a:lnTo>
                  <a:pt x="1808731" y="1231499"/>
                </a:lnTo>
                <a:cubicBezTo>
                  <a:pt x="1790919" y="1231594"/>
                  <a:pt x="1772535" y="1231689"/>
                  <a:pt x="1754724" y="1233213"/>
                </a:cubicBezTo>
                <a:cubicBezTo>
                  <a:pt x="1745084" y="1234185"/>
                  <a:pt x="1735540" y="1235871"/>
                  <a:pt x="1726149" y="1238261"/>
                </a:cubicBezTo>
                <a:cubicBezTo>
                  <a:pt x="1723196" y="1233594"/>
                  <a:pt x="1718719" y="1230260"/>
                  <a:pt x="1713671" y="1233594"/>
                </a:cubicBezTo>
                <a:cubicBezTo>
                  <a:pt x="1708013" y="1232432"/>
                  <a:pt x="1702289" y="1231670"/>
                  <a:pt x="1696526" y="1231308"/>
                </a:cubicBezTo>
                <a:cubicBezTo>
                  <a:pt x="1689763" y="1231022"/>
                  <a:pt x="1678619" y="1227498"/>
                  <a:pt x="1674809" y="1235213"/>
                </a:cubicBezTo>
                <a:cubicBezTo>
                  <a:pt x="1659855" y="1234356"/>
                  <a:pt x="1645758" y="1224831"/>
                  <a:pt x="1631280" y="1230546"/>
                </a:cubicBezTo>
                <a:cubicBezTo>
                  <a:pt x="1621898" y="1230880"/>
                  <a:pt x="1612515" y="1230213"/>
                  <a:pt x="1603276" y="1228546"/>
                </a:cubicBezTo>
                <a:close/>
                <a:moveTo>
                  <a:pt x="3168996" y="1228451"/>
                </a:moveTo>
                <a:cubicBezTo>
                  <a:pt x="3170615" y="1230833"/>
                  <a:pt x="3174425" y="1230833"/>
                  <a:pt x="3175282" y="1234738"/>
                </a:cubicBezTo>
                <a:cubicBezTo>
                  <a:pt x="3174330" y="1234357"/>
                  <a:pt x="3167091" y="1239976"/>
                  <a:pt x="3168996" y="1228451"/>
                </a:cubicBezTo>
                <a:close/>
                <a:moveTo>
                  <a:pt x="2970685" y="1225594"/>
                </a:moveTo>
                <a:cubicBezTo>
                  <a:pt x="2975448" y="1223974"/>
                  <a:pt x="2979639" y="1227784"/>
                  <a:pt x="2982115" y="1230546"/>
                </a:cubicBezTo>
                <a:cubicBezTo>
                  <a:pt x="2983258" y="1231975"/>
                  <a:pt x="2981639" y="1233309"/>
                  <a:pt x="2980210" y="1233213"/>
                </a:cubicBezTo>
                <a:cubicBezTo>
                  <a:pt x="2973638" y="1232832"/>
                  <a:pt x="2965066" y="1231308"/>
                  <a:pt x="2970685" y="1225594"/>
                </a:cubicBezTo>
                <a:close/>
                <a:moveTo>
                  <a:pt x="3879871" y="1217641"/>
                </a:moveTo>
                <a:cubicBezTo>
                  <a:pt x="3887062" y="1217855"/>
                  <a:pt x="3894849" y="1219164"/>
                  <a:pt x="3894611" y="1220926"/>
                </a:cubicBezTo>
                <a:cubicBezTo>
                  <a:pt x="3894611" y="1220926"/>
                  <a:pt x="3874037" y="1226070"/>
                  <a:pt x="3868703" y="1220926"/>
                </a:cubicBezTo>
                <a:cubicBezTo>
                  <a:pt x="3866083" y="1218307"/>
                  <a:pt x="3872680" y="1217426"/>
                  <a:pt x="3879871" y="1217641"/>
                </a:cubicBezTo>
                <a:close/>
                <a:moveTo>
                  <a:pt x="677470" y="1215497"/>
                </a:moveTo>
                <a:cubicBezTo>
                  <a:pt x="674541" y="1215592"/>
                  <a:pt x="671303" y="1216021"/>
                  <a:pt x="670017" y="1215782"/>
                </a:cubicBezTo>
                <a:cubicBezTo>
                  <a:pt x="673502" y="1218954"/>
                  <a:pt x="678580" y="1219631"/>
                  <a:pt x="682780" y="1217497"/>
                </a:cubicBezTo>
                <a:lnTo>
                  <a:pt x="683066" y="1217211"/>
                </a:lnTo>
                <a:cubicBezTo>
                  <a:pt x="683018" y="1215640"/>
                  <a:pt x="680399" y="1215402"/>
                  <a:pt x="677470" y="1215497"/>
                </a:cubicBezTo>
                <a:close/>
                <a:moveTo>
                  <a:pt x="706021" y="1214925"/>
                </a:moveTo>
                <a:cubicBezTo>
                  <a:pt x="702116" y="1216544"/>
                  <a:pt x="695068" y="1214925"/>
                  <a:pt x="693543" y="1219688"/>
                </a:cubicBezTo>
                <a:lnTo>
                  <a:pt x="695734" y="1219688"/>
                </a:lnTo>
                <a:lnTo>
                  <a:pt x="696020" y="1219402"/>
                </a:lnTo>
                <a:cubicBezTo>
                  <a:pt x="698306" y="1218545"/>
                  <a:pt x="704497" y="1218545"/>
                  <a:pt x="706021" y="1214925"/>
                </a:cubicBezTo>
                <a:close/>
                <a:moveTo>
                  <a:pt x="3930329" y="1214830"/>
                </a:moveTo>
                <a:cubicBezTo>
                  <a:pt x="3943283" y="1215116"/>
                  <a:pt x="3955856" y="1214545"/>
                  <a:pt x="3955951" y="1216640"/>
                </a:cubicBezTo>
                <a:cubicBezTo>
                  <a:pt x="3956142" y="1221117"/>
                  <a:pt x="3920137" y="1219783"/>
                  <a:pt x="3902326" y="1220545"/>
                </a:cubicBezTo>
                <a:cubicBezTo>
                  <a:pt x="3901278" y="1213878"/>
                  <a:pt x="3916042" y="1214830"/>
                  <a:pt x="3930329" y="1214830"/>
                </a:cubicBezTo>
                <a:close/>
                <a:moveTo>
                  <a:pt x="716213" y="1214639"/>
                </a:moveTo>
                <a:cubicBezTo>
                  <a:pt x="713832" y="1214639"/>
                  <a:pt x="709164" y="1213115"/>
                  <a:pt x="708879" y="1216544"/>
                </a:cubicBezTo>
                <a:cubicBezTo>
                  <a:pt x="709926" y="1221402"/>
                  <a:pt x="715927" y="1218735"/>
                  <a:pt x="715927" y="1214925"/>
                </a:cubicBezTo>
                <a:close/>
                <a:moveTo>
                  <a:pt x="3603907" y="1213306"/>
                </a:moveTo>
                <a:lnTo>
                  <a:pt x="3617881" y="1216281"/>
                </a:lnTo>
                <a:lnTo>
                  <a:pt x="3617719" y="1216259"/>
                </a:lnTo>
                <a:lnTo>
                  <a:pt x="3618671" y="1216449"/>
                </a:lnTo>
                <a:lnTo>
                  <a:pt x="3617881" y="1216281"/>
                </a:lnTo>
                <a:lnTo>
                  <a:pt x="3627970" y="1217640"/>
                </a:lnTo>
                <a:cubicBezTo>
                  <a:pt x="3631602" y="1218640"/>
                  <a:pt x="3634959" y="1218688"/>
                  <a:pt x="3636578" y="1213306"/>
                </a:cubicBezTo>
                <a:cubicBezTo>
                  <a:pt x="3625824" y="1210877"/>
                  <a:pt x="3614661" y="1210877"/>
                  <a:pt x="3603907" y="1213306"/>
                </a:cubicBezTo>
                <a:close/>
                <a:moveTo>
                  <a:pt x="657038" y="1211913"/>
                </a:moveTo>
                <a:lnTo>
                  <a:pt x="653328" y="1214658"/>
                </a:lnTo>
                <a:lnTo>
                  <a:pt x="653253" y="1214639"/>
                </a:lnTo>
                <a:lnTo>
                  <a:pt x="652967" y="1214925"/>
                </a:lnTo>
                <a:lnTo>
                  <a:pt x="653328" y="1214658"/>
                </a:lnTo>
                <a:lnTo>
                  <a:pt x="660682" y="1216544"/>
                </a:lnTo>
                <a:cubicBezTo>
                  <a:pt x="660301" y="1214782"/>
                  <a:pt x="658705" y="1212711"/>
                  <a:pt x="657038" y="1211913"/>
                </a:cubicBezTo>
                <a:close/>
                <a:moveTo>
                  <a:pt x="4040057" y="1209972"/>
                </a:moveTo>
                <a:cubicBezTo>
                  <a:pt x="4040057" y="1209972"/>
                  <a:pt x="4048630" y="1211115"/>
                  <a:pt x="4043486" y="1214639"/>
                </a:cubicBezTo>
                <a:cubicBezTo>
                  <a:pt x="4038343" y="1218164"/>
                  <a:pt x="4026055" y="1213115"/>
                  <a:pt x="4018245" y="1214639"/>
                </a:cubicBezTo>
                <a:cubicBezTo>
                  <a:pt x="4021007" y="1207686"/>
                  <a:pt x="4034628" y="1213115"/>
                  <a:pt x="4040057" y="1209972"/>
                </a:cubicBezTo>
                <a:close/>
                <a:moveTo>
                  <a:pt x="3655623" y="1209869"/>
                </a:moveTo>
                <a:cubicBezTo>
                  <a:pt x="3650627" y="1208056"/>
                  <a:pt x="3643769" y="1213878"/>
                  <a:pt x="3637340" y="1211020"/>
                </a:cubicBezTo>
                <a:lnTo>
                  <a:pt x="3641064" y="1215471"/>
                </a:lnTo>
                <a:lnTo>
                  <a:pt x="3640293" y="1215497"/>
                </a:lnTo>
                <a:lnTo>
                  <a:pt x="3641245" y="1215687"/>
                </a:lnTo>
                <a:lnTo>
                  <a:pt x="3641064" y="1215471"/>
                </a:lnTo>
                <a:lnTo>
                  <a:pt x="3659914" y="1214830"/>
                </a:lnTo>
                <a:cubicBezTo>
                  <a:pt x="3658747" y="1211925"/>
                  <a:pt x="3657289" y="1210473"/>
                  <a:pt x="3655623" y="1209869"/>
                </a:cubicBezTo>
                <a:close/>
                <a:moveTo>
                  <a:pt x="4055071" y="1209008"/>
                </a:moveTo>
                <a:cubicBezTo>
                  <a:pt x="4058869" y="1208400"/>
                  <a:pt x="4062965" y="1208400"/>
                  <a:pt x="4064155" y="1210829"/>
                </a:cubicBezTo>
                <a:cubicBezTo>
                  <a:pt x="4061774" y="1213687"/>
                  <a:pt x="4050915" y="1211591"/>
                  <a:pt x="4047772" y="1210829"/>
                </a:cubicBezTo>
                <a:cubicBezTo>
                  <a:pt x="4047772" y="1210829"/>
                  <a:pt x="4051272" y="1209615"/>
                  <a:pt x="4055071" y="1209008"/>
                </a:cubicBezTo>
                <a:close/>
                <a:moveTo>
                  <a:pt x="4091515" y="1207424"/>
                </a:moveTo>
                <a:cubicBezTo>
                  <a:pt x="4096659" y="1207639"/>
                  <a:pt x="4102302" y="1208258"/>
                  <a:pt x="4103493" y="1208638"/>
                </a:cubicBezTo>
                <a:cubicBezTo>
                  <a:pt x="4101493" y="1211687"/>
                  <a:pt x="4084157" y="1211115"/>
                  <a:pt x="4082538" y="1208638"/>
                </a:cubicBezTo>
                <a:cubicBezTo>
                  <a:pt x="4081728" y="1207400"/>
                  <a:pt x="4086372" y="1207210"/>
                  <a:pt x="4091515" y="1207424"/>
                </a:cubicBezTo>
                <a:close/>
                <a:moveTo>
                  <a:pt x="3699527" y="1207139"/>
                </a:moveTo>
                <a:cubicBezTo>
                  <a:pt x="3691300" y="1207853"/>
                  <a:pt x="3683108" y="1209592"/>
                  <a:pt x="3679917" y="1210544"/>
                </a:cubicBezTo>
                <a:cubicBezTo>
                  <a:pt x="3678012" y="1211163"/>
                  <a:pt x="3673273" y="1209592"/>
                  <a:pt x="3669273" y="1209389"/>
                </a:cubicBezTo>
                <a:lnTo>
                  <a:pt x="3663554" y="1215886"/>
                </a:lnTo>
                <a:lnTo>
                  <a:pt x="3662105" y="1216259"/>
                </a:lnTo>
                <a:lnTo>
                  <a:pt x="3663058" y="1216449"/>
                </a:lnTo>
                <a:lnTo>
                  <a:pt x="3663554" y="1215886"/>
                </a:lnTo>
                <a:lnTo>
                  <a:pt x="3674197" y="1213146"/>
                </a:lnTo>
                <a:cubicBezTo>
                  <a:pt x="3689436" y="1212645"/>
                  <a:pt x="3711707" y="1217878"/>
                  <a:pt x="3719350" y="1209877"/>
                </a:cubicBezTo>
                <a:cubicBezTo>
                  <a:pt x="3716017" y="1206734"/>
                  <a:pt x="3707754" y="1206424"/>
                  <a:pt x="3699527" y="1207139"/>
                </a:cubicBezTo>
                <a:close/>
                <a:moveTo>
                  <a:pt x="4115305" y="1205114"/>
                </a:moveTo>
                <a:cubicBezTo>
                  <a:pt x="4133212" y="1207781"/>
                  <a:pt x="4114353" y="1209401"/>
                  <a:pt x="4111781" y="1208638"/>
                </a:cubicBezTo>
                <a:cubicBezTo>
                  <a:pt x="4110638" y="1206353"/>
                  <a:pt x="4114066" y="1205114"/>
                  <a:pt x="4115305" y="1205114"/>
                </a:cubicBezTo>
                <a:close/>
                <a:moveTo>
                  <a:pt x="3428171" y="1201495"/>
                </a:moveTo>
                <a:cubicBezTo>
                  <a:pt x="3426647" y="1199114"/>
                  <a:pt x="3421980" y="1203781"/>
                  <a:pt x="3424266" y="1205305"/>
                </a:cubicBezTo>
                <a:lnTo>
                  <a:pt x="3426457" y="1205305"/>
                </a:lnTo>
                <a:cubicBezTo>
                  <a:pt x="3427219" y="1203781"/>
                  <a:pt x="3429695" y="1203876"/>
                  <a:pt x="3428171" y="1201495"/>
                </a:cubicBezTo>
                <a:close/>
                <a:moveTo>
                  <a:pt x="3170044" y="1173492"/>
                </a:moveTo>
                <a:cubicBezTo>
                  <a:pt x="3168929" y="1173701"/>
                  <a:pt x="3168053" y="1174577"/>
                  <a:pt x="3167843" y="1175692"/>
                </a:cubicBezTo>
                <a:cubicBezTo>
                  <a:pt x="3167558" y="1177197"/>
                  <a:pt x="3168548" y="1178635"/>
                  <a:pt x="3170044" y="1178921"/>
                </a:cubicBezTo>
                <a:close/>
                <a:moveTo>
                  <a:pt x="4271610" y="1169872"/>
                </a:moveTo>
                <a:cubicBezTo>
                  <a:pt x="4271610" y="1170444"/>
                  <a:pt x="4268110" y="1170229"/>
                  <a:pt x="4265300" y="1170622"/>
                </a:cubicBezTo>
                <a:lnTo>
                  <a:pt x="4263135" y="1175011"/>
                </a:lnTo>
                <a:lnTo>
                  <a:pt x="4262561" y="1174920"/>
                </a:lnTo>
                <a:lnTo>
                  <a:pt x="4263133" y="1175015"/>
                </a:lnTo>
                <a:lnTo>
                  <a:pt x="4263135" y="1175011"/>
                </a:lnTo>
                <a:lnTo>
                  <a:pt x="4271563" y="1176337"/>
                </a:lnTo>
                <a:cubicBezTo>
                  <a:pt x="4274515" y="1175206"/>
                  <a:pt x="4277135" y="1173349"/>
                  <a:pt x="4278563" y="1173396"/>
                </a:cubicBezTo>
                <a:cubicBezTo>
                  <a:pt x="4277039" y="1172825"/>
                  <a:pt x="4276372" y="1169872"/>
                  <a:pt x="4271610" y="1169872"/>
                </a:cubicBezTo>
                <a:close/>
                <a:moveTo>
                  <a:pt x="4294875" y="1167777"/>
                </a:moveTo>
                <a:cubicBezTo>
                  <a:pt x="4292684" y="1168873"/>
                  <a:pt x="4291374" y="1171063"/>
                  <a:pt x="4293994" y="1172825"/>
                </a:cubicBezTo>
                <a:lnTo>
                  <a:pt x="4299804" y="1172825"/>
                </a:lnTo>
                <a:lnTo>
                  <a:pt x="4299232" y="1172729"/>
                </a:lnTo>
                <a:cubicBezTo>
                  <a:pt x="4301042" y="1172729"/>
                  <a:pt x="4302757" y="1171015"/>
                  <a:pt x="4301042" y="1169301"/>
                </a:cubicBezTo>
                <a:cubicBezTo>
                  <a:pt x="4300137" y="1166682"/>
                  <a:pt x="4297065" y="1166682"/>
                  <a:pt x="4294875" y="1167777"/>
                </a:cubicBezTo>
                <a:close/>
                <a:moveTo>
                  <a:pt x="4052249" y="1155870"/>
                </a:moveTo>
                <a:lnTo>
                  <a:pt x="4054163" y="1159010"/>
                </a:lnTo>
                <a:lnTo>
                  <a:pt x="4054059" y="1159490"/>
                </a:lnTo>
                <a:lnTo>
                  <a:pt x="4054630" y="1159776"/>
                </a:lnTo>
                <a:lnTo>
                  <a:pt x="4054163" y="1159010"/>
                </a:lnTo>
                <a:lnTo>
                  <a:pt x="4054690" y="1156573"/>
                </a:lnTo>
                <a:cubicBezTo>
                  <a:pt x="4054750" y="1155394"/>
                  <a:pt x="4054297" y="1154584"/>
                  <a:pt x="4052249" y="1155870"/>
                </a:cubicBezTo>
                <a:close/>
                <a:moveTo>
                  <a:pt x="4089111" y="1145583"/>
                </a:moveTo>
                <a:cubicBezTo>
                  <a:pt x="4085587" y="1144440"/>
                  <a:pt x="4083301" y="1146726"/>
                  <a:pt x="4084444" y="1150251"/>
                </a:cubicBezTo>
                <a:lnTo>
                  <a:pt x="4087301" y="1150251"/>
                </a:lnTo>
                <a:lnTo>
                  <a:pt x="4086729" y="1150155"/>
                </a:lnTo>
                <a:cubicBezTo>
                  <a:pt x="4088368" y="1149250"/>
                  <a:pt x="4089311" y="1147450"/>
                  <a:pt x="4089111" y="1145583"/>
                </a:cubicBezTo>
                <a:close/>
                <a:moveTo>
                  <a:pt x="354549" y="1143011"/>
                </a:moveTo>
                <a:cubicBezTo>
                  <a:pt x="350739" y="1143773"/>
                  <a:pt x="345214" y="1142250"/>
                  <a:pt x="346071" y="1146917"/>
                </a:cubicBezTo>
                <a:lnTo>
                  <a:pt x="349881" y="1146917"/>
                </a:lnTo>
                <a:lnTo>
                  <a:pt x="349881" y="1147012"/>
                </a:lnTo>
                <a:cubicBezTo>
                  <a:pt x="352263" y="1147774"/>
                  <a:pt x="354549" y="1146250"/>
                  <a:pt x="354549" y="1143011"/>
                </a:cubicBezTo>
                <a:close/>
                <a:moveTo>
                  <a:pt x="517426" y="1108150"/>
                </a:moveTo>
                <a:cubicBezTo>
                  <a:pt x="516188" y="1112055"/>
                  <a:pt x="518950" y="1110722"/>
                  <a:pt x="519712" y="1112055"/>
                </a:cubicBezTo>
                <a:lnTo>
                  <a:pt x="520188" y="1112055"/>
                </a:lnTo>
                <a:cubicBezTo>
                  <a:pt x="522093" y="1110245"/>
                  <a:pt x="520188" y="1107007"/>
                  <a:pt x="517426" y="1108150"/>
                </a:cubicBezTo>
                <a:close/>
                <a:moveTo>
                  <a:pt x="397316" y="1104911"/>
                </a:moveTo>
                <a:lnTo>
                  <a:pt x="398935" y="1108055"/>
                </a:lnTo>
                <a:lnTo>
                  <a:pt x="398935" y="1108150"/>
                </a:lnTo>
                <a:cubicBezTo>
                  <a:pt x="399914" y="1107378"/>
                  <a:pt x="400231" y="1106036"/>
                  <a:pt x="399697" y="1104911"/>
                </a:cubicBezTo>
                <a:close/>
                <a:moveTo>
                  <a:pt x="352553" y="1099263"/>
                </a:moveTo>
                <a:cubicBezTo>
                  <a:pt x="350545" y="1098111"/>
                  <a:pt x="347984" y="1098806"/>
                  <a:pt x="346833" y="1100816"/>
                </a:cubicBezTo>
                <a:cubicBezTo>
                  <a:pt x="347785" y="1102054"/>
                  <a:pt x="349714" y="1103174"/>
                  <a:pt x="351215" y="1103233"/>
                </a:cubicBezTo>
                <a:lnTo>
                  <a:pt x="352925" y="1099511"/>
                </a:lnTo>
                <a:lnTo>
                  <a:pt x="353025" y="1099577"/>
                </a:lnTo>
                <a:lnTo>
                  <a:pt x="353025" y="1099292"/>
                </a:lnTo>
                <a:lnTo>
                  <a:pt x="352925" y="1099511"/>
                </a:lnTo>
                <a:close/>
                <a:moveTo>
                  <a:pt x="364740" y="1086242"/>
                </a:moveTo>
                <a:lnTo>
                  <a:pt x="364740" y="1086338"/>
                </a:lnTo>
                <a:cubicBezTo>
                  <a:pt x="364740" y="1086338"/>
                  <a:pt x="368074" y="1098720"/>
                  <a:pt x="371979" y="1096625"/>
                </a:cubicBezTo>
                <a:cubicBezTo>
                  <a:pt x="375885" y="1094529"/>
                  <a:pt x="368265" y="1086242"/>
                  <a:pt x="364740" y="1086242"/>
                </a:cubicBezTo>
                <a:close/>
                <a:moveTo>
                  <a:pt x="4430630" y="1016817"/>
                </a:moveTo>
                <a:cubicBezTo>
                  <a:pt x="4425510" y="1016758"/>
                  <a:pt x="4420723" y="1017615"/>
                  <a:pt x="4417723" y="1022044"/>
                </a:cubicBezTo>
                <a:cubicBezTo>
                  <a:pt x="4426010" y="1018901"/>
                  <a:pt x="4438488" y="1022806"/>
                  <a:pt x="4446298" y="1017377"/>
                </a:cubicBezTo>
                <a:lnTo>
                  <a:pt x="4445536" y="1017091"/>
                </a:lnTo>
                <a:cubicBezTo>
                  <a:pt x="4441203" y="1017853"/>
                  <a:pt x="4435750" y="1016877"/>
                  <a:pt x="4430630" y="1016817"/>
                </a:cubicBezTo>
                <a:close/>
                <a:moveTo>
                  <a:pt x="94556" y="1016577"/>
                </a:moveTo>
                <a:cubicBezTo>
                  <a:pt x="99290" y="1014282"/>
                  <a:pt x="104987" y="1016263"/>
                  <a:pt x="107280" y="1020997"/>
                </a:cubicBezTo>
                <a:cubicBezTo>
                  <a:pt x="101375" y="1032808"/>
                  <a:pt x="88039" y="1027950"/>
                  <a:pt x="90135" y="1020997"/>
                </a:cubicBezTo>
                <a:cubicBezTo>
                  <a:pt x="91069" y="1019063"/>
                  <a:pt x="92627" y="1017511"/>
                  <a:pt x="94556" y="1016577"/>
                </a:cubicBezTo>
                <a:close/>
                <a:moveTo>
                  <a:pt x="4355168" y="1015174"/>
                </a:moveTo>
                <a:cubicBezTo>
                  <a:pt x="4352287" y="1015401"/>
                  <a:pt x="4349048" y="1016234"/>
                  <a:pt x="4348381" y="1015853"/>
                </a:cubicBezTo>
                <a:cubicBezTo>
                  <a:pt x="4348191" y="1016901"/>
                  <a:pt x="4347619" y="1017948"/>
                  <a:pt x="4347619" y="1018996"/>
                </a:cubicBezTo>
                <a:lnTo>
                  <a:pt x="4347524" y="1018996"/>
                </a:lnTo>
                <a:cubicBezTo>
                  <a:pt x="4349144" y="1018996"/>
                  <a:pt x="4358287" y="1023759"/>
                  <a:pt x="4359811" y="1018139"/>
                </a:cubicBezTo>
                <a:cubicBezTo>
                  <a:pt x="4360573" y="1015329"/>
                  <a:pt x="4358049" y="1014948"/>
                  <a:pt x="4355168" y="1015174"/>
                </a:cubicBezTo>
                <a:close/>
                <a:moveTo>
                  <a:pt x="4370384" y="1013245"/>
                </a:moveTo>
                <a:cubicBezTo>
                  <a:pt x="4369122" y="1012948"/>
                  <a:pt x="4367956" y="1013329"/>
                  <a:pt x="4367146" y="1015281"/>
                </a:cubicBezTo>
                <a:lnTo>
                  <a:pt x="4369495" y="1016785"/>
                </a:lnTo>
                <a:lnTo>
                  <a:pt x="4369432" y="1016805"/>
                </a:lnTo>
                <a:lnTo>
                  <a:pt x="4369527" y="1016805"/>
                </a:lnTo>
                <a:lnTo>
                  <a:pt x="4369495" y="1016785"/>
                </a:lnTo>
                <a:lnTo>
                  <a:pt x="4374194" y="1015281"/>
                </a:lnTo>
                <a:cubicBezTo>
                  <a:pt x="4373003" y="1014519"/>
                  <a:pt x="4371646" y="1013543"/>
                  <a:pt x="4370384" y="1013245"/>
                </a:cubicBezTo>
                <a:close/>
                <a:moveTo>
                  <a:pt x="4477921" y="1012900"/>
                </a:moveTo>
                <a:cubicBezTo>
                  <a:pt x="4471149" y="1012138"/>
                  <a:pt x="4464291" y="1012500"/>
                  <a:pt x="4457633" y="1013948"/>
                </a:cubicBezTo>
                <a:cubicBezTo>
                  <a:pt x="4455823" y="1019567"/>
                  <a:pt x="4476302" y="1017853"/>
                  <a:pt x="4478684" y="1013186"/>
                </a:cubicBezTo>
                <a:close/>
                <a:moveTo>
                  <a:pt x="4400864" y="1005280"/>
                </a:moveTo>
                <a:cubicBezTo>
                  <a:pt x="4393911" y="1005185"/>
                  <a:pt x="4386958" y="1006042"/>
                  <a:pt x="4385529" y="1011185"/>
                </a:cubicBezTo>
                <a:lnTo>
                  <a:pt x="4385434" y="1011185"/>
                </a:lnTo>
                <a:cubicBezTo>
                  <a:pt x="4382862" y="1020615"/>
                  <a:pt x="4410008" y="1016329"/>
                  <a:pt x="4414771" y="1008518"/>
                </a:cubicBezTo>
                <a:cubicBezTo>
                  <a:pt x="4412294" y="1005280"/>
                  <a:pt x="4407818" y="1005375"/>
                  <a:pt x="4400864" y="1005280"/>
                </a:cubicBezTo>
                <a:close/>
                <a:moveTo>
                  <a:pt x="4633798" y="1003470"/>
                </a:moveTo>
                <a:cubicBezTo>
                  <a:pt x="4630893" y="1003994"/>
                  <a:pt x="4627987" y="1005613"/>
                  <a:pt x="4626416" y="1007280"/>
                </a:cubicBezTo>
                <a:cubicBezTo>
                  <a:pt x="4631845" y="1005756"/>
                  <a:pt x="4637274" y="1011185"/>
                  <a:pt x="4641942" y="1006518"/>
                </a:cubicBezTo>
                <a:lnTo>
                  <a:pt x="4641180" y="1006232"/>
                </a:lnTo>
                <a:cubicBezTo>
                  <a:pt x="4639608" y="1003518"/>
                  <a:pt x="4636703" y="1002946"/>
                  <a:pt x="4633798" y="1003470"/>
                </a:cubicBezTo>
                <a:close/>
                <a:moveTo>
                  <a:pt x="4658325" y="1001565"/>
                </a:moveTo>
                <a:cubicBezTo>
                  <a:pt x="4654401" y="1000594"/>
                  <a:pt x="4650267" y="1000994"/>
                  <a:pt x="4646609" y="1002708"/>
                </a:cubicBezTo>
                <a:cubicBezTo>
                  <a:pt x="4654134" y="1001375"/>
                  <a:pt x="4654039" y="1006899"/>
                  <a:pt x="4659087" y="1001851"/>
                </a:cubicBezTo>
                <a:close/>
                <a:moveTo>
                  <a:pt x="286195" y="978492"/>
                </a:moveTo>
                <a:cubicBezTo>
                  <a:pt x="289827" y="978277"/>
                  <a:pt x="293446" y="979135"/>
                  <a:pt x="293399" y="981849"/>
                </a:cubicBezTo>
                <a:cubicBezTo>
                  <a:pt x="293399" y="981849"/>
                  <a:pt x="294637" y="987469"/>
                  <a:pt x="287779" y="985754"/>
                </a:cubicBezTo>
                <a:cubicBezTo>
                  <a:pt x="284480" y="985259"/>
                  <a:pt x="281400" y="983802"/>
                  <a:pt x="278921" y="981563"/>
                </a:cubicBezTo>
                <a:cubicBezTo>
                  <a:pt x="278921" y="979992"/>
                  <a:pt x="282564" y="978706"/>
                  <a:pt x="286195" y="978492"/>
                </a:cubicBezTo>
                <a:close/>
                <a:moveTo>
                  <a:pt x="46379" y="954787"/>
                </a:moveTo>
                <a:cubicBezTo>
                  <a:pt x="52511" y="954775"/>
                  <a:pt x="57559" y="957894"/>
                  <a:pt x="54321" y="967657"/>
                </a:cubicBezTo>
                <a:cubicBezTo>
                  <a:pt x="52998" y="974439"/>
                  <a:pt x="48392" y="980106"/>
                  <a:pt x="42034" y="982802"/>
                </a:cubicBezTo>
                <a:cubicBezTo>
                  <a:pt x="39843" y="984135"/>
                  <a:pt x="31937" y="986421"/>
                  <a:pt x="31080" y="985374"/>
                </a:cubicBezTo>
                <a:cubicBezTo>
                  <a:pt x="25460" y="978420"/>
                  <a:pt x="28699" y="969276"/>
                  <a:pt x="31937" y="960704"/>
                </a:cubicBezTo>
                <a:cubicBezTo>
                  <a:pt x="33032" y="957942"/>
                  <a:pt x="40248" y="954798"/>
                  <a:pt x="46379" y="954787"/>
                </a:cubicBezTo>
                <a:close/>
                <a:moveTo>
                  <a:pt x="94409" y="936807"/>
                </a:moveTo>
                <a:cubicBezTo>
                  <a:pt x="97992" y="936557"/>
                  <a:pt x="101612" y="937320"/>
                  <a:pt x="101755" y="939844"/>
                </a:cubicBezTo>
                <a:lnTo>
                  <a:pt x="87277" y="939844"/>
                </a:lnTo>
                <a:cubicBezTo>
                  <a:pt x="87277" y="938320"/>
                  <a:pt x="90825" y="937057"/>
                  <a:pt x="94409" y="936807"/>
                </a:cubicBezTo>
                <a:close/>
                <a:moveTo>
                  <a:pt x="116876" y="926342"/>
                </a:moveTo>
                <a:cubicBezTo>
                  <a:pt x="120258" y="926270"/>
                  <a:pt x="123615" y="926747"/>
                  <a:pt x="124425" y="926889"/>
                </a:cubicBezTo>
                <a:cubicBezTo>
                  <a:pt x="124615" y="930318"/>
                  <a:pt x="111471" y="929937"/>
                  <a:pt x="109185" y="929080"/>
                </a:cubicBezTo>
                <a:cubicBezTo>
                  <a:pt x="110090" y="927032"/>
                  <a:pt x="113495" y="926413"/>
                  <a:pt x="116876" y="926342"/>
                </a:cubicBezTo>
                <a:close/>
                <a:moveTo>
                  <a:pt x="4673863" y="905530"/>
                </a:moveTo>
                <a:lnTo>
                  <a:pt x="4668382" y="908286"/>
                </a:lnTo>
                <a:lnTo>
                  <a:pt x="4667659" y="908315"/>
                </a:lnTo>
                <a:lnTo>
                  <a:pt x="4667755" y="908601"/>
                </a:lnTo>
                <a:lnTo>
                  <a:pt x="4668382" y="908286"/>
                </a:lnTo>
                <a:lnTo>
                  <a:pt x="4681757" y="907744"/>
                </a:lnTo>
                <a:cubicBezTo>
                  <a:pt x="4679804" y="906601"/>
                  <a:pt x="4676684" y="905625"/>
                  <a:pt x="4673863" y="905530"/>
                </a:cubicBezTo>
                <a:close/>
                <a:moveTo>
                  <a:pt x="4760243" y="900029"/>
                </a:moveTo>
                <a:lnTo>
                  <a:pt x="4744621" y="908315"/>
                </a:lnTo>
                <a:cubicBezTo>
                  <a:pt x="4745384" y="911363"/>
                  <a:pt x="4765100" y="910601"/>
                  <a:pt x="4766624" y="906220"/>
                </a:cubicBezTo>
                <a:cubicBezTo>
                  <a:pt x="4768148" y="901838"/>
                  <a:pt x="4760243" y="900029"/>
                  <a:pt x="4760243" y="900029"/>
                </a:cubicBezTo>
                <a:close/>
                <a:moveTo>
                  <a:pt x="4807760" y="887491"/>
                </a:moveTo>
                <a:cubicBezTo>
                  <a:pt x="4801724" y="886813"/>
                  <a:pt x="4794294" y="887694"/>
                  <a:pt x="4789294" y="890027"/>
                </a:cubicBezTo>
                <a:cubicBezTo>
                  <a:pt x="4786446" y="892228"/>
                  <a:pt x="4784617" y="895495"/>
                  <a:pt x="4784245" y="899076"/>
                </a:cubicBezTo>
                <a:cubicBezTo>
                  <a:pt x="4787960" y="902791"/>
                  <a:pt x="4817869" y="899171"/>
                  <a:pt x="4817869" y="894314"/>
                </a:cubicBezTo>
                <a:cubicBezTo>
                  <a:pt x="4818440" y="890409"/>
                  <a:pt x="4813797" y="888170"/>
                  <a:pt x="4807760" y="887491"/>
                </a:cubicBezTo>
                <a:close/>
                <a:moveTo>
                  <a:pt x="4979496" y="872502"/>
                </a:moveTo>
                <a:cubicBezTo>
                  <a:pt x="4984080" y="871788"/>
                  <a:pt x="4987748" y="872931"/>
                  <a:pt x="4989891" y="880979"/>
                </a:cubicBezTo>
                <a:cubicBezTo>
                  <a:pt x="4992682" y="889933"/>
                  <a:pt x="4990043" y="899696"/>
                  <a:pt x="4983128" y="906030"/>
                </a:cubicBezTo>
                <a:cubicBezTo>
                  <a:pt x="4978651" y="910507"/>
                  <a:pt x="4968745" y="906601"/>
                  <a:pt x="4963506" y="906030"/>
                </a:cubicBezTo>
                <a:cubicBezTo>
                  <a:pt x="4955029" y="905173"/>
                  <a:pt x="4960839" y="898315"/>
                  <a:pt x="4960839" y="894219"/>
                </a:cubicBezTo>
                <a:cubicBezTo>
                  <a:pt x="4961316" y="887266"/>
                  <a:pt x="4952743" y="883170"/>
                  <a:pt x="4963601" y="875169"/>
                </a:cubicBezTo>
                <a:cubicBezTo>
                  <a:pt x="4969412" y="875788"/>
                  <a:pt x="4974912" y="873216"/>
                  <a:pt x="4979496" y="872502"/>
                </a:cubicBezTo>
                <a:close/>
                <a:moveTo>
                  <a:pt x="5015179" y="842486"/>
                </a:moveTo>
                <a:cubicBezTo>
                  <a:pt x="5019061" y="842284"/>
                  <a:pt x="5022752" y="842641"/>
                  <a:pt x="5021989" y="844879"/>
                </a:cubicBezTo>
                <a:cubicBezTo>
                  <a:pt x="5020466" y="849356"/>
                  <a:pt x="5008369" y="847356"/>
                  <a:pt x="5007226" y="843450"/>
                </a:cubicBezTo>
                <a:cubicBezTo>
                  <a:pt x="5007226" y="843450"/>
                  <a:pt x="5011298" y="842688"/>
                  <a:pt x="5015179" y="842486"/>
                </a:cubicBezTo>
                <a:close/>
                <a:moveTo>
                  <a:pt x="4864446" y="824270"/>
                </a:moveTo>
                <a:cubicBezTo>
                  <a:pt x="4859850" y="823901"/>
                  <a:pt x="4855397" y="824353"/>
                  <a:pt x="4855969" y="827639"/>
                </a:cubicBezTo>
                <a:cubicBezTo>
                  <a:pt x="4857112" y="834211"/>
                  <a:pt x="4868542" y="828210"/>
                  <a:pt x="4868351" y="829734"/>
                </a:cubicBezTo>
                <a:cubicBezTo>
                  <a:pt x="4870904" y="830039"/>
                  <a:pt x="4873257" y="828343"/>
                  <a:pt x="4873780" y="825829"/>
                </a:cubicBezTo>
                <a:cubicBezTo>
                  <a:pt x="4873780" y="825829"/>
                  <a:pt x="4869042" y="824639"/>
                  <a:pt x="4864446" y="824270"/>
                </a:cubicBezTo>
                <a:close/>
                <a:moveTo>
                  <a:pt x="4919119" y="784681"/>
                </a:moveTo>
                <a:cubicBezTo>
                  <a:pt x="4902155" y="783195"/>
                  <a:pt x="4885077" y="783766"/>
                  <a:pt x="4868256" y="786395"/>
                </a:cubicBezTo>
                <a:cubicBezTo>
                  <a:pt x="4863493" y="787253"/>
                  <a:pt x="4855111" y="787919"/>
                  <a:pt x="4869399" y="787919"/>
                </a:cubicBezTo>
                <a:lnTo>
                  <a:pt x="4869304" y="788015"/>
                </a:lnTo>
                <a:cubicBezTo>
                  <a:pt x="4894831" y="788110"/>
                  <a:pt x="4912452" y="788777"/>
                  <a:pt x="4919119" y="784681"/>
                </a:cubicBezTo>
                <a:close/>
                <a:moveTo>
                  <a:pt x="4925025" y="777823"/>
                </a:moveTo>
                <a:cubicBezTo>
                  <a:pt x="4920358" y="777823"/>
                  <a:pt x="4915500" y="779442"/>
                  <a:pt x="4912547" y="778776"/>
                </a:cubicBezTo>
                <a:cubicBezTo>
                  <a:pt x="4921253" y="775194"/>
                  <a:pt x="4930987" y="775061"/>
                  <a:pt x="4939789" y="778394"/>
                </a:cubicBezTo>
                <a:lnTo>
                  <a:pt x="4939884" y="778394"/>
                </a:lnTo>
                <a:cubicBezTo>
                  <a:pt x="4937312" y="780585"/>
                  <a:pt x="4931216" y="778394"/>
                  <a:pt x="4925025" y="777823"/>
                </a:cubicBezTo>
                <a:close/>
                <a:moveTo>
                  <a:pt x="4780102" y="749772"/>
                </a:moveTo>
                <a:cubicBezTo>
                  <a:pt x="4769910" y="748486"/>
                  <a:pt x="4758194" y="749391"/>
                  <a:pt x="4751384" y="752105"/>
                </a:cubicBezTo>
                <a:cubicBezTo>
                  <a:pt x="4748526" y="753344"/>
                  <a:pt x="4749765" y="754677"/>
                  <a:pt x="4752432" y="754677"/>
                </a:cubicBezTo>
                <a:cubicBezTo>
                  <a:pt x="4764148" y="753820"/>
                  <a:pt x="4783102" y="759630"/>
                  <a:pt x="4790532" y="755915"/>
                </a:cubicBezTo>
                <a:lnTo>
                  <a:pt x="4790532" y="755820"/>
                </a:lnTo>
                <a:cubicBezTo>
                  <a:pt x="4790599" y="756106"/>
                  <a:pt x="4790694" y="756392"/>
                  <a:pt x="4790799" y="756668"/>
                </a:cubicBezTo>
                <a:cubicBezTo>
                  <a:pt x="4792170" y="760202"/>
                  <a:pt x="4796142" y="761954"/>
                  <a:pt x="4799676" y="760583"/>
                </a:cubicBezTo>
                <a:cubicBezTo>
                  <a:pt x="4798961" y="754535"/>
                  <a:pt x="4790294" y="751058"/>
                  <a:pt x="4780102" y="749772"/>
                </a:cubicBezTo>
                <a:close/>
                <a:moveTo>
                  <a:pt x="9172" y="730008"/>
                </a:moveTo>
                <a:cubicBezTo>
                  <a:pt x="10125" y="729722"/>
                  <a:pt x="19745" y="731532"/>
                  <a:pt x="18602" y="737723"/>
                </a:cubicBezTo>
                <a:cubicBezTo>
                  <a:pt x="17935" y="740771"/>
                  <a:pt x="13840" y="744010"/>
                  <a:pt x="12030" y="746105"/>
                </a:cubicBezTo>
                <a:cubicBezTo>
                  <a:pt x="10220" y="748201"/>
                  <a:pt x="3553" y="745915"/>
                  <a:pt x="2505" y="743915"/>
                </a:cubicBezTo>
                <a:cubicBezTo>
                  <a:pt x="-353" y="738581"/>
                  <a:pt x="-3305" y="732865"/>
                  <a:pt x="9172" y="730008"/>
                </a:cubicBezTo>
                <a:close/>
                <a:moveTo>
                  <a:pt x="37271" y="692670"/>
                </a:moveTo>
                <a:cubicBezTo>
                  <a:pt x="42320" y="693146"/>
                  <a:pt x="39081" y="700480"/>
                  <a:pt x="37271" y="702195"/>
                </a:cubicBezTo>
                <a:cubicBezTo>
                  <a:pt x="29747" y="704100"/>
                  <a:pt x="29270" y="692575"/>
                  <a:pt x="37271" y="692670"/>
                </a:cubicBezTo>
                <a:close/>
                <a:moveTo>
                  <a:pt x="207268" y="678228"/>
                </a:moveTo>
                <a:cubicBezTo>
                  <a:pt x="210888" y="677668"/>
                  <a:pt x="215388" y="677668"/>
                  <a:pt x="216722" y="678954"/>
                </a:cubicBezTo>
                <a:cubicBezTo>
                  <a:pt x="214626" y="681431"/>
                  <a:pt x="205863" y="680668"/>
                  <a:pt x="203101" y="680859"/>
                </a:cubicBezTo>
                <a:cubicBezTo>
                  <a:pt x="200910" y="679907"/>
                  <a:pt x="203648" y="678787"/>
                  <a:pt x="207268" y="678228"/>
                </a:cubicBezTo>
                <a:close/>
                <a:moveTo>
                  <a:pt x="4793009" y="632019"/>
                </a:moveTo>
                <a:cubicBezTo>
                  <a:pt x="4788056" y="631805"/>
                  <a:pt x="4783293" y="632376"/>
                  <a:pt x="4782817" y="635043"/>
                </a:cubicBezTo>
                <a:cubicBezTo>
                  <a:pt x="4781864" y="640377"/>
                  <a:pt x="4798819" y="635043"/>
                  <a:pt x="4798819" y="636091"/>
                </a:cubicBezTo>
                <a:cubicBezTo>
                  <a:pt x="4801391" y="636853"/>
                  <a:pt x="4803772" y="634567"/>
                  <a:pt x="4804343" y="633710"/>
                </a:cubicBezTo>
                <a:cubicBezTo>
                  <a:pt x="4803105" y="633234"/>
                  <a:pt x="4797962" y="632233"/>
                  <a:pt x="4793009" y="632019"/>
                </a:cubicBezTo>
                <a:close/>
                <a:moveTo>
                  <a:pt x="4894510" y="582656"/>
                </a:moveTo>
                <a:cubicBezTo>
                  <a:pt x="4897260" y="581775"/>
                  <a:pt x="4899927" y="581894"/>
                  <a:pt x="4900832" y="584275"/>
                </a:cubicBezTo>
                <a:cubicBezTo>
                  <a:pt x="4905023" y="594848"/>
                  <a:pt x="4902546" y="610279"/>
                  <a:pt x="4882258" y="594086"/>
                </a:cubicBezTo>
                <a:cubicBezTo>
                  <a:pt x="4883944" y="591648"/>
                  <a:pt x="4885763" y="589295"/>
                  <a:pt x="4887687" y="587038"/>
                </a:cubicBezTo>
                <a:cubicBezTo>
                  <a:pt x="4888925" y="585419"/>
                  <a:pt x="4891759" y="583537"/>
                  <a:pt x="4894510" y="582656"/>
                </a:cubicBezTo>
                <a:close/>
                <a:moveTo>
                  <a:pt x="538381" y="534554"/>
                </a:moveTo>
                <a:cubicBezTo>
                  <a:pt x="531605" y="537393"/>
                  <a:pt x="525622" y="541841"/>
                  <a:pt x="520950" y="547509"/>
                </a:cubicBezTo>
                <a:cubicBezTo>
                  <a:pt x="519331" y="552176"/>
                  <a:pt x="507996" y="542079"/>
                  <a:pt x="503043" y="546556"/>
                </a:cubicBezTo>
                <a:cubicBezTo>
                  <a:pt x="498440" y="549347"/>
                  <a:pt x="496969" y="555338"/>
                  <a:pt x="499757" y="559939"/>
                </a:cubicBezTo>
                <a:cubicBezTo>
                  <a:pt x="502545" y="564539"/>
                  <a:pt x="508537" y="566016"/>
                  <a:pt x="513140" y="563225"/>
                </a:cubicBezTo>
                <a:cubicBezTo>
                  <a:pt x="514950" y="555890"/>
                  <a:pt x="518188" y="559891"/>
                  <a:pt x="522665" y="561320"/>
                </a:cubicBezTo>
                <a:cubicBezTo>
                  <a:pt x="530094" y="563606"/>
                  <a:pt x="544763" y="549223"/>
                  <a:pt x="552764" y="555509"/>
                </a:cubicBezTo>
                <a:cubicBezTo>
                  <a:pt x="551282" y="551671"/>
                  <a:pt x="547300" y="549394"/>
                  <a:pt x="543239" y="550080"/>
                </a:cubicBezTo>
                <a:cubicBezTo>
                  <a:pt x="548287" y="541508"/>
                  <a:pt x="560384" y="550080"/>
                  <a:pt x="567337" y="550080"/>
                </a:cubicBezTo>
                <a:lnTo>
                  <a:pt x="567623" y="549794"/>
                </a:lnTo>
                <a:cubicBezTo>
                  <a:pt x="574671" y="540174"/>
                  <a:pt x="545620" y="534840"/>
                  <a:pt x="538381" y="534554"/>
                </a:cubicBezTo>
                <a:close/>
                <a:moveTo>
                  <a:pt x="582434" y="534316"/>
                </a:moveTo>
                <a:cubicBezTo>
                  <a:pt x="579267" y="533840"/>
                  <a:pt x="573719" y="535316"/>
                  <a:pt x="567337" y="536840"/>
                </a:cubicBezTo>
                <a:cubicBezTo>
                  <a:pt x="568194" y="544651"/>
                  <a:pt x="577529" y="541508"/>
                  <a:pt x="582958" y="543794"/>
                </a:cubicBezTo>
                <a:lnTo>
                  <a:pt x="583244" y="543508"/>
                </a:lnTo>
                <a:cubicBezTo>
                  <a:pt x="586387" y="537222"/>
                  <a:pt x="585601" y="534793"/>
                  <a:pt x="582434" y="534316"/>
                </a:cubicBezTo>
                <a:close/>
                <a:moveTo>
                  <a:pt x="488280" y="531887"/>
                </a:moveTo>
                <a:cubicBezTo>
                  <a:pt x="482850" y="537221"/>
                  <a:pt x="468658" y="532173"/>
                  <a:pt x="464943" y="538079"/>
                </a:cubicBezTo>
                <a:lnTo>
                  <a:pt x="478183" y="540365"/>
                </a:lnTo>
                <a:lnTo>
                  <a:pt x="478183" y="540460"/>
                </a:lnTo>
                <a:cubicBezTo>
                  <a:pt x="480564" y="535031"/>
                  <a:pt x="491423" y="540460"/>
                  <a:pt x="488280" y="531887"/>
                </a:cubicBezTo>
                <a:close/>
                <a:moveTo>
                  <a:pt x="4832537" y="512456"/>
                </a:moveTo>
                <a:cubicBezTo>
                  <a:pt x="4821755" y="511818"/>
                  <a:pt x="4810944" y="513142"/>
                  <a:pt x="4800628" y="516362"/>
                </a:cubicBezTo>
                <a:cubicBezTo>
                  <a:pt x="4809963" y="515504"/>
                  <a:pt x="4826251" y="519410"/>
                  <a:pt x="4832537" y="512456"/>
                </a:cubicBezTo>
                <a:close/>
                <a:moveTo>
                  <a:pt x="4973317" y="505218"/>
                </a:moveTo>
                <a:lnTo>
                  <a:pt x="4981794" y="507504"/>
                </a:lnTo>
                <a:cubicBezTo>
                  <a:pt x="4978746" y="508457"/>
                  <a:pt x="4971126" y="516648"/>
                  <a:pt x="4966935" y="510933"/>
                </a:cubicBezTo>
                <a:cubicBezTo>
                  <a:pt x="4962744" y="505218"/>
                  <a:pt x="4972745" y="506266"/>
                  <a:pt x="4973317" y="505218"/>
                </a:cubicBezTo>
                <a:close/>
                <a:moveTo>
                  <a:pt x="536572" y="482072"/>
                </a:moveTo>
                <a:cubicBezTo>
                  <a:pt x="545811" y="480263"/>
                  <a:pt x="536477" y="485978"/>
                  <a:pt x="534952" y="485216"/>
                </a:cubicBezTo>
                <a:cubicBezTo>
                  <a:pt x="533429" y="484454"/>
                  <a:pt x="534190" y="482834"/>
                  <a:pt x="536572" y="482072"/>
                </a:cubicBezTo>
                <a:close/>
                <a:moveTo>
                  <a:pt x="300923" y="451021"/>
                </a:moveTo>
                <a:cubicBezTo>
                  <a:pt x="287874" y="455117"/>
                  <a:pt x="272729" y="459784"/>
                  <a:pt x="259299" y="464642"/>
                </a:cubicBezTo>
                <a:cubicBezTo>
                  <a:pt x="254155" y="466642"/>
                  <a:pt x="250155" y="464451"/>
                  <a:pt x="254155" y="461975"/>
                </a:cubicBezTo>
                <a:cubicBezTo>
                  <a:pt x="268552" y="454393"/>
                  <a:pt x="284654" y="450621"/>
                  <a:pt x="300923" y="451021"/>
                </a:cubicBezTo>
                <a:close/>
                <a:moveTo>
                  <a:pt x="3661498" y="447996"/>
                </a:moveTo>
                <a:lnTo>
                  <a:pt x="3655292" y="451188"/>
                </a:lnTo>
                <a:lnTo>
                  <a:pt x="3654295" y="451020"/>
                </a:lnTo>
                <a:lnTo>
                  <a:pt x="3655247" y="451211"/>
                </a:lnTo>
                <a:lnTo>
                  <a:pt x="3655292" y="451188"/>
                </a:lnTo>
                <a:lnTo>
                  <a:pt x="3662272" y="452366"/>
                </a:lnTo>
                <a:cubicBezTo>
                  <a:pt x="3665272" y="452140"/>
                  <a:pt x="3668106" y="450973"/>
                  <a:pt x="3669249" y="448067"/>
                </a:cubicBezTo>
                <a:cubicBezTo>
                  <a:pt x="3667439" y="448782"/>
                  <a:pt x="3664343" y="448115"/>
                  <a:pt x="3661498" y="447996"/>
                </a:cubicBezTo>
                <a:close/>
                <a:moveTo>
                  <a:pt x="309829" y="447710"/>
                </a:moveTo>
                <a:cubicBezTo>
                  <a:pt x="311734" y="446877"/>
                  <a:pt x="313639" y="446591"/>
                  <a:pt x="314925" y="447877"/>
                </a:cubicBezTo>
                <a:cubicBezTo>
                  <a:pt x="312543" y="450354"/>
                  <a:pt x="307495" y="450354"/>
                  <a:pt x="304733" y="450830"/>
                </a:cubicBezTo>
                <a:cubicBezTo>
                  <a:pt x="306019" y="449925"/>
                  <a:pt x="307924" y="448544"/>
                  <a:pt x="309829" y="447710"/>
                </a:cubicBezTo>
                <a:close/>
                <a:moveTo>
                  <a:pt x="3610003" y="433113"/>
                </a:moveTo>
                <a:cubicBezTo>
                  <a:pt x="3608194" y="431303"/>
                  <a:pt x="3603717" y="433113"/>
                  <a:pt x="3604955" y="435399"/>
                </a:cubicBezTo>
                <a:lnTo>
                  <a:pt x="3614480" y="435399"/>
                </a:lnTo>
                <a:cubicBezTo>
                  <a:pt x="3612861" y="433875"/>
                  <a:pt x="3612099" y="432351"/>
                  <a:pt x="3610575" y="433113"/>
                </a:cubicBezTo>
                <a:close/>
                <a:moveTo>
                  <a:pt x="3632673" y="429208"/>
                </a:moveTo>
                <a:cubicBezTo>
                  <a:pt x="3637721" y="438352"/>
                  <a:pt x="3656104" y="438733"/>
                  <a:pt x="3664582" y="433875"/>
                </a:cubicBezTo>
                <a:lnTo>
                  <a:pt x="3664391" y="433875"/>
                </a:lnTo>
                <a:cubicBezTo>
                  <a:pt x="3655819" y="424541"/>
                  <a:pt x="3642674" y="433875"/>
                  <a:pt x="3632673" y="429208"/>
                </a:cubicBezTo>
                <a:close/>
                <a:moveTo>
                  <a:pt x="3895468" y="427970"/>
                </a:moveTo>
                <a:cubicBezTo>
                  <a:pt x="3892992" y="427303"/>
                  <a:pt x="3891086" y="428613"/>
                  <a:pt x="3890253" y="430197"/>
                </a:cubicBezTo>
                <a:lnTo>
                  <a:pt x="3891210" y="433249"/>
                </a:lnTo>
                <a:lnTo>
                  <a:pt x="3890705" y="433875"/>
                </a:lnTo>
                <a:lnTo>
                  <a:pt x="3891467" y="434066"/>
                </a:lnTo>
                <a:lnTo>
                  <a:pt x="3891210" y="433249"/>
                </a:lnTo>
                <a:close/>
                <a:moveTo>
                  <a:pt x="3884514" y="427875"/>
                </a:moveTo>
                <a:cubicBezTo>
                  <a:pt x="3882895" y="427875"/>
                  <a:pt x="3881371" y="427875"/>
                  <a:pt x="3881371" y="429398"/>
                </a:cubicBezTo>
                <a:lnTo>
                  <a:pt x="3883752" y="429398"/>
                </a:lnTo>
                <a:lnTo>
                  <a:pt x="3882990" y="429208"/>
                </a:lnTo>
                <a:cubicBezTo>
                  <a:pt x="3883657" y="428979"/>
                  <a:pt x="3884199" y="428503"/>
                  <a:pt x="3884514" y="427875"/>
                </a:cubicBezTo>
                <a:close/>
                <a:moveTo>
                  <a:pt x="3930424" y="427684"/>
                </a:moveTo>
                <a:lnTo>
                  <a:pt x="3931186" y="427875"/>
                </a:lnTo>
                <a:cubicBezTo>
                  <a:pt x="3931948" y="427875"/>
                  <a:pt x="3934234" y="427112"/>
                  <a:pt x="3934996" y="428636"/>
                </a:cubicBezTo>
                <a:cubicBezTo>
                  <a:pt x="3933472" y="429970"/>
                  <a:pt x="3928805" y="430732"/>
                  <a:pt x="3930424" y="427684"/>
                </a:cubicBezTo>
                <a:close/>
                <a:moveTo>
                  <a:pt x="3770452" y="427172"/>
                </a:moveTo>
                <a:lnTo>
                  <a:pt x="3765677" y="429297"/>
                </a:lnTo>
                <a:lnTo>
                  <a:pt x="3764689" y="429208"/>
                </a:lnTo>
                <a:lnTo>
                  <a:pt x="3765451" y="429398"/>
                </a:lnTo>
                <a:lnTo>
                  <a:pt x="3765677" y="429297"/>
                </a:lnTo>
                <a:lnTo>
                  <a:pt x="3771535" y="429827"/>
                </a:lnTo>
                <a:cubicBezTo>
                  <a:pt x="3774072" y="429922"/>
                  <a:pt x="3776405" y="429589"/>
                  <a:pt x="3777167" y="427875"/>
                </a:cubicBezTo>
                <a:cubicBezTo>
                  <a:pt x="3774834" y="428637"/>
                  <a:pt x="3772500" y="427660"/>
                  <a:pt x="3770452" y="427172"/>
                </a:cubicBezTo>
                <a:close/>
                <a:moveTo>
                  <a:pt x="3731447" y="426255"/>
                </a:moveTo>
                <a:cubicBezTo>
                  <a:pt x="3729733" y="427684"/>
                  <a:pt x="3726589" y="429970"/>
                  <a:pt x="3725065" y="427684"/>
                </a:cubicBezTo>
                <a:lnTo>
                  <a:pt x="3726018" y="427875"/>
                </a:lnTo>
                <a:cubicBezTo>
                  <a:pt x="3725256" y="425493"/>
                  <a:pt x="3729923" y="423969"/>
                  <a:pt x="3731447" y="426255"/>
                </a:cubicBezTo>
                <a:close/>
                <a:moveTo>
                  <a:pt x="3918232" y="425934"/>
                </a:moveTo>
                <a:cubicBezTo>
                  <a:pt x="3915827" y="425541"/>
                  <a:pt x="3913327" y="426303"/>
                  <a:pt x="3912136" y="429398"/>
                </a:cubicBezTo>
                <a:lnTo>
                  <a:pt x="3923757" y="429398"/>
                </a:lnTo>
                <a:cubicBezTo>
                  <a:pt x="3922947" y="427874"/>
                  <a:pt x="3920637" y="426326"/>
                  <a:pt x="3918232" y="425934"/>
                </a:cubicBezTo>
                <a:close/>
                <a:moveTo>
                  <a:pt x="3989479" y="424731"/>
                </a:moveTo>
                <a:lnTo>
                  <a:pt x="3985369" y="431610"/>
                </a:lnTo>
                <a:lnTo>
                  <a:pt x="3984050" y="432351"/>
                </a:lnTo>
                <a:lnTo>
                  <a:pt x="3984812" y="432542"/>
                </a:lnTo>
                <a:lnTo>
                  <a:pt x="3985369" y="431610"/>
                </a:lnTo>
                <a:lnTo>
                  <a:pt x="3991658" y="428077"/>
                </a:lnTo>
                <a:cubicBezTo>
                  <a:pt x="3994123" y="426279"/>
                  <a:pt x="3994956" y="424636"/>
                  <a:pt x="3989479" y="424731"/>
                </a:cubicBezTo>
                <a:close/>
                <a:moveTo>
                  <a:pt x="4095016" y="424636"/>
                </a:moveTo>
                <a:lnTo>
                  <a:pt x="4095016" y="428541"/>
                </a:lnTo>
                <a:lnTo>
                  <a:pt x="4098160" y="427779"/>
                </a:lnTo>
                <a:cubicBezTo>
                  <a:pt x="4097798" y="426217"/>
                  <a:pt x="4096578" y="424998"/>
                  <a:pt x="4095016" y="424636"/>
                </a:cubicBezTo>
                <a:close/>
                <a:moveTo>
                  <a:pt x="3737461" y="424098"/>
                </a:moveTo>
                <a:cubicBezTo>
                  <a:pt x="3735966" y="424921"/>
                  <a:pt x="3735186" y="426922"/>
                  <a:pt x="3735543" y="430922"/>
                </a:cubicBezTo>
                <a:cubicBezTo>
                  <a:pt x="3742496" y="429494"/>
                  <a:pt x="3747925" y="433685"/>
                  <a:pt x="3754593" y="432542"/>
                </a:cubicBezTo>
                <a:lnTo>
                  <a:pt x="3753831" y="432351"/>
                </a:lnTo>
                <a:cubicBezTo>
                  <a:pt x="3756850" y="431961"/>
                  <a:pt x="3759051" y="429294"/>
                  <a:pt x="3758879" y="426255"/>
                </a:cubicBezTo>
                <a:cubicBezTo>
                  <a:pt x="3752878" y="429755"/>
                  <a:pt x="3741948" y="421629"/>
                  <a:pt x="3737461" y="424098"/>
                </a:cubicBezTo>
                <a:close/>
                <a:moveTo>
                  <a:pt x="3721351" y="423969"/>
                </a:moveTo>
                <a:cubicBezTo>
                  <a:pt x="3707539" y="423779"/>
                  <a:pt x="3692871" y="425684"/>
                  <a:pt x="3677631" y="426350"/>
                </a:cubicBezTo>
                <a:cubicBezTo>
                  <a:pt x="3662391" y="427017"/>
                  <a:pt x="3671059" y="438257"/>
                  <a:pt x="3674678" y="437209"/>
                </a:cubicBezTo>
                <a:cubicBezTo>
                  <a:pt x="3674678" y="423302"/>
                  <a:pt x="3687061" y="443591"/>
                  <a:pt x="3698776" y="434066"/>
                </a:cubicBezTo>
                <a:lnTo>
                  <a:pt x="3697824" y="433875"/>
                </a:lnTo>
                <a:cubicBezTo>
                  <a:pt x="3702491" y="419873"/>
                  <a:pt x="3716493" y="440067"/>
                  <a:pt x="3721351" y="423969"/>
                </a:cubicBezTo>
                <a:close/>
                <a:moveTo>
                  <a:pt x="4619915" y="423291"/>
                </a:moveTo>
                <a:cubicBezTo>
                  <a:pt x="4613700" y="422303"/>
                  <a:pt x="4608938" y="422303"/>
                  <a:pt x="4609462" y="426255"/>
                </a:cubicBezTo>
                <a:cubicBezTo>
                  <a:pt x="4614415" y="424636"/>
                  <a:pt x="4617653" y="430065"/>
                  <a:pt x="4621939" y="430922"/>
                </a:cubicBezTo>
                <a:cubicBezTo>
                  <a:pt x="4624530" y="428598"/>
                  <a:pt x="4628036" y="427579"/>
                  <a:pt x="4631464" y="428160"/>
                </a:cubicBezTo>
                <a:cubicBezTo>
                  <a:pt x="4638989" y="429398"/>
                  <a:pt x="4645085" y="433399"/>
                  <a:pt x="4652991" y="430160"/>
                </a:cubicBezTo>
                <a:lnTo>
                  <a:pt x="4652896" y="429875"/>
                </a:lnTo>
                <a:cubicBezTo>
                  <a:pt x="4657563" y="419016"/>
                  <a:pt x="4659849" y="436161"/>
                  <a:pt x="4665469" y="428827"/>
                </a:cubicBezTo>
                <a:cubicBezTo>
                  <a:pt x="4663087" y="423779"/>
                  <a:pt x="4651657" y="426255"/>
                  <a:pt x="4639084" y="426255"/>
                </a:cubicBezTo>
                <a:cubicBezTo>
                  <a:pt x="4633798" y="426255"/>
                  <a:pt x="4626131" y="424279"/>
                  <a:pt x="4619915" y="423291"/>
                </a:cubicBezTo>
                <a:close/>
                <a:moveTo>
                  <a:pt x="4005767" y="419873"/>
                </a:moveTo>
                <a:cubicBezTo>
                  <a:pt x="4001166" y="419483"/>
                  <a:pt x="3996556" y="420588"/>
                  <a:pt x="3992622" y="423017"/>
                </a:cubicBezTo>
                <a:lnTo>
                  <a:pt x="3991861" y="423017"/>
                </a:lnTo>
                <a:cubicBezTo>
                  <a:pt x="3995671" y="423779"/>
                  <a:pt x="4003481" y="426922"/>
                  <a:pt x="4005767" y="419873"/>
                </a:cubicBezTo>
                <a:close/>
                <a:moveTo>
                  <a:pt x="429225" y="419111"/>
                </a:moveTo>
                <a:cubicBezTo>
                  <a:pt x="421128" y="423112"/>
                  <a:pt x="405888" y="419016"/>
                  <a:pt x="396363" y="422064"/>
                </a:cubicBezTo>
                <a:cubicBezTo>
                  <a:pt x="394839" y="422540"/>
                  <a:pt x="381314" y="427970"/>
                  <a:pt x="392649" y="430732"/>
                </a:cubicBezTo>
                <a:cubicBezTo>
                  <a:pt x="399062" y="426741"/>
                  <a:pt x="406228" y="424122"/>
                  <a:pt x="413699" y="423017"/>
                </a:cubicBezTo>
                <a:cubicBezTo>
                  <a:pt x="418366" y="423017"/>
                  <a:pt x="426843" y="423017"/>
                  <a:pt x="429225" y="419111"/>
                </a:cubicBezTo>
                <a:close/>
                <a:moveTo>
                  <a:pt x="3647151" y="418350"/>
                </a:moveTo>
                <a:lnTo>
                  <a:pt x="3643246" y="419111"/>
                </a:lnTo>
                <a:cubicBezTo>
                  <a:pt x="3643331" y="420769"/>
                  <a:pt x="3644636" y="422112"/>
                  <a:pt x="3646294" y="422255"/>
                </a:cubicBezTo>
                <a:cubicBezTo>
                  <a:pt x="3647389" y="421273"/>
                  <a:pt x="3647732" y="419702"/>
                  <a:pt x="3647151" y="418350"/>
                </a:cubicBezTo>
                <a:close/>
                <a:moveTo>
                  <a:pt x="3949770" y="417159"/>
                </a:moveTo>
                <a:lnTo>
                  <a:pt x="3937543" y="422375"/>
                </a:lnTo>
                <a:lnTo>
                  <a:pt x="3936616" y="422255"/>
                </a:lnTo>
                <a:lnTo>
                  <a:pt x="3937378" y="422445"/>
                </a:lnTo>
                <a:lnTo>
                  <a:pt x="3937543" y="422375"/>
                </a:lnTo>
                <a:lnTo>
                  <a:pt x="3945569" y="423410"/>
                </a:lnTo>
                <a:cubicBezTo>
                  <a:pt x="3948736" y="423422"/>
                  <a:pt x="3951760" y="422684"/>
                  <a:pt x="3953665" y="420064"/>
                </a:cubicBezTo>
                <a:cubicBezTo>
                  <a:pt x="3952637" y="418778"/>
                  <a:pt x="3951294" y="417778"/>
                  <a:pt x="3949770" y="417159"/>
                </a:cubicBezTo>
                <a:close/>
                <a:moveTo>
                  <a:pt x="3711187" y="415806"/>
                </a:moveTo>
                <a:cubicBezTo>
                  <a:pt x="3709530" y="415130"/>
                  <a:pt x="3707644" y="415930"/>
                  <a:pt x="3706968" y="417587"/>
                </a:cubicBezTo>
                <a:cubicBezTo>
                  <a:pt x="3708301" y="419683"/>
                  <a:pt x="3710111" y="419873"/>
                  <a:pt x="3712397" y="417587"/>
                </a:cubicBezTo>
                <a:lnTo>
                  <a:pt x="3712969" y="417587"/>
                </a:lnTo>
                <a:cubicBezTo>
                  <a:pt x="3712635" y="416778"/>
                  <a:pt x="3711997" y="416139"/>
                  <a:pt x="3711187" y="415806"/>
                </a:cubicBezTo>
                <a:close/>
                <a:moveTo>
                  <a:pt x="4386158" y="410396"/>
                </a:moveTo>
                <a:lnTo>
                  <a:pt x="4371552" y="415167"/>
                </a:lnTo>
                <a:lnTo>
                  <a:pt x="4371337" y="415206"/>
                </a:lnTo>
                <a:lnTo>
                  <a:pt x="4371432" y="415206"/>
                </a:lnTo>
                <a:lnTo>
                  <a:pt x="4371552" y="415167"/>
                </a:lnTo>
                <a:lnTo>
                  <a:pt x="4388577" y="412063"/>
                </a:lnTo>
                <a:cubicBezTo>
                  <a:pt x="4387853" y="411396"/>
                  <a:pt x="4387034" y="410834"/>
                  <a:pt x="4386158" y="410396"/>
                </a:cubicBezTo>
                <a:close/>
                <a:moveTo>
                  <a:pt x="3947474" y="409205"/>
                </a:moveTo>
                <a:cubicBezTo>
                  <a:pt x="3953284" y="416444"/>
                  <a:pt x="3964905" y="411206"/>
                  <a:pt x="3972334" y="414635"/>
                </a:cubicBezTo>
                <a:cubicBezTo>
                  <a:pt x="3970525" y="416063"/>
                  <a:pt x="3969572" y="418635"/>
                  <a:pt x="3967667" y="420064"/>
                </a:cubicBezTo>
                <a:lnTo>
                  <a:pt x="3972415" y="422146"/>
                </a:lnTo>
                <a:lnTo>
                  <a:pt x="3972334" y="422255"/>
                </a:lnTo>
                <a:lnTo>
                  <a:pt x="3973096" y="422445"/>
                </a:lnTo>
                <a:lnTo>
                  <a:pt x="3972415" y="422146"/>
                </a:lnTo>
                <a:lnTo>
                  <a:pt x="3977799" y="414897"/>
                </a:lnTo>
                <a:cubicBezTo>
                  <a:pt x="3980550" y="413801"/>
                  <a:pt x="3984050" y="413778"/>
                  <a:pt x="3987765" y="413968"/>
                </a:cubicBezTo>
                <a:cubicBezTo>
                  <a:pt x="3988717" y="413968"/>
                  <a:pt x="4004338" y="412730"/>
                  <a:pt x="3997290" y="409205"/>
                </a:cubicBezTo>
                <a:cubicBezTo>
                  <a:pt x="3980773" y="406776"/>
                  <a:pt x="3963990" y="406776"/>
                  <a:pt x="3947474" y="409205"/>
                </a:cubicBezTo>
                <a:close/>
                <a:moveTo>
                  <a:pt x="4305805" y="409110"/>
                </a:moveTo>
                <a:cubicBezTo>
                  <a:pt x="4304233" y="410767"/>
                  <a:pt x="4301699" y="411053"/>
                  <a:pt x="4299804" y="409777"/>
                </a:cubicBezTo>
                <a:lnTo>
                  <a:pt x="4300376" y="409872"/>
                </a:lnTo>
                <a:cubicBezTo>
                  <a:pt x="4300376" y="406729"/>
                  <a:pt x="4304281" y="408348"/>
                  <a:pt x="4305805" y="409110"/>
                </a:cubicBezTo>
                <a:close/>
                <a:moveTo>
                  <a:pt x="4430844" y="403300"/>
                </a:moveTo>
                <a:cubicBezTo>
                  <a:pt x="4433107" y="402919"/>
                  <a:pt x="4436012" y="403538"/>
                  <a:pt x="4438964" y="404348"/>
                </a:cubicBezTo>
                <a:cubicBezTo>
                  <a:pt x="4437250" y="408253"/>
                  <a:pt x="4430106" y="408253"/>
                  <a:pt x="4426582" y="408253"/>
                </a:cubicBezTo>
                <a:cubicBezTo>
                  <a:pt x="4426963" y="405063"/>
                  <a:pt x="4428582" y="403682"/>
                  <a:pt x="4430844" y="403300"/>
                </a:cubicBezTo>
                <a:close/>
                <a:moveTo>
                  <a:pt x="4119019" y="397871"/>
                </a:moveTo>
                <a:cubicBezTo>
                  <a:pt x="4111638" y="398575"/>
                  <a:pt x="4104294" y="399661"/>
                  <a:pt x="4097017" y="401109"/>
                </a:cubicBezTo>
                <a:cubicBezTo>
                  <a:pt x="4089016" y="400728"/>
                  <a:pt x="4081015" y="400252"/>
                  <a:pt x="4073013" y="400252"/>
                </a:cubicBezTo>
                <a:cubicBezTo>
                  <a:pt x="4061774" y="400919"/>
                  <a:pt x="4034247" y="403300"/>
                  <a:pt x="4025388" y="409777"/>
                </a:cubicBezTo>
                <a:cubicBezTo>
                  <a:pt x="4026912" y="417016"/>
                  <a:pt x="4037104" y="415397"/>
                  <a:pt x="4039390" y="422255"/>
                </a:cubicBezTo>
                <a:cubicBezTo>
                  <a:pt x="4031389" y="427493"/>
                  <a:pt x="4026627" y="411206"/>
                  <a:pt x="4018340" y="422255"/>
                </a:cubicBezTo>
                <a:cubicBezTo>
                  <a:pt x="4016149" y="430256"/>
                  <a:pt x="4026341" y="423493"/>
                  <a:pt x="4028437" y="429208"/>
                </a:cubicBezTo>
                <a:cubicBezTo>
                  <a:pt x="4042629" y="432256"/>
                  <a:pt x="4053202" y="406157"/>
                  <a:pt x="4071204" y="419683"/>
                </a:cubicBezTo>
                <a:cubicBezTo>
                  <a:pt x="4070604" y="422188"/>
                  <a:pt x="4069575" y="424579"/>
                  <a:pt x="4068156" y="426731"/>
                </a:cubicBezTo>
                <a:lnTo>
                  <a:pt x="4072823" y="426731"/>
                </a:lnTo>
                <a:cubicBezTo>
                  <a:pt x="4069108" y="413968"/>
                  <a:pt x="4109494" y="412158"/>
                  <a:pt x="4103112" y="426731"/>
                </a:cubicBezTo>
                <a:cubicBezTo>
                  <a:pt x="4113495" y="431399"/>
                  <a:pt x="4116543" y="413396"/>
                  <a:pt x="4126735" y="413396"/>
                </a:cubicBezTo>
                <a:cubicBezTo>
                  <a:pt x="4139003" y="413120"/>
                  <a:pt x="4151271" y="413473"/>
                  <a:pt x="4163501" y="414444"/>
                </a:cubicBezTo>
                <a:cubicBezTo>
                  <a:pt x="4175569" y="415892"/>
                  <a:pt x="4187733" y="416463"/>
                  <a:pt x="4199887" y="416159"/>
                </a:cubicBezTo>
                <a:cubicBezTo>
                  <a:pt x="4204744" y="415682"/>
                  <a:pt x="4214555" y="418064"/>
                  <a:pt x="4217984" y="413206"/>
                </a:cubicBezTo>
                <a:cubicBezTo>
                  <a:pt x="4228081" y="399109"/>
                  <a:pt x="4242368" y="419492"/>
                  <a:pt x="4253989" y="413206"/>
                </a:cubicBezTo>
                <a:cubicBezTo>
                  <a:pt x="4261323" y="409301"/>
                  <a:pt x="4266466" y="415206"/>
                  <a:pt x="4277135" y="411301"/>
                </a:cubicBezTo>
                <a:cubicBezTo>
                  <a:pt x="4279802" y="410253"/>
                  <a:pt x="4294470" y="407110"/>
                  <a:pt x="4294470" y="407110"/>
                </a:cubicBezTo>
                <a:cubicBezTo>
                  <a:pt x="4292946" y="406729"/>
                  <a:pt x="4294565" y="405586"/>
                  <a:pt x="4293994" y="404062"/>
                </a:cubicBezTo>
                <a:cubicBezTo>
                  <a:pt x="4301709" y="399395"/>
                  <a:pt x="4305995" y="405872"/>
                  <a:pt x="4313806" y="402538"/>
                </a:cubicBezTo>
                <a:cubicBezTo>
                  <a:pt x="4302700" y="399376"/>
                  <a:pt x="4291051" y="398566"/>
                  <a:pt x="4279611" y="400157"/>
                </a:cubicBezTo>
                <a:cubicBezTo>
                  <a:pt x="4281135" y="402252"/>
                  <a:pt x="4281992" y="401395"/>
                  <a:pt x="4284088" y="402252"/>
                </a:cubicBezTo>
                <a:cubicBezTo>
                  <a:pt x="4269610" y="406634"/>
                  <a:pt x="4252941" y="402919"/>
                  <a:pt x="4236463" y="402919"/>
                </a:cubicBezTo>
                <a:cubicBezTo>
                  <a:pt x="4217127" y="402919"/>
                  <a:pt x="4189028" y="410063"/>
                  <a:pt x="4170740" y="403776"/>
                </a:cubicBezTo>
                <a:cubicBezTo>
                  <a:pt x="4164263" y="401490"/>
                  <a:pt x="4157119" y="397871"/>
                  <a:pt x="4151690" y="404824"/>
                </a:cubicBezTo>
                <a:cubicBezTo>
                  <a:pt x="4150452" y="404062"/>
                  <a:pt x="4135402" y="391489"/>
                  <a:pt x="4135402" y="404062"/>
                </a:cubicBezTo>
                <a:cubicBezTo>
                  <a:pt x="4126544" y="410444"/>
                  <a:pt x="4129402" y="390251"/>
                  <a:pt x="4119877" y="404824"/>
                </a:cubicBezTo>
                <a:cubicBezTo>
                  <a:pt x="4120448" y="402252"/>
                  <a:pt x="4114638" y="399300"/>
                  <a:pt x="4119019" y="397871"/>
                </a:cubicBezTo>
                <a:close/>
                <a:moveTo>
                  <a:pt x="4172264" y="385679"/>
                </a:moveTo>
                <a:cubicBezTo>
                  <a:pt x="4172264" y="385679"/>
                  <a:pt x="4159882" y="385012"/>
                  <a:pt x="4163787" y="390346"/>
                </a:cubicBezTo>
                <a:cubicBezTo>
                  <a:pt x="4167692" y="395680"/>
                  <a:pt x="4172836" y="389108"/>
                  <a:pt x="4175121" y="389108"/>
                </a:cubicBezTo>
                <a:lnTo>
                  <a:pt x="4172836" y="385964"/>
                </a:lnTo>
                <a:close/>
                <a:moveTo>
                  <a:pt x="4155691" y="385202"/>
                </a:moveTo>
                <a:cubicBezTo>
                  <a:pt x="4153786" y="400061"/>
                  <a:pt x="4164644" y="382250"/>
                  <a:pt x="4155691" y="385202"/>
                </a:cubicBezTo>
                <a:close/>
                <a:moveTo>
                  <a:pt x="390839" y="379392"/>
                </a:moveTo>
                <a:cubicBezTo>
                  <a:pt x="391791" y="378630"/>
                  <a:pt x="386267" y="379202"/>
                  <a:pt x="384838" y="379583"/>
                </a:cubicBezTo>
                <a:cubicBezTo>
                  <a:pt x="380552" y="380726"/>
                  <a:pt x="369312" y="382631"/>
                  <a:pt x="373980" y="384155"/>
                </a:cubicBezTo>
                <a:cubicBezTo>
                  <a:pt x="379989" y="384650"/>
                  <a:pt x="385975" y="382955"/>
                  <a:pt x="390839" y="379392"/>
                </a:cubicBezTo>
                <a:close/>
                <a:moveTo>
                  <a:pt x="3641626" y="370153"/>
                </a:moveTo>
                <a:cubicBezTo>
                  <a:pt x="3643055" y="371010"/>
                  <a:pt x="3641245" y="373677"/>
                  <a:pt x="3645532" y="372439"/>
                </a:cubicBezTo>
                <a:lnTo>
                  <a:pt x="3645722" y="372439"/>
                </a:lnTo>
                <a:cubicBezTo>
                  <a:pt x="3645722" y="369677"/>
                  <a:pt x="3644103" y="370153"/>
                  <a:pt x="3641626" y="370153"/>
                </a:cubicBezTo>
                <a:close/>
                <a:moveTo>
                  <a:pt x="4727667" y="363772"/>
                </a:moveTo>
                <a:cubicBezTo>
                  <a:pt x="4731800" y="363419"/>
                  <a:pt x="4735935" y="364391"/>
                  <a:pt x="4739478" y="366534"/>
                </a:cubicBezTo>
                <a:cubicBezTo>
                  <a:pt x="4735906" y="367544"/>
                  <a:pt x="4732143" y="367639"/>
                  <a:pt x="4728524" y="366820"/>
                </a:cubicBezTo>
                <a:cubicBezTo>
                  <a:pt x="4726047" y="365677"/>
                  <a:pt x="4727667" y="364725"/>
                  <a:pt x="4727667" y="363772"/>
                </a:cubicBezTo>
                <a:close/>
                <a:moveTo>
                  <a:pt x="4674994" y="358437"/>
                </a:moveTo>
                <a:cubicBezTo>
                  <a:pt x="4691472" y="359199"/>
                  <a:pt x="4709379" y="358437"/>
                  <a:pt x="4722619" y="363867"/>
                </a:cubicBezTo>
                <a:cubicBezTo>
                  <a:pt x="4706541" y="365133"/>
                  <a:pt x="4690377" y="363295"/>
                  <a:pt x="4674994" y="358437"/>
                </a:cubicBezTo>
                <a:close/>
                <a:moveTo>
                  <a:pt x="4257799" y="348341"/>
                </a:moveTo>
                <a:cubicBezTo>
                  <a:pt x="4255427" y="347445"/>
                  <a:pt x="4252760" y="347845"/>
                  <a:pt x="4250750" y="349388"/>
                </a:cubicBezTo>
                <a:cubicBezTo>
                  <a:pt x="4252465" y="351103"/>
                  <a:pt x="4258561" y="353579"/>
                  <a:pt x="4258561" y="348626"/>
                </a:cubicBezTo>
                <a:close/>
                <a:moveTo>
                  <a:pt x="4309722" y="343625"/>
                </a:moveTo>
                <a:cubicBezTo>
                  <a:pt x="4307186" y="343768"/>
                  <a:pt x="4305233" y="344625"/>
                  <a:pt x="4305233" y="347864"/>
                </a:cubicBezTo>
                <a:cubicBezTo>
                  <a:pt x="4309901" y="355580"/>
                  <a:pt x="4315330" y="343959"/>
                  <a:pt x="4318473" y="343959"/>
                </a:cubicBezTo>
                <a:lnTo>
                  <a:pt x="4317711" y="343673"/>
                </a:lnTo>
                <a:cubicBezTo>
                  <a:pt x="4315377" y="344054"/>
                  <a:pt x="4312258" y="343482"/>
                  <a:pt x="4309722" y="343625"/>
                </a:cubicBezTo>
                <a:close/>
                <a:moveTo>
                  <a:pt x="4557169" y="323195"/>
                </a:moveTo>
                <a:cubicBezTo>
                  <a:pt x="4568828" y="324243"/>
                  <a:pt x="4580563" y="324243"/>
                  <a:pt x="4592221" y="323195"/>
                </a:cubicBezTo>
                <a:cubicBezTo>
                  <a:pt x="4597365" y="323195"/>
                  <a:pt x="4593078" y="327005"/>
                  <a:pt x="4584982" y="327863"/>
                </a:cubicBezTo>
                <a:cubicBezTo>
                  <a:pt x="4565484" y="330682"/>
                  <a:pt x="4545720" y="331101"/>
                  <a:pt x="4526118" y="329101"/>
                </a:cubicBezTo>
                <a:cubicBezTo>
                  <a:pt x="4521336" y="332073"/>
                  <a:pt x="4515259" y="331958"/>
                  <a:pt x="4510592" y="328815"/>
                </a:cubicBezTo>
                <a:cubicBezTo>
                  <a:pt x="4519069" y="319576"/>
                  <a:pt x="4544501" y="330339"/>
                  <a:pt x="4557169" y="323195"/>
                </a:cubicBezTo>
                <a:close/>
                <a:moveTo>
                  <a:pt x="4222913" y="307419"/>
                </a:moveTo>
                <a:cubicBezTo>
                  <a:pt x="4224937" y="306574"/>
                  <a:pt x="4227319" y="306145"/>
                  <a:pt x="4229033" y="307479"/>
                </a:cubicBezTo>
                <a:cubicBezTo>
                  <a:pt x="4227319" y="311003"/>
                  <a:pt x="4222080" y="308717"/>
                  <a:pt x="4218937" y="309860"/>
                </a:cubicBezTo>
                <a:cubicBezTo>
                  <a:pt x="4219222" y="309526"/>
                  <a:pt x="4220889" y="308264"/>
                  <a:pt x="4222913" y="307419"/>
                </a:cubicBezTo>
                <a:close/>
                <a:moveTo>
                  <a:pt x="4282944" y="296811"/>
                </a:moveTo>
                <a:cubicBezTo>
                  <a:pt x="4293517" y="296811"/>
                  <a:pt x="4280658" y="302145"/>
                  <a:pt x="4276467" y="300335"/>
                </a:cubicBezTo>
                <a:cubicBezTo>
                  <a:pt x="4272276" y="298621"/>
                  <a:pt x="4282944" y="297954"/>
                  <a:pt x="4282944" y="296811"/>
                </a:cubicBezTo>
                <a:close/>
                <a:moveTo>
                  <a:pt x="4256167" y="295728"/>
                </a:moveTo>
                <a:cubicBezTo>
                  <a:pt x="4261608" y="295858"/>
                  <a:pt x="4267847" y="297049"/>
                  <a:pt x="4271324" y="299859"/>
                </a:cubicBezTo>
                <a:cubicBezTo>
                  <a:pt x="4264847" y="300907"/>
                  <a:pt x="4248559" y="305574"/>
                  <a:pt x="4245797" y="297954"/>
                </a:cubicBezTo>
                <a:cubicBezTo>
                  <a:pt x="4246083" y="296525"/>
                  <a:pt x="4250726" y="295597"/>
                  <a:pt x="4256167" y="295728"/>
                </a:cubicBezTo>
                <a:close/>
                <a:moveTo>
                  <a:pt x="597627" y="248233"/>
                </a:moveTo>
                <a:cubicBezTo>
                  <a:pt x="593572" y="249881"/>
                  <a:pt x="590209" y="252872"/>
                  <a:pt x="588102" y="256710"/>
                </a:cubicBezTo>
                <a:lnTo>
                  <a:pt x="593817" y="255758"/>
                </a:lnTo>
                <a:lnTo>
                  <a:pt x="612295" y="251281"/>
                </a:lnTo>
                <a:cubicBezTo>
                  <a:pt x="612676" y="246233"/>
                  <a:pt x="601627" y="246137"/>
                  <a:pt x="597627" y="248233"/>
                </a:cubicBezTo>
                <a:close/>
                <a:moveTo>
                  <a:pt x="4274467" y="241851"/>
                </a:moveTo>
                <a:cubicBezTo>
                  <a:pt x="4273705" y="243375"/>
                  <a:pt x="4272086" y="242613"/>
                  <a:pt x="4271324" y="242613"/>
                </a:cubicBezTo>
                <a:cubicBezTo>
                  <a:pt x="4271324" y="242613"/>
                  <a:pt x="4261513" y="248423"/>
                  <a:pt x="4259989" y="244518"/>
                </a:cubicBezTo>
                <a:cubicBezTo>
                  <a:pt x="4258465" y="240613"/>
                  <a:pt x="4273705" y="240327"/>
                  <a:pt x="4274467" y="241851"/>
                </a:cubicBezTo>
                <a:close/>
                <a:moveTo>
                  <a:pt x="4282659" y="241756"/>
                </a:moveTo>
                <a:cubicBezTo>
                  <a:pt x="4283040" y="238327"/>
                  <a:pt x="4290660" y="238517"/>
                  <a:pt x="4292184" y="243280"/>
                </a:cubicBezTo>
                <a:cubicBezTo>
                  <a:pt x="4292184" y="243280"/>
                  <a:pt x="4282659" y="245090"/>
                  <a:pt x="4282659" y="241756"/>
                </a:cubicBezTo>
                <a:close/>
                <a:moveTo>
                  <a:pt x="4220270" y="230064"/>
                </a:moveTo>
                <a:cubicBezTo>
                  <a:pt x="4215865" y="229897"/>
                  <a:pt x="4212174" y="230040"/>
                  <a:pt x="4211888" y="231850"/>
                </a:cubicBezTo>
                <a:cubicBezTo>
                  <a:pt x="4211317" y="235469"/>
                  <a:pt x="4229795" y="235755"/>
                  <a:pt x="4239892" y="234993"/>
                </a:cubicBezTo>
                <a:cubicBezTo>
                  <a:pt x="4239892" y="230326"/>
                  <a:pt x="4235224" y="231850"/>
                  <a:pt x="4232938" y="230326"/>
                </a:cubicBezTo>
                <a:lnTo>
                  <a:pt x="4232938" y="230135"/>
                </a:lnTo>
                <a:cubicBezTo>
                  <a:pt x="4229795" y="230706"/>
                  <a:pt x="4224676" y="230230"/>
                  <a:pt x="4220270" y="230064"/>
                </a:cubicBezTo>
                <a:close/>
                <a:moveTo>
                  <a:pt x="886520" y="184987"/>
                </a:moveTo>
                <a:cubicBezTo>
                  <a:pt x="883377" y="184225"/>
                  <a:pt x="879471" y="186606"/>
                  <a:pt x="880424" y="188892"/>
                </a:cubicBezTo>
                <a:cubicBezTo>
                  <a:pt x="882710" y="188892"/>
                  <a:pt x="886615" y="187368"/>
                  <a:pt x="886615" y="184987"/>
                </a:cubicBezTo>
                <a:close/>
                <a:moveTo>
                  <a:pt x="892711" y="181939"/>
                </a:moveTo>
                <a:cubicBezTo>
                  <a:pt x="892997" y="182987"/>
                  <a:pt x="894330" y="185273"/>
                  <a:pt x="895664" y="184415"/>
                </a:cubicBezTo>
                <a:cubicBezTo>
                  <a:pt x="896997" y="183558"/>
                  <a:pt x="894616" y="182701"/>
                  <a:pt x="892806" y="181939"/>
                </a:cubicBezTo>
                <a:close/>
                <a:moveTo>
                  <a:pt x="4178884" y="180748"/>
                </a:moveTo>
                <a:cubicBezTo>
                  <a:pt x="4180170" y="179748"/>
                  <a:pt x="4182027" y="179986"/>
                  <a:pt x="4183027" y="181272"/>
                </a:cubicBezTo>
                <a:lnTo>
                  <a:pt x="4178360" y="181272"/>
                </a:lnTo>
                <a:cubicBezTo>
                  <a:pt x="4178512" y="181072"/>
                  <a:pt x="4178684" y="180901"/>
                  <a:pt x="4178884" y="180748"/>
                </a:cubicBezTo>
                <a:close/>
                <a:moveTo>
                  <a:pt x="875662" y="179558"/>
                </a:moveTo>
                <a:cubicBezTo>
                  <a:pt x="872423" y="179272"/>
                  <a:pt x="873280" y="181272"/>
                  <a:pt x="874899" y="183463"/>
                </a:cubicBezTo>
                <a:cubicBezTo>
                  <a:pt x="876519" y="182701"/>
                  <a:pt x="875757" y="180320"/>
                  <a:pt x="875757" y="179558"/>
                </a:cubicBezTo>
                <a:close/>
                <a:moveTo>
                  <a:pt x="4107399" y="178796"/>
                </a:moveTo>
                <a:cubicBezTo>
                  <a:pt x="4109685" y="178034"/>
                  <a:pt x="4124830" y="178891"/>
                  <a:pt x="4122734" y="180891"/>
                </a:cubicBezTo>
                <a:cubicBezTo>
                  <a:pt x="4120639" y="182892"/>
                  <a:pt x="4100065" y="180891"/>
                  <a:pt x="4100065" y="180891"/>
                </a:cubicBezTo>
                <a:cubicBezTo>
                  <a:pt x="4098827" y="178796"/>
                  <a:pt x="4105018" y="180320"/>
                  <a:pt x="4107399" y="178796"/>
                </a:cubicBezTo>
                <a:close/>
                <a:moveTo>
                  <a:pt x="4136259" y="178630"/>
                </a:moveTo>
                <a:cubicBezTo>
                  <a:pt x="4139760" y="179106"/>
                  <a:pt x="4143641" y="180463"/>
                  <a:pt x="4146356" y="181273"/>
                </a:cubicBezTo>
                <a:cubicBezTo>
                  <a:pt x="4148356" y="183654"/>
                  <a:pt x="4144832" y="186702"/>
                  <a:pt x="4128449" y="181273"/>
                </a:cubicBezTo>
                <a:cubicBezTo>
                  <a:pt x="4129640" y="178558"/>
                  <a:pt x="4132759" y="178154"/>
                  <a:pt x="4136259" y="178630"/>
                </a:cubicBezTo>
                <a:close/>
                <a:moveTo>
                  <a:pt x="4165406" y="178605"/>
                </a:moveTo>
                <a:lnTo>
                  <a:pt x="4168454" y="181653"/>
                </a:lnTo>
                <a:cubicBezTo>
                  <a:pt x="4166930" y="181653"/>
                  <a:pt x="4153499" y="184130"/>
                  <a:pt x="4152547" y="181368"/>
                </a:cubicBezTo>
                <a:cubicBezTo>
                  <a:pt x="4151594" y="178605"/>
                  <a:pt x="4164834" y="179653"/>
                  <a:pt x="4165406" y="178605"/>
                </a:cubicBezTo>
                <a:close/>
                <a:moveTo>
                  <a:pt x="4016852" y="173950"/>
                </a:moveTo>
                <a:cubicBezTo>
                  <a:pt x="4013244" y="173867"/>
                  <a:pt x="4009529" y="174271"/>
                  <a:pt x="4009101" y="176224"/>
                </a:cubicBezTo>
                <a:cubicBezTo>
                  <a:pt x="4008244" y="180129"/>
                  <a:pt x="4025865" y="179462"/>
                  <a:pt x="4024341" y="174795"/>
                </a:cubicBezTo>
                <a:lnTo>
                  <a:pt x="4023960" y="174605"/>
                </a:lnTo>
                <a:cubicBezTo>
                  <a:pt x="4023960" y="174605"/>
                  <a:pt x="4020459" y="174033"/>
                  <a:pt x="4016852" y="173950"/>
                </a:cubicBezTo>
                <a:close/>
                <a:moveTo>
                  <a:pt x="665445" y="164033"/>
                </a:moveTo>
                <a:cubicBezTo>
                  <a:pt x="671160" y="164033"/>
                  <a:pt x="673351" y="166414"/>
                  <a:pt x="671160" y="173558"/>
                </a:cubicBezTo>
                <a:cubicBezTo>
                  <a:pt x="662016" y="179654"/>
                  <a:pt x="654301" y="162604"/>
                  <a:pt x="665445" y="164033"/>
                </a:cubicBezTo>
                <a:close/>
                <a:moveTo>
                  <a:pt x="4393054" y="159270"/>
                </a:moveTo>
                <a:cubicBezTo>
                  <a:pt x="4392797" y="160004"/>
                  <a:pt x="4392387" y="160670"/>
                  <a:pt x="4391873" y="161242"/>
                </a:cubicBezTo>
                <a:cubicBezTo>
                  <a:pt x="4389682" y="163661"/>
                  <a:pt x="4385948" y="163842"/>
                  <a:pt x="4383529" y="161652"/>
                </a:cubicBezTo>
                <a:cubicBezTo>
                  <a:pt x="4386529" y="160271"/>
                  <a:pt x="4389758" y="159461"/>
                  <a:pt x="4393054" y="159270"/>
                </a:cubicBezTo>
                <a:close/>
                <a:moveTo>
                  <a:pt x="647062" y="157270"/>
                </a:moveTo>
                <a:cubicBezTo>
                  <a:pt x="649348" y="156413"/>
                  <a:pt x="648586" y="160318"/>
                  <a:pt x="648586" y="161937"/>
                </a:cubicBezTo>
                <a:cubicBezTo>
                  <a:pt x="647638" y="163089"/>
                  <a:pt x="646159" y="163671"/>
                  <a:pt x="644681" y="163461"/>
                </a:cubicBezTo>
                <a:cubicBezTo>
                  <a:pt x="644386" y="163042"/>
                  <a:pt x="644176" y="162566"/>
                  <a:pt x="644061" y="162061"/>
                </a:cubicBezTo>
                <a:cubicBezTo>
                  <a:pt x="643565" y="159908"/>
                  <a:pt x="644909" y="157765"/>
                  <a:pt x="647062" y="157270"/>
                </a:cubicBezTo>
                <a:close/>
                <a:moveTo>
                  <a:pt x="4267467" y="156150"/>
                </a:moveTo>
                <a:cubicBezTo>
                  <a:pt x="4271205" y="156579"/>
                  <a:pt x="4275182" y="157793"/>
                  <a:pt x="4277706" y="158222"/>
                </a:cubicBezTo>
                <a:cubicBezTo>
                  <a:pt x="4280849" y="162699"/>
                  <a:pt x="4261513" y="162699"/>
                  <a:pt x="4258656" y="158794"/>
                </a:cubicBezTo>
                <a:cubicBezTo>
                  <a:pt x="4260228" y="156079"/>
                  <a:pt x="4263728" y="155722"/>
                  <a:pt x="4267467" y="156150"/>
                </a:cubicBezTo>
                <a:close/>
                <a:moveTo>
                  <a:pt x="4294077" y="155507"/>
                </a:moveTo>
                <a:cubicBezTo>
                  <a:pt x="4298708" y="155435"/>
                  <a:pt x="4303471" y="156173"/>
                  <a:pt x="4303995" y="156888"/>
                </a:cubicBezTo>
                <a:cubicBezTo>
                  <a:pt x="4305043" y="158317"/>
                  <a:pt x="4299137" y="157650"/>
                  <a:pt x="4293518" y="158317"/>
                </a:cubicBezTo>
                <a:lnTo>
                  <a:pt x="4293994" y="158126"/>
                </a:lnTo>
                <a:cubicBezTo>
                  <a:pt x="4288850" y="158698"/>
                  <a:pt x="4284469" y="161079"/>
                  <a:pt x="4284945" y="158984"/>
                </a:cubicBezTo>
                <a:cubicBezTo>
                  <a:pt x="4284945" y="156459"/>
                  <a:pt x="4289445" y="155578"/>
                  <a:pt x="4294077" y="155507"/>
                </a:cubicBezTo>
                <a:close/>
                <a:moveTo>
                  <a:pt x="4344154" y="155245"/>
                </a:moveTo>
                <a:cubicBezTo>
                  <a:pt x="4359382" y="156507"/>
                  <a:pt x="4375289" y="159317"/>
                  <a:pt x="4380385" y="160698"/>
                </a:cubicBezTo>
                <a:cubicBezTo>
                  <a:pt x="4369527" y="162318"/>
                  <a:pt x="4347715" y="159936"/>
                  <a:pt x="4331998" y="159936"/>
                </a:cubicBezTo>
                <a:cubicBezTo>
                  <a:pt x="4325321" y="160603"/>
                  <a:pt x="4318587" y="160317"/>
                  <a:pt x="4311996" y="159079"/>
                </a:cubicBezTo>
                <a:cubicBezTo>
                  <a:pt x="4314377" y="154269"/>
                  <a:pt x="4328926" y="153983"/>
                  <a:pt x="4344154" y="155245"/>
                </a:cubicBezTo>
                <a:close/>
                <a:moveTo>
                  <a:pt x="519522" y="153364"/>
                </a:moveTo>
                <a:cubicBezTo>
                  <a:pt x="522665" y="154888"/>
                  <a:pt x="523427" y="157270"/>
                  <a:pt x="521046" y="159555"/>
                </a:cubicBezTo>
                <a:cubicBezTo>
                  <a:pt x="518760" y="164604"/>
                  <a:pt x="512568" y="153364"/>
                  <a:pt x="519522" y="153364"/>
                </a:cubicBezTo>
                <a:close/>
                <a:moveTo>
                  <a:pt x="707260" y="139553"/>
                </a:moveTo>
                <a:cubicBezTo>
                  <a:pt x="715832" y="143363"/>
                  <a:pt x="705355" y="149268"/>
                  <a:pt x="701449" y="150221"/>
                </a:cubicBezTo>
                <a:cubicBezTo>
                  <a:pt x="696306" y="147649"/>
                  <a:pt x="698687" y="135743"/>
                  <a:pt x="707260" y="139553"/>
                </a:cubicBezTo>
                <a:close/>
                <a:moveTo>
                  <a:pt x="503044" y="131552"/>
                </a:moveTo>
                <a:cubicBezTo>
                  <a:pt x="517236" y="129933"/>
                  <a:pt x="507997" y="159746"/>
                  <a:pt x="498376" y="150602"/>
                </a:cubicBezTo>
                <a:cubicBezTo>
                  <a:pt x="490375" y="142220"/>
                  <a:pt x="491042" y="134409"/>
                  <a:pt x="503044" y="131552"/>
                </a:cubicBezTo>
                <a:close/>
                <a:moveTo>
                  <a:pt x="4197886" y="129075"/>
                </a:moveTo>
                <a:cubicBezTo>
                  <a:pt x="4197601" y="130028"/>
                  <a:pt x="4185599" y="132504"/>
                  <a:pt x="4191886" y="134885"/>
                </a:cubicBezTo>
                <a:cubicBezTo>
                  <a:pt x="4198172" y="137267"/>
                  <a:pt x="4200077" y="130790"/>
                  <a:pt x="4201411" y="130028"/>
                </a:cubicBezTo>
                <a:lnTo>
                  <a:pt x="4198267" y="129266"/>
                </a:lnTo>
                <a:close/>
                <a:moveTo>
                  <a:pt x="3990241" y="127456"/>
                </a:moveTo>
                <a:cubicBezTo>
                  <a:pt x="3987917" y="126494"/>
                  <a:pt x="3985260" y="126856"/>
                  <a:pt x="3983288" y="128408"/>
                </a:cubicBezTo>
                <a:cubicBezTo>
                  <a:pt x="3984526" y="129266"/>
                  <a:pt x="3990337" y="130599"/>
                  <a:pt x="3991003" y="127646"/>
                </a:cubicBezTo>
                <a:close/>
                <a:moveTo>
                  <a:pt x="1127550" y="126646"/>
                </a:moveTo>
                <a:cubicBezTo>
                  <a:pt x="1124950" y="127484"/>
                  <a:pt x="1123521" y="130285"/>
                  <a:pt x="1124359" y="132885"/>
                </a:cubicBezTo>
                <a:cubicBezTo>
                  <a:pt x="1127598" y="134123"/>
                  <a:pt x="1133884" y="134695"/>
                  <a:pt x="1133884" y="129837"/>
                </a:cubicBezTo>
                <a:lnTo>
                  <a:pt x="1133789" y="129837"/>
                </a:lnTo>
                <a:cubicBezTo>
                  <a:pt x="1132951" y="127237"/>
                  <a:pt x="1130150" y="125808"/>
                  <a:pt x="1127550" y="126646"/>
                </a:cubicBezTo>
                <a:close/>
                <a:moveTo>
                  <a:pt x="1073829" y="121813"/>
                </a:moveTo>
                <a:cubicBezTo>
                  <a:pt x="1075472" y="121551"/>
                  <a:pt x="1077020" y="121741"/>
                  <a:pt x="1077020" y="123551"/>
                </a:cubicBezTo>
                <a:cubicBezTo>
                  <a:pt x="1076258" y="124313"/>
                  <a:pt x="1068448" y="125933"/>
                  <a:pt x="1070067" y="122789"/>
                </a:cubicBezTo>
                <a:cubicBezTo>
                  <a:pt x="1070448" y="122789"/>
                  <a:pt x="1072186" y="122075"/>
                  <a:pt x="1073829" y="121813"/>
                </a:cubicBezTo>
                <a:close/>
                <a:moveTo>
                  <a:pt x="4004458" y="120765"/>
                </a:moveTo>
                <a:lnTo>
                  <a:pt x="3996581" y="127613"/>
                </a:lnTo>
                <a:lnTo>
                  <a:pt x="3995671" y="127456"/>
                </a:lnTo>
                <a:lnTo>
                  <a:pt x="3996433" y="127742"/>
                </a:lnTo>
                <a:lnTo>
                  <a:pt x="3996581" y="127613"/>
                </a:lnTo>
                <a:lnTo>
                  <a:pt x="4004470" y="128980"/>
                </a:lnTo>
                <a:cubicBezTo>
                  <a:pt x="4007791" y="128027"/>
                  <a:pt x="4011292" y="126360"/>
                  <a:pt x="4014340" y="126218"/>
                </a:cubicBezTo>
                <a:cubicBezTo>
                  <a:pt x="4014006" y="122693"/>
                  <a:pt x="4009077" y="120693"/>
                  <a:pt x="4004458" y="120765"/>
                </a:cubicBezTo>
                <a:close/>
                <a:moveTo>
                  <a:pt x="1178080" y="119074"/>
                </a:moveTo>
                <a:cubicBezTo>
                  <a:pt x="1174556" y="123360"/>
                  <a:pt x="1179319" y="124503"/>
                  <a:pt x="1177509" y="128599"/>
                </a:cubicBezTo>
                <a:cubicBezTo>
                  <a:pt x="1181414" y="128599"/>
                  <a:pt x="1186653" y="120503"/>
                  <a:pt x="1178176" y="119074"/>
                </a:cubicBezTo>
                <a:close/>
                <a:moveTo>
                  <a:pt x="1261746" y="115228"/>
                </a:moveTo>
                <a:cubicBezTo>
                  <a:pt x="1259972" y="115335"/>
                  <a:pt x="1258281" y="115835"/>
                  <a:pt x="1258281" y="115835"/>
                </a:cubicBezTo>
                <a:lnTo>
                  <a:pt x="1261329" y="118883"/>
                </a:lnTo>
                <a:lnTo>
                  <a:pt x="1265503" y="116887"/>
                </a:lnTo>
                <a:lnTo>
                  <a:pt x="1265710" y="116978"/>
                </a:lnTo>
                <a:lnTo>
                  <a:pt x="1265710" y="116788"/>
                </a:lnTo>
                <a:lnTo>
                  <a:pt x="1265503" y="116887"/>
                </a:lnTo>
                <a:close/>
                <a:moveTo>
                  <a:pt x="1139313" y="115073"/>
                </a:moveTo>
                <a:cubicBezTo>
                  <a:pt x="1140837" y="116597"/>
                  <a:pt x="1137694" y="117360"/>
                  <a:pt x="1136932" y="118884"/>
                </a:cubicBezTo>
                <a:lnTo>
                  <a:pt x="1134646" y="118884"/>
                </a:lnTo>
                <a:cubicBezTo>
                  <a:pt x="1131503" y="116597"/>
                  <a:pt x="1137789" y="113550"/>
                  <a:pt x="1139313" y="115073"/>
                </a:cubicBezTo>
                <a:close/>
                <a:moveTo>
                  <a:pt x="1285915" y="113978"/>
                </a:moveTo>
                <a:cubicBezTo>
                  <a:pt x="1282260" y="113882"/>
                  <a:pt x="1278664" y="114263"/>
                  <a:pt x="1276569" y="116597"/>
                </a:cubicBezTo>
                <a:cubicBezTo>
                  <a:pt x="1282855" y="119493"/>
                  <a:pt x="1290237" y="118569"/>
                  <a:pt x="1295619" y="114216"/>
                </a:cubicBezTo>
                <a:cubicBezTo>
                  <a:pt x="1293285" y="114644"/>
                  <a:pt x="1289571" y="114073"/>
                  <a:pt x="1285915" y="113978"/>
                </a:cubicBezTo>
                <a:close/>
                <a:moveTo>
                  <a:pt x="1248946" y="113454"/>
                </a:moveTo>
                <a:cubicBezTo>
                  <a:pt x="1248851" y="116597"/>
                  <a:pt x="1251423" y="116693"/>
                  <a:pt x="1254376" y="115835"/>
                </a:cubicBezTo>
                <a:cubicBezTo>
                  <a:pt x="1254376" y="111930"/>
                  <a:pt x="1250470" y="115835"/>
                  <a:pt x="1248946" y="113454"/>
                </a:cubicBezTo>
                <a:close/>
                <a:moveTo>
                  <a:pt x="4395708" y="107038"/>
                </a:moveTo>
                <a:cubicBezTo>
                  <a:pt x="4408317" y="106526"/>
                  <a:pt x="4418437" y="107311"/>
                  <a:pt x="4417818" y="108597"/>
                </a:cubicBezTo>
                <a:cubicBezTo>
                  <a:pt x="4416294" y="111264"/>
                  <a:pt x="4358478" y="114408"/>
                  <a:pt x="4358668" y="113264"/>
                </a:cubicBezTo>
                <a:cubicBezTo>
                  <a:pt x="4368002" y="109359"/>
                  <a:pt x="4383100" y="107549"/>
                  <a:pt x="4395708" y="107038"/>
                </a:cubicBezTo>
                <a:close/>
                <a:moveTo>
                  <a:pt x="1203607" y="93262"/>
                </a:moveTo>
                <a:cubicBezTo>
                  <a:pt x="1208560" y="93262"/>
                  <a:pt x="1223324" y="92309"/>
                  <a:pt x="1237135" y="93262"/>
                </a:cubicBezTo>
                <a:cubicBezTo>
                  <a:pt x="1240183" y="93547"/>
                  <a:pt x="1240279" y="96595"/>
                  <a:pt x="1237135" y="96595"/>
                </a:cubicBezTo>
                <a:cubicBezTo>
                  <a:pt x="1214999" y="95433"/>
                  <a:pt x="1192806" y="97195"/>
                  <a:pt x="1171127" y="101834"/>
                </a:cubicBezTo>
                <a:cubicBezTo>
                  <a:pt x="1159507" y="97167"/>
                  <a:pt x="1143124" y="103358"/>
                  <a:pt x="1134932" y="100882"/>
                </a:cubicBezTo>
                <a:cubicBezTo>
                  <a:pt x="1134742" y="97929"/>
                  <a:pt x="1139695" y="98691"/>
                  <a:pt x="1147219" y="97929"/>
                </a:cubicBezTo>
                <a:cubicBezTo>
                  <a:pt x="1162459" y="96405"/>
                  <a:pt x="1188177" y="93262"/>
                  <a:pt x="1203607" y="93262"/>
                </a:cubicBezTo>
                <a:close/>
                <a:moveTo>
                  <a:pt x="1253613" y="93071"/>
                </a:moveTo>
                <a:cubicBezTo>
                  <a:pt x="1255613" y="92976"/>
                  <a:pt x="1258280" y="94309"/>
                  <a:pt x="1260948" y="94309"/>
                </a:cubicBezTo>
                <a:cubicBezTo>
                  <a:pt x="1265900" y="94309"/>
                  <a:pt x="1271330" y="91928"/>
                  <a:pt x="1272854" y="94309"/>
                </a:cubicBezTo>
                <a:cubicBezTo>
                  <a:pt x="1265472" y="96033"/>
                  <a:pt x="1257814" y="96167"/>
                  <a:pt x="1250375" y="94691"/>
                </a:cubicBezTo>
                <a:cubicBezTo>
                  <a:pt x="1250470" y="94024"/>
                  <a:pt x="1249899" y="93071"/>
                  <a:pt x="1253613" y="93071"/>
                </a:cubicBezTo>
                <a:close/>
                <a:moveTo>
                  <a:pt x="4058726" y="90118"/>
                </a:moveTo>
                <a:cubicBezTo>
                  <a:pt x="4057964" y="88403"/>
                  <a:pt x="4054821" y="88403"/>
                  <a:pt x="4055964" y="91166"/>
                </a:cubicBezTo>
                <a:cubicBezTo>
                  <a:pt x="4056726" y="91166"/>
                  <a:pt x="4058345" y="91928"/>
                  <a:pt x="4059107" y="90308"/>
                </a:cubicBezTo>
                <a:close/>
                <a:moveTo>
                  <a:pt x="4042057" y="88975"/>
                </a:moveTo>
                <a:cubicBezTo>
                  <a:pt x="4040438" y="87451"/>
                  <a:pt x="4037390" y="88403"/>
                  <a:pt x="4038914" y="91546"/>
                </a:cubicBezTo>
                <a:cubicBezTo>
                  <a:pt x="4040914" y="92118"/>
                  <a:pt x="4042819" y="91737"/>
                  <a:pt x="4042819" y="89165"/>
                </a:cubicBezTo>
                <a:close/>
                <a:moveTo>
                  <a:pt x="3984050" y="87832"/>
                </a:moveTo>
                <a:cubicBezTo>
                  <a:pt x="3984050" y="87832"/>
                  <a:pt x="3973001" y="89070"/>
                  <a:pt x="3974430" y="91737"/>
                </a:cubicBezTo>
                <a:cubicBezTo>
                  <a:pt x="3975859" y="94404"/>
                  <a:pt x="3985288" y="91928"/>
                  <a:pt x="3984812" y="88022"/>
                </a:cubicBezTo>
                <a:close/>
                <a:moveTo>
                  <a:pt x="4008601" y="87748"/>
                </a:moveTo>
                <a:cubicBezTo>
                  <a:pt x="3999695" y="88475"/>
                  <a:pt x="3990575" y="90403"/>
                  <a:pt x="3989289" y="91451"/>
                </a:cubicBezTo>
                <a:cubicBezTo>
                  <a:pt x="3994146" y="94213"/>
                  <a:pt x="4024246" y="92213"/>
                  <a:pt x="4027389" y="91451"/>
                </a:cubicBezTo>
                <a:lnTo>
                  <a:pt x="4026627" y="91261"/>
                </a:lnTo>
                <a:cubicBezTo>
                  <a:pt x="4026199" y="87498"/>
                  <a:pt x="4017507" y="87022"/>
                  <a:pt x="4008601" y="87748"/>
                </a:cubicBezTo>
                <a:close/>
                <a:moveTo>
                  <a:pt x="3951760" y="87260"/>
                </a:moveTo>
                <a:cubicBezTo>
                  <a:pt x="3949760" y="99071"/>
                  <a:pt x="3967381" y="94595"/>
                  <a:pt x="3965762" y="90308"/>
                </a:cubicBezTo>
                <a:lnTo>
                  <a:pt x="3965381" y="90118"/>
                </a:lnTo>
                <a:cubicBezTo>
                  <a:pt x="3959571" y="92499"/>
                  <a:pt x="3958809" y="84593"/>
                  <a:pt x="3951760" y="87260"/>
                </a:cubicBezTo>
                <a:close/>
                <a:moveTo>
                  <a:pt x="3926424" y="85546"/>
                </a:moveTo>
                <a:cubicBezTo>
                  <a:pt x="3922662" y="85903"/>
                  <a:pt x="3919185" y="87069"/>
                  <a:pt x="3917185" y="90308"/>
                </a:cubicBezTo>
                <a:lnTo>
                  <a:pt x="3919183" y="92389"/>
                </a:lnTo>
                <a:lnTo>
                  <a:pt x="3918709" y="92499"/>
                </a:lnTo>
                <a:lnTo>
                  <a:pt x="3919471" y="92690"/>
                </a:lnTo>
                <a:lnTo>
                  <a:pt x="3919183" y="92389"/>
                </a:lnTo>
                <a:lnTo>
                  <a:pt x="3928900" y="90142"/>
                </a:lnTo>
                <a:cubicBezTo>
                  <a:pt x="3932496" y="90356"/>
                  <a:pt x="3935806" y="90213"/>
                  <a:pt x="3937378" y="85641"/>
                </a:cubicBezTo>
                <a:cubicBezTo>
                  <a:pt x="3934234" y="85641"/>
                  <a:pt x="3930186" y="85188"/>
                  <a:pt x="3926424" y="85546"/>
                </a:cubicBezTo>
                <a:close/>
                <a:moveTo>
                  <a:pt x="2994593" y="75926"/>
                </a:moveTo>
                <a:cubicBezTo>
                  <a:pt x="2994307" y="77069"/>
                  <a:pt x="2974781" y="77545"/>
                  <a:pt x="2977162" y="79926"/>
                </a:cubicBezTo>
                <a:lnTo>
                  <a:pt x="2977353" y="79926"/>
                </a:lnTo>
                <a:cubicBezTo>
                  <a:pt x="2985982" y="81517"/>
                  <a:pt x="2994879" y="80688"/>
                  <a:pt x="3003070" y="77545"/>
                </a:cubicBezTo>
                <a:cubicBezTo>
                  <a:pt x="3000365" y="76507"/>
                  <a:pt x="2997489" y="75954"/>
                  <a:pt x="2994593" y="75926"/>
                </a:cubicBezTo>
                <a:close/>
                <a:moveTo>
                  <a:pt x="4238168" y="72897"/>
                </a:moveTo>
                <a:cubicBezTo>
                  <a:pt x="4234158" y="69496"/>
                  <a:pt x="4228147" y="70001"/>
                  <a:pt x="4224747" y="74021"/>
                </a:cubicBezTo>
                <a:cubicBezTo>
                  <a:pt x="4229424" y="74525"/>
                  <a:pt x="4234158" y="74268"/>
                  <a:pt x="4238749" y="73259"/>
                </a:cubicBezTo>
                <a:lnTo>
                  <a:pt x="4238368" y="73068"/>
                </a:lnTo>
                <a:cubicBezTo>
                  <a:pt x="4238301" y="73011"/>
                  <a:pt x="4238234" y="72954"/>
                  <a:pt x="4238168" y="72897"/>
                </a:cubicBezTo>
                <a:close/>
                <a:moveTo>
                  <a:pt x="1600705" y="72783"/>
                </a:moveTo>
                <a:cubicBezTo>
                  <a:pt x="1606610" y="72116"/>
                  <a:pt x="1612040" y="70973"/>
                  <a:pt x="1612040" y="73640"/>
                </a:cubicBezTo>
                <a:cubicBezTo>
                  <a:pt x="1611944" y="75831"/>
                  <a:pt x="1590513" y="75355"/>
                  <a:pt x="1588132" y="75355"/>
                </a:cubicBezTo>
                <a:cubicBezTo>
                  <a:pt x="1588513" y="74974"/>
                  <a:pt x="1587370" y="74402"/>
                  <a:pt x="1589465" y="73735"/>
                </a:cubicBezTo>
                <a:cubicBezTo>
                  <a:pt x="1593190" y="73164"/>
                  <a:pt x="1596942" y="72850"/>
                  <a:pt x="1600705" y="72783"/>
                </a:cubicBezTo>
                <a:close/>
                <a:moveTo>
                  <a:pt x="4253894" y="72306"/>
                </a:moveTo>
                <a:cubicBezTo>
                  <a:pt x="4249579" y="70830"/>
                  <a:pt x="4244816" y="71468"/>
                  <a:pt x="4241035" y="74021"/>
                </a:cubicBezTo>
                <a:cubicBezTo>
                  <a:pt x="4245407" y="75897"/>
                  <a:pt x="4250445" y="75316"/>
                  <a:pt x="4254274" y="72496"/>
                </a:cubicBezTo>
                <a:close/>
                <a:moveTo>
                  <a:pt x="3201476" y="70592"/>
                </a:moveTo>
                <a:cubicBezTo>
                  <a:pt x="3205286" y="70782"/>
                  <a:pt x="3208144" y="70306"/>
                  <a:pt x="3208715" y="72306"/>
                </a:cubicBezTo>
                <a:cubicBezTo>
                  <a:pt x="3210239" y="77450"/>
                  <a:pt x="3190046" y="74592"/>
                  <a:pt x="3181474" y="73830"/>
                </a:cubicBezTo>
                <a:cubicBezTo>
                  <a:pt x="3187760" y="71078"/>
                  <a:pt x="3194637" y="69963"/>
                  <a:pt x="3201476" y="70592"/>
                </a:cubicBezTo>
                <a:close/>
                <a:moveTo>
                  <a:pt x="2448429" y="70115"/>
                </a:moveTo>
                <a:cubicBezTo>
                  <a:pt x="2447953" y="72401"/>
                  <a:pt x="2450620" y="71735"/>
                  <a:pt x="2453287" y="72401"/>
                </a:cubicBezTo>
                <a:lnTo>
                  <a:pt x="2459574" y="72401"/>
                </a:lnTo>
                <a:cubicBezTo>
                  <a:pt x="2461765" y="69353"/>
                  <a:pt x="2450811" y="69353"/>
                  <a:pt x="2448429" y="70115"/>
                </a:cubicBezTo>
                <a:close/>
                <a:moveTo>
                  <a:pt x="2436714" y="69163"/>
                </a:moveTo>
                <a:cubicBezTo>
                  <a:pt x="2432713" y="68020"/>
                  <a:pt x="2428903" y="68115"/>
                  <a:pt x="2428141" y="71449"/>
                </a:cubicBezTo>
                <a:lnTo>
                  <a:pt x="2427855" y="71449"/>
                </a:lnTo>
                <a:cubicBezTo>
                  <a:pt x="2430237" y="72306"/>
                  <a:pt x="2435666" y="73830"/>
                  <a:pt x="2436714" y="69163"/>
                </a:cubicBezTo>
                <a:close/>
                <a:moveTo>
                  <a:pt x="2469503" y="68675"/>
                </a:moveTo>
                <a:lnTo>
                  <a:pt x="2466272" y="73781"/>
                </a:lnTo>
                <a:lnTo>
                  <a:pt x="2465955" y="73830"/>
                </a:lnTo>
                <a:lnTo>
                  <a:pt x="2466241" y="73830"/>
                </a:lnTo>
                <a:lnTo>
                  <a:pt x="2466272" y="73781"/>
                </a:lnTo>
                <a:lnTo>
                  <a:pt x="2473504" y="72675"/>
                </a:lnTo>
                <a:cubicBezTo>
                  <a:pt x="2475980" y="73258"/>
                  <a:pt x="2478195" y="73449"/>
                  <a:pt x="2479481" y="69163"/>
                </a:cubicBezTo>
                <a:cubicBezTo>
                  <a:pt x="2477338" y="67400"/>
                  <a:pt x="2472861" y="67567"/>
                  <a:pt x="2469503" y="68675"/>
                </a:cubicBezTo>
                <a:close/>
                <a:moveTo>
                  <a:pt x="1658140" y="68354"/>
                </a:moveTo>
                <a:cubicBezTo>
                  <a:pt x="1659307" y="68020"/>
                  <a:pt x="1660522" y="68020"/>
                  <a:pt x="1660998" y="69354"/>
                </a:cubicBezTo>
                <a:lnTo>
                  <a:pt x="1655569" y="69354"/>
                </a:lnTo>
                <a:cubicBezTo>
                  <a:pt x="1655854" y="69354"/>
                  <a:pt x="1656974" y="68687"/>
                  <a:pt x="1658140" y="68354"/>
                </a:cubicBezTo>
                <a:close/>
                <a:moveTo>
                  <a:pt x="2384017" y="68270"/>
                </a:moveTo>
                <a:cubicBezTo>
                  <a:pt x="2382850" y="67972"/>
                  <a:pt x="2381897" y="68543"/>
                  <a:pt x="2382326" y="70877"/>
                </a:cubicBezTo>
                <a:lnTo>
                  <a:pt x="2386993" y="70877"/>
                </a:lnTo>
                <a:cubicBezTo>
                  <a:pt x="2386564" y="69734"/>
                  <a:pt x="2385183" y="68568"/>
                  <a:pt x="2384017" y="68270"/>
                </a:cubicBezTo>
                <a:close/>
                <a:moveTo>
                  <a:pt x="2506520" y="66651"/>
                </a:moveTo>
                <a:cubicBezTo>
                  <a:pt x="2498126" y="66996"/>
                  <a:pt x="2489958" y="68591"/>
                  <a:pt x="2483386" y="72973"/>
                </a:cubicBezTo>
                <a:cubicBezTo>
                  <a:pt x="2496883" y="74116"/>
                  <a:pt x="2510466" y="74116"/>
                  <a:pt x="2523963" y="72973"/>
                </a:cubicBezTo>
                <a:cubicBezTo>
                  <a:pt x="2532726" y="72782"/>
                  <a:pt x="2550347" y="75830"/>
                  <a:pt x="2558062" y="72306"/>
                </a:cubicBezTo>
                <a:lnTo>
                  <a:pt x="2557777" y="72306"/>
                </a:lnTo>
                <a:cubicBezTo>
                  <a:pt x="2566482" y="74049"/>
                  <a:pt x="2575531" y="72449"/>
                  <a:pt x="2583113" y="67829"/>
                </a:cubicBezTo>
                <a:cubicBezTo>
                  <a:pt x="2564635" y="63257"/>
                  <a:pt x="2549013" y="69353"/>
                  <a:pt x="2531011" y="67829"/>
                </a:cubicBezTo>
                <a:cubicBezTo>
                  <a:pt x="2523534" y="67210"/>
                  <a:pt x="2514914" y="66305"/>
                  <a:pt x="2506520" y="66651"/>
                </a:cubicBezTo>
                <a:close/>
                <a:moveTo>
                  <a:pt x="1687002" y="65925"/>
                </a:moveTo>
                <a:cubicBezTo>
                  <a:pt x="1690907" y="68021"/>
                  <a:pt x="1673857" y="65925"/>
                  <a:pt x="1674524" y="67544"/>
                </a:cubicBezTo>
                <a:cubicBezTo>
                  <a:pt x="1671857" y="64687"/>
                  <a:pt x="1683191" y="63830"/>
                  <a:pt x="1687002" y="65925"/>
                </a:cubicBezTo>
                <a:close/>
                <a:moveTo>
                  <a:pt x="1703027" y="61258"/>
                </a:moveTo>
                <a:cubicBezTo>
                  <a:pt x="1707575" y="60257"/>
                  <a:pt x="1712337" y="60257"/>
                  <a:pt x="1713195" y="63258"/>
                </a:cubicBezTo>
                <a:cubicBezTo>
                  <a:pt x="1713195" y="65544"/>
                  <a:pt x="1695478" y="64496"/>
                  <a:pt x="1694145" y="65258"/>
                </a:cubicBezTo>
                <a:cubicBezTo>
                  <a:pt x="1694145" y="64258"/>
                  <a:pt x="1698479" y="62258"/>
                  <a:pt x="1703027" y="61258"/>
                </a:cubicBezTo>
                <a:close/>
                <a:moveTo>
                  <a:pt x="3870548" y="53805"/>
                </a:moveTo>
                <a:cubicBezTo>
                  <a:pt x="3875227" y="53662"/>
                  <a:pt x="3879180" y="54066"/>
                  <a:pt x="3878228" y="55924"/>
                </a:cubicBezTo>
                <a:cubicBezTo>
                  <a:pt x="3873084" y="56686"/>
                  <a:pt x="3860321" y="58305"/>
                  <a:pt x="3858511" y="54971"/>
                </a:cubicBezTo>
                <a:cubicBezTo>
                  <a:pt x="3860463" y="54638"/>
                  <a:pt x="3865869" y="53947"/>
                  <a:pt x="3870548" y="53805"/>
                </a:cubicBezTo>
                <a:close/>
                <a:moveTo>
                  <a:pt x="1802825" y="53542"/>
                </a:moveTo>
                <a:cubicBezTo>
                  <a:pt x="1800443" y="57543"/>
                  <a:pt x="1787680" y="55162"/>
                  <a:pt x="1779012" y="56686"/>
                </a:cubicBezTo>
                <a:cubicBezTo>
                  <a:pt x="1761972" y="60372"/>
                  <a:pt x="1744627" y="62448"/>
                  <a:pt x="1727196" y="62877"/>
                </a:cubicBezTo>
                <a:cubicBezTo>
                  <a:pt x="1722243" y="62686"/>
                  <a:pt x="1724720" y="59829"/>
                  <a:pt x="1729863" y="59353"/>
                </a:cubicBezTo>
                <a:cubicBezTo>
                  <a:pt x="1754038" y="55847"/>
                  <a:pt x="1778402" y="53904"/>
                  <a:pt x="1802825" y="53542"/>
                </a:cubicBezTo>
                <a:close/>
                <a:moveTo>
                  <a:pt x="3731304" y="53411"/>
                </a:moveTo>
                <a:cubicBezTo>
                  <a:pt x="3732662" y="53423"/>
                  <a:pt x="3734400" y="54019"/>
                  <a:pt x="3735162" y="54400"/>
                </a:cubicBezTo>
                <a:cubicBezTo>
                  <a:pt x="3733638" y="56686"/>
                  <a:pt x="3731257" y="55924"/>
                  <a:pt x="3729733" y="55924"/>
                </a:cubicBezTo>
                <a:cubicBezTo>
                  <a:pt x="3728971" y="53971"/>
                  <a:pt x="3729947" y="53399"/>
                  <a:pt x="3731304" y="53411"/>
                </a:cubicBezTo>
                <a:close/>
                <a:moveTo>
                  <a:pt x="4089921" y="52708"/>
                </a:moveTo>
                <a:cubicBezTo>
                  <a:pt x="4092421" y="52684"/>
                  <a:pt x="4094398" y="53446"/>
                  <a:pt x="4097874" y="57161"/>
                </a:cubicBezTo>
                <a:cubicBezTo>
                  <a:pt x="4101208" y="60400"/>
                  <a:pt x="4106637" y="57161"/>
                  <a:pt x="4110733" y="57161"/>
                </a:cubicBezTo>
                <a:cubicBezTo>
                  <a:pt x="4125192" y="56447"/>
                  <a:pt x="4139679" y="57209"/>
                  <a:pt x="4153976" y="59447"/>
                </a:cubicBezTo>
                <a:cubicBezTo>
                  <a:pt x="4164549" y="61352"/>
                  <a:pt x="4177408" y="68401"/>
                  <a:pt x="4188933" y="63543"/>
                </a:cubicBezTo>
                <a:cubicBezTo>
                  <a:pt x="4198458" y="59447"/>
                  <a:pt x="4221128" y="63543"/>
                  <a:pt x="4232748" y="64210"/>
                </a:cubicBezTo>
                <a:cubicBezTo>
                  <a:pt x="4244369" y="64877"/>
                  <a:pt x="4255227" y="68401"/>
                  <a:pt x="4267800" y="68401"/>
                </a:cubicBezTo>
                <a:cubicBezTo>
                  <a:pt x="4277087" y="67734"/>
                  <a:pt x="4286288" y="70554"/>
                  <a:pt x="4293613" y="76307"/>
                </a:cubicBezTo>
                <a:cubicBezTo>
                  <a:pt x="4296280" y="70687"/>
                  <a:pt x="4300471" y="70401"/>
                  <a:pt x="4305805" y="72878"/>
                </a:cubicBezTo>
                <a:cubicBezTo>
                  <a:pt x="4311139" y="75354"/>
                  <a:pt x="4323521" y="79545"/>
                  <a:pt x="4328284" y="76688"/>
                </a:cubicBezTo>
                <a:cubicBezTo>
                  <a:pt x="4336666" y="71544"/>
                  <a:pt x="4341238" y="79926"/>
                  <a:pt x="4350953" y="79259"/>
                </a:cubicBezTo>
                <a:cubicBezTo>
                  <a:pt x="4360669" y="78593"/>
                  <a:pt x="4374385" y="82498"/>
                  <a:pt x="4372861" y="85641"/>
                </a:cubicBezTo>
                <a:cubicBezTo>
                  <a:pt x="4367622" y="88880"/>
                  <a:pt x="4361907" y="95166"/>
                  <a:pt x="4355811" y="95166"/>
                </a:cubicBezTo>
                <a:cubicBezTo>
                  <a:pt x="4355287" y="93823"/>
                  <a:pt x="4355582" y="92309"/>
                  <a:pt x="4356573" y="91261"/>
                </a:cubicBezTo>
                <a:cubicBezTo>
                  <a:pt x="4346095" y="89070"/>
                  <a:pt x="4334761" y="97167"/>
                  <a:pt x="4313806" y="98595"/>
                </a:cubicBezTo>
                <a:cubicBezTo>
                  <a:pt x="4279420" y="101071"/>
                  <a:pt x="4233224" y="99452"/>
                  <a:pt x="4226461" y="105358"/>
                </a:cubicBezTo>
                <a:cubicBezTo>
                  <a:pt x="4218489" y="98776"/>
                  <a:pt x="4207716" y="96728"/>
                  <a:pt x="4197886" y="99929"/>
                </a:cubicBezTo>
                <a:cubicBezTo>
                  <a:pt x="4196934" y="103834"/>
                  <a:pt x="4204173" y="102215"/>
                  <a:pt x="4206459" y="104596"/>
                </a:cubicBezTo>
                <a:cubicBezTo>
                  <a:pt x="4196267" y="113359"/>
                  <a:pt x="4177122" y="105739"/>
                  <a:pt x="4165882" y="105739"/>
                </a:cubicBezTo>
                <a:cubicBezTo>
                  <a:pt x="4156357" y="105644"/>
                  <a:pt x="4146832" y="116597"/>
                  <a:pt x="4137307" y="111073"/>
                </a:cubicBezTo>
                <a:cubicBezTo>
                  <a:pt x="4124439" y="107501"/>
                  <a:pt x="4110885" y="107206"/>
                  <a:pt x="4097874" y="110216"/>
                </a:cubicBezTo>
                <a:cubicBezTo>
                  <a:pt x="4086253" y="113930"/>
                  <a:pt x="4070728" y="109358"/>
                  <a:pt x="4059774" y="113930"/>
                </a:cubicBezTo>
                <a:cubicBezTo>
                  <a:pt x="4060060" y="114978"/>
                  <a:pt x="4060536" y="116026"/>
                  <a:pt x="4060536" y="116978"/>
                </a:cubicBezTo>
                <a:cubicBezTo>
                  <a:pt x="4049963" y="116978"/>
                  <a:pt x="4039486" y="116026"/>
                  <a:pt x="4028913" y="116978"/>
                </a:cubicBezTo>
                <a:cubicBezTo>
                  <a:pt x="4020150" y="117836"/>
                  <a:pt x="4021864" y="123741"/>
                  <a:pt x="4016245" y="123741"/>
                </a:cubicBezTo>
                <a:cubicBezTo>
                  <a:pt x="4019959" y="129551"/>
                  <a:pt x="4027675" y="123551"/>
                  <a:pt x="4032342" y="122979"/>
                </a:cubicBezTo>
                <a:cubicBezTo>
                  <a:pt x="4039019" y="124274"/>
                  <a:pt x="4045448" y="126618"/>
                  <a:pt x="4051392" y="129932"/>
                </a:cubicBezTo>
                <a:cubicBezTo>
                  <a:pt x="4058345" y="129075"/>
                  <a:pt x="4066918" y="130790"/>
                  <a:pt x="4072442" y="125265"/>
                </a:cubicBezTo>
                <a:cubicBezTo>
                  <a:pt x="4072442" y="122122"/>
                  <a:pt x="4068632" y="122788"/>
                  <a:pt x="4070061" y="119074"/>
                </a:cubicBezTo>
                <a:cubicBezTo>
                  <a:pt x="4082824" y="120884"/>
                  <a:pt x="4083586" y="131456"/>
                  <a:pt x="4099969" y="128027"/>
                </a:cubicBezTo>
                <a:cubicBezTo>
                  <a:pt x="4110913" y="126284"/>
                  <a:pt x="4121953" y="125170"/>
                  <a:pt x="4133021" y="124694"/>
                </a:cubicBezTo>
                <a:cubicBezTo>
                  <a:pt x="4151500" y="122884"/>
                  <a:pt x="4167502" y="124789"/>
                  <a:pt x="4186552" y="122312"/>
                </a:cubicBezTo>
                <a:cubicBezTo>
                  <a:pt x="4194657" y="121522"/>
                  <a:pt x="4202459" y="118807"/>
                  <a:pt x="4209316" y="114407"/>
                </a:cubicBezTo>
                <a:cubicBezTo>
                  <a:pt x="4215165" y="115921"/>
                  <a:pt x="4221184" y="116693"/>
                  <a:pt x="4227223" y="116693"/>
                </a:cubicBezTo>
                <a:cubicBezTo>
                  <a:pt x="4239987" y="116883"/>
                  <a:pt x="4252655" y="115454"/>
                  <a:pt x="4265323" y="115454"/>
                </a:cubicBezTo>
                <a:cubicBezTo>
                  <a:pt x="4293422" y="115835"/>
                  <a:pt x="4320759" y="107072"/>
                  <a:pt x="4349334" y="109739"/>
                </a:cubicBezTo>
                <a:cubicBezTo>
                  <a:pt x="4348381" y="113645"/>
                  <a:pt x="4336856" y="114121"/>
                  <a:pt x="4326188" y="115835"/>
                </a:cubicBezTo>
                <a:cubicBezTo>
                  <a:pt x="4300947" y="119836"/>
                  <a:pt x="4260942" y="121360"/>
                  <a:pt x="4230938" y="123836"/>
                </a:cubicBezTo>
                <a:cubicBezTo>
                  <a:pt x="4225509" y="124217"/>
                  <a:pt x="4208745" y="122217"/>
                  <a:pt x="4206459" y="125265"/>
                </a:cubicBezTo>
                <a:cubicBezTo>
                  <a:pt x="4204173" y="128313"/>
                  <a:pt x="4206840" y="131647"/>
                  <a:pt x="4210555" y="130980"/>
                </a:cubicBezTo>
                <a:cubicBezTo>
                  <a:pt x="4223537" y="129247"/>
                  <a:pt x="4236663" y="128989"/>
                  <a:pt x="4249703" y="130218"/>
                </a:cubicBezTo>
                <a:cubicBezTo>
                  <a:pt x="4258361" y="131237"/>
                  <a:pt x="4267114" y="131009"/>
                  <a:pt x="4275706" y="129551"/>
                </a:cubicBezTo>
                <a:cubicBezTo>
                  <a:pt x="4283564" y="128304"/>
                  <a:pt x="4291593" y="128627"/>
                  <a:pt x="4299328" y="130504"/>
                </a:cubicBezTo>
                <a:cubicBezTo>
                  <a:pt x="4316282" y="130342"/>
                  <a:pt x="4333189" y="128847"/>
                  <a:pt x="4349905" y="126027"/>
                </a:cubicBezTo>
                <a:cubicBezTo>
                  <a:pt x="4344190" y="121265"/>
                  <a:pt x="4379909" y="127361"/>
                  <a:pt x="4391815" y="126694"/>
                </a:cubicBezTo>
                <a:cubicBezTo>
                  <a:pt x="4405341" y="125932"/>
                  <a:pt x="4444394" y="129266"/>
                  <a:pt x="4447918" y="134600"/>
                </a:cubicBezTo>
                <a:cubicBezTo>
                  <a:pt x="4442107" y="142029"/>
                  <a:pt x="4370861" y="135647"/>
                  <a:pt x="4360859" y="140029"/>
                </a:cubicBezTo>
                <a:cubicBezTo>
                  <a:pt x="4348667" y="139267"/>
                  <a:pt x="4336475" y="138314"/>
                  <a:pt x="4324283" y="138314"/>
                </a:cubicBezTo>
                <a:cubicBezTo>
                  <a:pt x="4299899" y="137838"/>
                  <a:pt x="4268467" y="147268"/>
                  <a:pt x="4246083" y="142315"/>
                </a:cubicBezTo>
                <a:cubicBezTo>
                  <a:pt x="4235415" y="139934"/>
                  <a:pt x="4236463" y="145268"/>
                  <a:pt x="4229414" y="146315"/>
                </a:cubicBezTo>
                <a:cubicBezTo>
                  <a:pt x="4224842" y="137933"/>
                  <a:pt x="4217698" y="146315"/>
                  <a:pt x="4211507" y="146315"/>
                </a:cubicBezTo>
                <a:cubicBezTo>
                  <a:pt x="4217794" y="158888"/>
                  <a:pt x="4254274" y="143458"/>
                  <a:pt x="4254274" y="160317"/>
                </a:cubicBezTo>
                <a:cubicBezTo>
                  <a:pt x="4234662" y="156412"/>
                  <a:pt x="4214736" y="154307"/>
                  <a:pt x="4194743" y="154031"/>
                </a:cubicBezTo>
                <a:cubicBezTo>
                  <a:pt x="4184837" y="153745"/>
                  <a:pt x="4178836" y="155078"/>
                  <a:pt x="4168835" y="155078"/>
                </a:cubicBezTo>
                <a:cubicBezTo>
                  <a:pt x="4164835" y="159269"/>
                  <a:pt x="4155214" y="157269"/>
                  <a:pt x="4149785" y="156031"/>
                </a:cubicBezTo>
                <a:cubicBezTo>
                  <a:pt x="4140670" y="153259"/>
                  <a:pt x="4130849" y="154012"/>
                  <a:pt x="4122258" y="158126"/>
                </a:cubicBezTo>
                <a:cubicBezTo>
                  <a:pt x="4109685" y="163842"/>
                  <a:pt x="4112066" y="157269"/>
                  <a:pt x="4100636" y="158126"/>
                </a:cubicBezTo>
                <a:cubicBezTo>
                  <a:pt x="4089206" y="158984"/>
                  <a:pt x="4078157" y="160888"/>
                  <a:pt x="4066727" y="162603"/>
                </a:cubicBezTo>
                <a:cubicBezTo>
                  <a:pt x="4062155" y="163270"/>
                  <a:pt x="4056916" y="164794"/>
                  <a:pt x="4055678" y="170033"/>
                </a:cubicBezTo>
                <a:cubicBezTo>
                  <a:pt x="4048629" y="170033"/>
                  <a:pt x="4042915" y="165175"/>
                  <a:pt x="4037676" y="172128"/>
                </a:cubicBezTo>
                <a:cubicBezTo>
                  <a:pt x="4032437" y="179081"/>
                  <a:pt x="4066155" y="187082"/>
                  <a:pt x="4069680" y="183177"/>
                </a:cubicBezTo>
                <a:cubicBezTo>
                  <a:pt x="4068632" y="181653"/>
                  <a:pt x="4061584" y="180986"/>
                  <a:pt x="4066537" y="178510"/>
                </a:cubicBezTo>
                <a:cubicBezTo>
                  <a:pt x="4071490" y="176033"/>
                  <a:pt x="4097493" y="175367"/>
                  <a:pt x="4095112" y="178986"/>
                </a:cubicBezTo>
                <a:cubicBezTo>
                  <a:pt x="4092730" y="182606"/>
                  <a:pt x="4078252" y="176510"/>
                  <a:pt x="4072728" y="183463"/>
                </a:cubicBezTo>
                <a:cubicBezTo>
                  <a:pt x="4077109" y="203846"/>
                  <a:pt x="4121210" y="183653"/>
                  <a:pt x="4130735" y="192512"/>
                </a:cubicBezTo>
                <a:cubicBezTo>
                  <a:pt x="4131021" y="190511"/>
                  <a:pt x="4139022" y="190892"/>
                  <a:pt x="4146070" y="188702"/>
                </a:cubicBezTo>
                <a:cubicBezTo>
                  <a:pt x="4153119" y="186511"/>
                  <a:pt x="4162358" y="190702"/>
                  <a:pt x="4169502" y="190035"/>
                </a:cubicBezTo>
                <a:cubicBezTo>
                  <a:pt x="4176646" y="189368"/>
                  <a:pt x="4208269" y="182415"/>
                  <a:pt x="4198077" y="193369"/>
                </a:cubicBezTo>
                <a:cubicBezTo>
                  <a:pt x="4208345" y="193721"/>
                  <a:pt x="4218584" y="192131"/>
                  <a:pt x="4228271" y="188702"/>
                </a:cubicBezTo>
                <a:cubicBezTo>
                  <a:pt x="4234177" y="191750"/>
                  <a:pt x="4232843" y="198798"/>
                  <a:pt x="4240654" y="192988"/>
                </a:cubicBezTo>
                <a:cubicBezTo>
                  <a:pt x="4248159" y="194960"/>
                  <a:pt x="4255856" y="196074"/>
                  <a:pt x="4263609" y="196322"/>
                </a:cubicBezTo>
                <a:cubicBezTo>
                  <a:pt x="4281421" y="196607"/>
                  <a:pt x="4297518" y="191273"/>
                  <a:pt x="4314282" y="197084"/>
                </a:cubicBezTo>
                <a:cubicBezTo>
                  <a:pt x="4328760" y="202037"/>
                  <a:pt x="4340571" y="200227"/>
                  <a:pt x="4353811" y="204989"/>
                </a:cubicBezTo>
                <a:cubicBezTo>
                  <a:pt x="4362002" y="207942"/>
                  <a:pt x="4412199" y="201560"/>
                  <a:pt x="4402674" y="222134"/>
                </a:cubicBezTo>
                <a:cubicBezTo>
                  <a:pt x="4398197" y="219086"/>
                  <a:pt x="4385243" y="221087"/>
                  <a:pt x="4383624" y="217467"/>
                </a:cubicBezTo>
                <a:cubicBezTo>
                  <a:pt x="4378671" y="219944"/>
                  <a:pt x="4370479" y="211752"/>
                  <a:pt x="4367241" y="218991"/>
                </a:cubicBezTo>
                <a:lnTo>
                  <a:pt x="4378957" y="221277"/>
                </a:lnTo>
                <a:cubicBezTo>
                  <a:pt x="4375432" y="226611"/>
                  <a:pt x="4355239" y="219944"/>
                  <a:pt x="4344762" y="219753"/>
                </a:cubicBezTo>
                <a:cubicBezTo>
                  <a:pt x="4334285" y="219563"/>
                  <a:pt x="4323521" y="224801"/>
                  <a:pt x="4314568" y="222230"/>
                </a:cubicBezTo>
                <a:cubicBezTo>
                  <a:pt x="4310472" y="221087"/>
                  <a:pt x="4290279" y="212038"/>
                  <a:pt x="4294089" y="218610"/>
                </a:cubicBezTo>
                <a:cubicBezTo>
                  <a:pt x="4295613" y="220229"/>
                  <a:pt x="4288755" y="228421"/>
                  <a:pt x="4286088" y="229754"/>
                </a:cubicBezTo>
                <a:cubicBezTo>
                  <a:pt x="4278563" y="233374"/>
                  <a:pt x="4279230" y="221849"/>
                  <a:pt x="4271229" y="226230"/>
                </a:cubicBezTo>
                <a:cubicBezTo>
                  <a:pt x="4263228" y="230612"/>
                  <a:pt x="4246559" y="226135"/>
                  <a:pt x="4242082" y="230612"/>
                </a:cubicBezTo>
                <a:cubicBezTo>
                  <a:pt x="4245035" y="239565"/>
                  <a:pt x="4248940" y="240232"/>
                  <a:pt x="4255322" y="242327"/>
                </a:cubicBezTo>
                <a:cubicBezTo>
                  <a:pt x="4248940" y="249376"/>
                  <a:pt x="4239987" y="249567"/>
                  <a:pt x="4231034" y="251852"/>
                </a:cubicBezTo>
                <a:cubicBezTo>
                  <a:pt x="4222080" y="254138"/>
                  <a:pt x="4222652" y="250138"/>
                  <a:pt x="4213127" y="251090"/>
                </a:cubicBezTo>
                <a:cubicBezTo>
                  <a:pt x="4207888" y="251662"/>
                  <a:pt x="4178265" y="251186"/>
                  <a:pt x="4177503" y="257377"/>
                </a:cubicBezTo>
                <a:cubicBezTo>
                  <a:pt x="4189790" y="266807"/>
                  <a:pt x="4205602" y="259853"/>
                  <a:pt x="4219222" y="258806"/>
                </a:cubicBezTo>
                <a:cubicBezTo>
                  <a:pt x="4227033" y="258234"/>
                  <a:pt x="4232843" y="261187"/>
                  <a:pt x="4240749" y="259663"/>
                </a:cubicBezTo>
                <a:cubicBezTo>
                  <a:pt x="4248655" y="258139"/>
                  <a:pt x="4256656" y="254138"/>
                  <a:pt x="4264657" y="258139"/>
                </a:cubicBezTo>
                <a:cubicBezTo>
                  <a:pt x="4269038" y="260711"/>
                  <a:pt x="4270372" y="254138"/>
                  <a:pt x="4275229" y="254043"/>
                </a:cubicBezTo>
                <a:cubicBezTo>
                  <a:pt x="4280087" y="253948"/>
                  <a:pt x="4290946" y="256425"/>
                  <a:pt x="4297232" y="256425"/>
                </a:cubicBezTo>
                <a:cubicBezTo>
                  <a:pt x="4312768" y="257901"/>
                  <a:pt x="4328408" y="257710"/>
                  <a:pt x="4343905" y="255853"/>
                </a:cubicBezTo>
                <a:cubicBezTo>
                  <a:pt x="4349810" y="267664"/>
                  <a:pt x="4363717" y="266045"/>
                  <a:pt x="4375718" y="261949"/>
                </a:cubicBezTo>
                <a:cubicBezTo>
                  <a:pt x="4383643" y="260892"/>
                  <a:pt x="4391653" y="260634"/>
                  <a:pt x="4399626" y="261187"/>
                </a:cubicBezTo>
                <a:cubicBezTo>
                  <a:pt x="4408294" y="260425"/>
                  <a:pt x="4415247" y="266045"/>
                  <a:pt x="4423915" y="265187"/>
                </a:cubicBezTo>
                <a:cubicBezTo>
                  <a:pt x="4432582" y="264330"/>
                  <a:pt x="4430582" y="264140"/>
                  <a:pt x="4429249" y="266616"/>
                </a:cubicBezTo>
                <a:cubicBezTo>
                  <a:pt x="4428868" y="267473"/>
                  <a:pt x="4426296" y="267473"/>
                  <a:pt x="4427248" y="269283"/>
                </a:cubicBezTo>
                <a:cubicBezTo>
                  <a:pt x="4429058" y="269569"/>
                  <a:pt x="4433154" y="272998"/>
                  <a:pt x="4434964" y="272998"/>
                </a:cubicBezTo>
                <a:cubicBezTo>
                  <a:pt x="4399626" y="277570"/>
                  <a:pt x="4354668" y="264711"/>
                  <a:pt x="4322664" y="276903"/>
                </a:cubicBezTo>
                <a:cubicBezTo>
                  <a:pt x="4304566" y="283856"/>
                  <a:pt x="4263704" y="262044"/>
                  <a:pt x="4251417" y="285380"/>
                </a:cubicBezTo>
                <a:cubicBezTo>
                  <a:pt x="4249607" y="274808"/>
                  <a:pt x="4223032" y="278713"/>
                  <a:pt x="4220270" y="283856"/>
                </a:cubicBezTo>
                <a:cubicBezTo>
                  <a:pt x="4221794" y="289857"/>
                  <a:pt x="4229605" y="283666"/>
                  <a:pt x="4230367" y="288524"/>
                </a:cubicBezTo>
                <a:cubicBezTo>
                  <a:pt x="4229328" y="288390"/>
                  <a:pt x="4228357" y="289038"/>
                  <a:pt x="4228081" y="290048"/>
                </a:cubicBezTo>
                <a:cubicBezTo>
                  <a:pt x="4230557" y="292143"/>
                  <a:pt x="4234844" y="291191"/>
                  <a:pt x="4238749" y="293381"/>
                </a:cubicBezTo>
                <a:cubicBezTo>
                  <a:pt x="4242654" y="295572"/>
                  <a:pt x="4242082" y="299287"/>
                  <a:pt x="4232557" y="297858"/>
                </a:cubicBezTo>
                <a:cubicBezTo>
                  <a:pt x="4223032" y="296429"/>
                  <a:pt x="4213507" y="300906"/>
                  <a:pt x="4203982" y="300906"/>
                </a:cubicBezTo>
                <a:cubicBezTo>
                  <a:pt x="4205792" y="310145"/>
                  <a:pt x="4206554" y="313479"/>
                  <a:pt x="4192933" y="314241"/>
                </a:cubicBezTo>
                <a:cubicBezTo>
                  <a:pt x="4186895" y="315156"/>
                  <a:pt x="4180713" y="314336"/>
                  <a:pt x="4175121" y="311860"/>
                </a:cubicBezTo>
                <a:cubicBezTo>
                  <a:pt x="4168073" y="306240"/>
                  <a:pt x="4145689" y="315479"/>
                  <a:pt x="4141784" y="323480"/>
                </a:cubicBezTo>
                <a:cubicBezTo>
                  <a:pt x="4152928" y="331862"/>
                  <a:pt x="4172931" y="317670"/>
                  <a:pt x="4185313" y="321194"/>
                </a:cubicBezTo>
                <a:cubicBezTo>
                  <a:pt x="4194076" y="332148"/>
                  <a:pt x="4204268" y="313955"/>
                  <a:pt x="4214841" y="319575"/>
                </a:cubicBezTo>
                <a:cubicBezTo>
                  <a:pt x="4214841" y="331481"/>
                  <a:pt x="4220651" y="324433"/>
                  <a:pt x="4229510" y="320051"/>
                </a:cubicBezTo>
                <a:cubicBezTo>
                  <a:pt x="4234748" y="317384"/>
                  <a:pt x="4244273" y="330338"/>
                  <a:pt x="4253798" y="330338"/>
                </a:cubicBezTo>
                <a:cubicBezTo>
                  <a:pt x="4262761" y="331472"/>
                  <a:pt x="4271858" y="330224"/>
                  <a:pt x="4280182" y="326719"/>
                </a:cubicBezTo>
                <a:cubicBezTo>
                  <a:pt x="4282849" y="325290"/>
                  <a:pt x="4289898" y="330719"/>
                  <a:pt x="4296565" y="330434"/>
                </a:cubicBezTo>
                <a:cubicBezTo>
                  <a:pt x="4303233" y="330148"/>
                  <a:pt x="4309996" y="329672"/>
                  <a:pt x="4316663" y="328910"/>
                </a:cubicBezTo>
                <a:cubicBezTo>
                  <a:pt x="4332646" y="326557"/>
                  <a:pt x="4348801" y="325538"/>
                  <a:pt x="4364955" y="325862"/>
                </a:cubicBezTo>
                <a:cubicBezTo>
                  <a:pt x="4376671" y="331434"/>
                  <a:pt x="4390158" y="331986"/>
                  <a:pt x="4402293" y="327386"/>
                </a:cubicBezTo>
                <a:cubicBezTo>
                  <a:pt x="4434869" y="335387"/>
                  <a:pt x="4468111" y="324338"/>
                  <a:pt x="4501067" y="325862"/>
                </a:cubicBezTo>
                <a:cubicBezTo>
                  <a:pt x="4511545" y="337482"/>
                  <a:pt x="4440203" y="334148"/>
                  <a:pt x="4415342" y="336244"/>
                </a:cubicBezTo>
                <a:cubicBezTo>
                  <a:pt x="4404769" y="337196"/>
                  <a:pt x="4352572" y="331577"/>
                  <a:pt x="4348667" y="344531"/>
                </a:cubicBezTo>
                <a:cubicBezTo>
                  <a:pt x="4360764" y="350531"/>
                  <a:pt x="4376576" y="349103"/>
                  <a:pt x="4390672" y="349103"/>
                </a:cubicBezTo>
                <a:cubicBezTo>
                  <a:pt x="4400960" y="349103"/>
                  <a:pt x="4398673" y="344340"/>
                  <a:pt x="4409056" y="347388"/>
                </a:cubicBezTo>
                <a:cubicBezTo>
                  <a:pt x="4413837" y="348626"/>
                  <a:pt x="4418790" y="349103"/>
                  <a:pt x="4423724" y="348817"/>
                </a:cubicBezTo>
                <a:cubicBezTo>
                  <a:pt x="4434106" y="348436"/>
                  <a:pt x="4444394" y="345769"/>
                  <a:pt x="4454776" y="345769"/>
                </a:cubicBezTo>
                <a:cubicBezTo>
                  <a:pt x="4472235" y="346007"/>
                  <a:pt x="4489656" y="343959"/>
                  <a:pt x="4506592" y="339673"/>
                </a:cubicBezTo>
                <a:cubicBezTo>
                  <a:pt x="4522794" y="337263"/>
                  <a:pt x="4539196" y="336530"/>
                  <a:pt x="4555550" y="337482"/>
                </a:cubicBezTo>
                <a:cubicBezTo>
                  <a:pt x="4551931" y="350150"/>
                  <a:pt x="4545930" y="350627"/>
                  <a:pt x="4563646" y="352055"/>
                </a:cubicBezTo>
                <a:cubicBezTo>
                  <a:pt x="4576981" y="353198"/>
                  <a:pt x="4590602" y="352341"/>
                  <a:pt x="4604032" y="353198"/>
                </a:cubicBezTo>
                <a:cubicBezTo>
                  <a:pt x="4625654" y="354532"/>
                  <a:pt x="4667564" y="351198"/>
                  <a:pt x="4667564" y="356913"/>
                </a:cubicBezTo>
                <a:cubicBezTo>
                  <a:pt x="4662897" y="360056"/>
                  <a:pt x="4657467" y="356151"/>
                  <a:pt x="4652800" y="360056"/>
                </a:cubicBezTo>
                <a:cubicBezTo>
                  <a:pt x="4660706" y="359294"/>
                  <a:pt x="4665183" y="372725"/>
                  <a:pt x="4671850" y="363200"/>
                </a:cubicBezTo>
                <a:cubicBezTo>
                  <a:pt x="4671089" y="371677"/>
                  <a:pt x="4702902" y="374630"/>
                  <a:pt x="4708331" y="374058"/>
                </a:cubicBezTo>
                <a:cubicBezTo>
                  <a:pt x="4702902" y="384917"/>
                  <a:pt x="4774244" y="380916"/>
                  <a:pt x="4783769" y="381964"/>
                </a:cubicBezTo>
                <a:cubicBezTo>
                  <a:pt x="4798438" y="387774"/>
                  <a:pt x="4814440" y="387107"/>
                  <a:pt x="4829394" y="391489"/>
                </a:cubicBezTo>
                <a:cubicBezTo>
                  <a:pt x="4839491" y="394442"/>
                  <a:pt x="4831109" y="395870"/>
                  <a:pt x="4817869" y="393394"/>
                </a:cubicBezTo>
                <a:lnTo>
                  <a:pt x="4787675" y="390822"/>
                </a:lnTo>
                <a:cubicBezTo>
                  <a:pt x="4757290" y="386345"/>
                  <a:pt x="4728715" y="384631"/>
                  <a:pt x="4700140" y="382250"/>
                </a:cubicBezTo>
                <a:cubicBezTo>
                  <a:pt x="4667469" y="379583"/>
                  <a:pt x="4634893" y="376344"/>
                  <a:pt x="4600223" y="374249"/>
                </a:cubicBezTo>
                <a:cubicBezTo>
                  <a:pt x="4520594" y="369296"/>
                  <a:pt x="4441060" y="378249"/>
                  <a:pt x="4361526" y="374249"/>
                </a:cubicBezTo>
                <a:cubicBezTo>
                  <a:pt x="4361526" y="381392"/>
                  <a:pt x="4353525" y="377582"/>
                  <a:pt x="4344000" y="375773"/>
                </a:cubicBezTo>
                <a:cubicBezTo>
                  <a:pt x="4326093" y="373868"/>
                  <a:pt x="4308014" y="374477"/>
                  <a:pt x="4290279" y="377582"/>
                </a:cubicBezTo>
                <a:cubicBezTo>
                  <a:pt x="4278563" y="379011"/>
                  <a:pt x="4260085" y="375773"/>
                  <a:pt x="4252179" y="381107"/>
                </a:cubicBezTo>
                <a:cubicBezTo>
                  <a:pt x="4241130" y="388060"/>
                  <a:pt x="4226843" y="379678"/>
                  <a:pt x="4214841" y="381107"/>
                </a:cubicBezTo>
                <a:cubicBezTo>
                  <a:pt x="4204773" y="383459"/>
                  <a:pt x="4194267" y="383135"/>
                  <a:pt x="4184361" y="380154"/>
                </a:cubicBezTo>
                <a:cubicBezTo>
                  <a:pt x="4182075" y="381869"/>
                  <a:pt x="4179027" y="385679"/>
                  <a:pt x="4182075" y="387965"/>
                </a:cubicBezTo>
                <a:cubicBezTo>
                  <a:pt x="4185123" y="390251"/>
                  <a:pt x="4187599" y="385202"/>
                  <a:pt x="4190933" y="385869"/>
                </a:cubicBezTo>
                <a:cubicBezTo>
                  <a:pt x="4196115" y="388146"/>
                  <a:pt x="4201668" y="389470"/>
                  <a:pt x="4207316" y="389775"/>
                </a:cubicBezTo>
                <a:cubicBezTo>
                  <a:pt x="4241606" y="394537"/>
                  <a:pt x="4294375" y="381488"/>
                  <a:pt x="4325903" y="397299"/>
                </a:cubicBezTo>
                <a:cubicBezTo>
                  <a:pt x="4319806" y="398537"/>
                  <a:pt x="4315044" y="401395"/>
                  <a:pt x="4318187" y="407396"/>
                </a:cubicBezTo>
                <a:cubicBezTo>
                  <a:pt x="4319711" y="401300"/>
                  <a:pt x="4350763" y="393965"/>
                  <a:pt x="4355525" y="398728"/>
                </a:cubicBezTo>
                <a:cubicBezTo>
                  <a:pt x="4348381" y="413015"/>
                  <a:pt x="4357049" y="405967"/>
                  <a:pt x="4364193" y="403490"/>
                </a:cubicBezTo>
                <a:cubicBezTo>
                  <a:pt x="4376251" y="399528"/>
                  <a:pt x="4389291" y="399700"/>
                  <a:pt x="4401245" y="403967"/>
                </a:cubicBezTo>
                <a:cubicBezTo>
                  <a:pt x="4408294" y="405967"/>
                  <a:pt x="4415437" y="398252"/>
                  <a:pt x="4421629" y="405110"/>
                </a:cubicBezTo>
                <a:cubicBezTo>
                  <a:pt x="4414961" y="411301"/>
                  <a:pt x="4402103" y="403490"/>
                  <a:pt x="4395911" y="411301"/>
                </a:cubicBezTo>
                <a:cubicBezTo>
                  <a:pt x="4407341" y="417587"/>
                  <a:pt x="4417628" y="409586"/>
                  <a:pt x="4428106" y="411301"/>
                </a:cubicBezTo>
                <a:cubicBezTo>
                  <a:pt x="4435316" y="412444"/>
                  <a:pt x="4442622" y="412891"/>
                  <a:pt x="4449918" y="412634"/>
                </a:cubicBezTo>
                <a:cubicBezTo>
                  <a:pt x="4457157" y="412349"/>
                  <a:pt x="4459062" y="400538"/>
                  <a:pt x="4466682" y="398728"/>
                </a:cubicBezTo>
                <a:cubicBezTo>
                  <a:pt x="4472492" y="404824"/>
                  <a:pt x="4476493" y="400252"/>
                  <a:pt x="4482017" y="397490"/>
                </a:cubicBezTo>
                <a:cubicBezTo>
                  <a:pt x="4491352" y="393013"/>
                  <a:pt x="4506592" y="407205"/>
                  <a:pt x="4513354" y="398728"/>
                </a:cubicBezTo>
                <a:cubicBezTo>
                  <a:pt x="4538405" y="405776"/>
                  <a:pt x="4564218" y="402824"/>
                  <a:pt x="4589554" y="401967"/>
                </a:cubicBezTo>
                <a:cubicBezTo>
                  <a:pt x="4603080" y="403490"/>
                  <a:pt x="4631750" y="399680"/>
                  <a:pt x="4638132" y="410444"/>
                </a:cubicBezTo>
                <a:cubicBezTo>
                  <a:pt x="4652515" y="412311"/>
                  <a:pt x="4666974" y="413454"/>
                  <a:pt x="4681471" y="413873"/>
                </a:cubicBezTo>
                <a:cubicBezTo>
                  <a:pt x="4690139" y="413777"/>
                  <a:pt x="4696330" y="405681"/>
                  <a:pt x="4704712" y="411968"/>
                </a:cubicBezTo>
                <a:cubicBezTo>
                  <a:pt x="4704712" y="411968"/>
                  <a:pt x="4722999" y="414159"/>
                  <a:pt x="4709760" y="417587"/>
                </a:cubicBezTo>
                <a:cubicBezTo>
                  <a:pt x="4707760" y="418159"/>
                  <a:pt x="4702140" y="417683"/>
                  <a:pt x="4700235" y="418921"/>
                </a:cubicBezTo>
                <a:cubicBezTo>
                  <a:pt x="4691091" y="420445"/>
                  <a:pt x="4699758" y="427208"/>
                  <a:pt x="4694711" y="431399"/>
                </a:cubicBezTo>
                <a:cubicBezTo>
                  <a:pt x="4717723" y="436171"/>
                  <a:pt x="4741012" y="439514"/>
                  <a:pt x="4764434" y="441400"/>
                </a:cubicBezTo>
                <a:cubicBezTo>
                  <a:pt x="4776140" y="443543"/>
                  <a:pt x="4787979" y="444943"/>
                  <a:pt x="4799866" y="445591"/>
                </a:cubicBezTo>
                <a:cubicBezTo>
                  <a:pt x="4818345" y="445210"/>
                  <a:pt x="4823489" y="448639"/>
                  <a:pt x="4807582" y="449782"/>
                </a:cubicBezTo>
                <a:cubicBezTo>
                  <a:pt x="4788341" y="451211"/>
                  <a:pt x="4768720" y="445210"/>
                  <a:pt x="4749670" y="446448"/>
                </a:cubicBezTo>
                <a:cubicBezTo>
                  <a:pt x="4746812" y="446639"/>
                  <a:pt x="4703188" y="441781"/>
                  <a:pt x="4712713" y="451782"/>
                </a:cubicBezTo>
                <a:cubicBezTo>
                  <a:pt x="4721095" y="460164"/>
                  <a:pt x="4735573" y="463022"/>
                  <a:pt x="4746812" y="466451"/>
                </a:cubicBezTo>
                <a:cubicBezTo>
                  <a:pt x="4739478" y="475500"/>
                  <a:pt x="4760243" y="483215"/>
                  <a:pt x="4764719" y="475976"/>
                </a:cubicBezTo>
                <a:cubicBezTo>
                  <a:pt x="4764719" y="486834"/>
                  <a:pt x="4774244" y="476833"/>
                  <a:pt x="4778530" y="478071"/>
                </a:cubicBezTo>
                <a:cubicBezTo>
                  <a:pt x="4782817" y="479309"/>
                  <a:pt x="4785960" y="485691"/>
                  <a:pt x="4790817" y="484929"/>
                </a:cubicBezTo>
                <a:cubicBezTo>
                  <a:pt x="4798247" y="483786"/>
                  <a:pt x="4820917" y="482643"/>
                  <a:pt x="4826155" y="491501"/>
                </a:cubicBezTo>
                <a:cubicBezTo>
                  <a:pt x="4822250" y="493025"/>
                  <a:pt x="4819202" y="489120"/>
                  <a:pt x="4816059" y="491501"/>
                </a:cubicBezTo>
                <a:cubicBezTo>
                  <a:pt x="4823298" y="499121"/>
                  <a:pt x="4835109" y="497788"/>
                  <a:pt x="4844634" y="501026"/>
                </a:cubicBezTo>
                <a:cubicBezTo>
                  <a:pt x="4854121" y="504341"/>
                  <a:pt x="4864027" y="506265"/>
                  <a:pt x="4874066" y="506742"/>
                </a:cubicBezTo>
                <a:cubicBezTo>
                  <a:pt x="4920453" y="511123"/>
                  <a:pt x="4954362" y="496645"/>
                  <a:pt x="4961220" y="506742"/>
                </a:cubicBezTo>
                <a:cubicBezTo>
                  <a:pt x="4961220" y="509313"/>
                  <a:pt x="4957219" y="513409"/>
                  <a:pt x="4951028" y="514171"/>
                </a:cubicBezTo>
                <a:cubicBezTo>
                  <a:pt x="4942932" y="514361"/>
                  <a:pt x="4934836" y="513847"/>
                  <a:pt x="4926835" y="512647"/>
                </a:cubicBezTo>
                <a:cubicBezTo>
                  <a:pt x="4907089" y="515333"/>
                  <a:pt x="4887220" y="516952"/>
                  <a:pt x="4867303" y="517505"/>
                </a:cubicBezTo>
                <a:cubicBezTo>
                  <a:pt x="4854902" y="516238"/>
                  <a:pt x="4842377" y="516847"/>
                  <a:pt x="4830156" y="519314"/>
                </a:cubicBezTo>
                <a:cubicBezTo>
                  <a:pt x="4818440" y="523220"/>
                  <a:pt x="4779293" y="515028"/>
                  <a:pt x="4784722" y="533221"/>
                </a:cubicBezTo>
                <a:cubicBezTo>
                  <a:pt x="4798666" y="535507"/>
                  <a:pt x="4812820" y="536212"/>
                  <a:pt x="4826918" y="535317"/>
                </a:cubicBezTo>
                <a:cubicBezTo>
                  <a:pt x="4819488" y="542746"/>
                  <a:pt x="4829108" y="548461"/>
                  <a:pt x="4834251" y="550556"/>
                </a:cubicBezTo>
                <a:cubicBezTo>
                  <a:pt x="4846863" y="554423"/>
                  <a:pt x="4860179" y="555366"/>
                  <a:pt x="4873209" y="553319"/>
                </a:cubicBezTo>
                <a:cubicBezTo>
                  <a:pt x="4891973" y="551604"/>
                  <a:pt x="4909975" y="553890"/>
                  <a:pt x="4928073" y="549413"/>
                </a:cubicBezTo>
                <a:cubicBezTo>
                  <a:pt x="4940836" y="546175"/>
                  <a:pt x="4946075" y="552747"/>
                  <a:pt x="4931978" y="557034"/>
                </a:cubicBezTo>
                <a:cubicBezTo>
                  <a:pt x="4924073" y="559034"/>
                  <a:pt x="4910833" y="553414"/>
                  <a:pt x="4901879" y="557034"/>
                </a:cubicBezTo>
                <a:cubicBezTo>
                  <a:pt x="4892926" y="560653"/>
                  <a:pt x="4882543" y="556938"/>
                  <a:pt x="4873304" y="557986"/>
                </a:cubicBezTo>
                <a:cubicBezTo>
                  <a:pt x="4864065" y="559034"/>
                  <a:pt x="4856921" y="564749"/>
                  <a:pt x="4847396" y="565415"/>
                </a:cubicBezTo>
                <a:cubicBezTo>
                  <a:pt x="4838481" y="564787"/>
                  <a:pt x="4829527" y="566025"/>
                  <a:pt x="4821107" y="569035"/>
                </a:cubicBezTo>
                <a:cubicBezTo>
                  <a:pt x="4809487" y="574750"/>
                  <a:pt x="4825108" y="579131"/>
                  <a:pt x="4814916" y="588085"/>
                </a:cubicBezTo>
                <a:cubicBezTo>
                  <a:pt x="4807868" y="594276"/>
                  <a:pt x="4802914" y="595514"/>
                  <a:pt x="4802914" y="605611"/>
                </a:cubicBezTo>
                <a:cubicBezTo>
                  <a:pt x="4802724" y="610278"/>
                  <a:pt x="4802438" y="615803"/>
                  <a:pt x="4796818" y="617136"/>
                </a:cubicBezTo>
                <a:cubicBezTo>
                  <a:pt x="4799866" y="622470"/>
                  <a:pt x="4804629" y="618470"/>
                  <a:pt x="4803867" y="620279"/>
                </a:cubicBezTo>
                <a:cubicBezTo>
                  <a:pt x="4820888" y="625956"/>
                  <a:pt x="4839071" y="627261"/>
                  <a:pt x="4856731" y="624089"/>
                </a:cubicBezTo>
                <a:cubicBezTo>
                  <a:pt x="4863112" y="622851"/>
                  <a:pt x="4885973" y="620279"/>
                  <a:pt x="4891687" y="624947"/>
                </a:cubicBezTo>
                <a:cubicBezTo>
                  <a:pt x="4877495" y="634948"/>
                  <a:pt x="4813964" y="619136"/>
                  <a:pt x="4813964" y="639710"/>
                </a:cubicBezTo>
                <a:cubicBezTo>
                  <a:pt x="4823583" y="636091"/>
                  <a:pt x="4830918" y="645616"/>
                  <a:pt x="4840443" y="645616"/>
                </a:cubicBezTo>
                <a:cubicBezTo>
                  <a:pt x="4849044" y="644625"/>
                  <a:pt x="4857464" y="648664"/>
                  <a:pt x="4862065" y="655998"/>
                </a:cubicBezTo>
                <a:cubicBezTo>
                  <a:pt x="4871590" y="642282"/>
                  <a:pt x="4894069" y="658760"/>
                  <a:pt x="4900165" y="663809"/>
                </a:cubicBezTo>
                <a:cubicBezTo>
                  <a:pt x="4910833" y="663142"/>
                  <a:pt x="4923596" y="670762"/>
                  <a:pt x="4932645" y="667333"/>
                </a:cubicBezTo>
                <a:cubicBezTo>
                  <a:pt x="4941694" y="663904"/>
                  <a:pt x="4952076" y="668285"/>
                  <a:pt x="4964077" y="668285"/>
                </a:cubicBezTo>
                <a:cubicBezTo>
                  <a:pt x="4975974" y="669562"/>
                  <a:pt x="4987947" y="669848"/>
                  <a:pt x="4999891" y="669143"/>
                </a:cubicBezTo>
                <a:cubicBezTo>
                  <a:pt x="5008559" y="668000"/>
                  <a:pt x="5017322" y="673143"/>
                  <a:pt x="5025895" y="670381"/>
                </a:cubicBezTo>
                <a:cubicBezTo>
                  <a:pt x="5028276" y="669619"/>
                  <a:pt x="5044945" y="674286"/>
                  <a:pt x="5042658" y="677048"/>
                </a:cubicBezTo>
                <a:cubicBezTo>
                  <a:pt x="5040373" y="679811"/>
                  <a:pt x="5013131" y="680382"/>
                  <a:pt x="5007130" y="679811"/>
                </a:cubicBezTo>
                <a:cubicBezTo>
                  <a:pt x="4994843" y="678477"/>
                  <a:pt x="4952457" y="673334"/>
                  <a:pt x="4964839" y="693241"/>
                </a:cubicBezTo>
                <a:cubicBezTo>
                  <a:pt x="4970745" y="702766"/>
                  <a:pt x="4926739" y="706862"/>
                  <a:pt x="4921215" y="713625"/>
                </a:cubicBezTo>
                <a:cubicBezTo>
                  <a:pt x="4919119" y="716196"/>
                  <a:pt x="4924930" y="716768"/>
                  <a:pt x="4920262" y="722006"/>
                </a:cubicBezTo>
                <a:cubicBezTo>
                  <a:pt x="4917405" y="724388"/>
                  <a:pt x="4910357" y="720959"/>
                  <a:pt x="4914071" y="725626"/>
                </a:cubicBezTo>
                <a:cubicBezTo>
                  <a:pt x="4917786" y="730293"/>
                  <a:pt x="4954838" y="726483"/>
                  <a:pt x="4950076" y="737818"/>
                </a:cubicBezTo>
                <a:cubicBezTo>
                  <a:pt x="4940265" y="738866"/>
                  <a:pt x="4916738" y="733246"/>
                  <a:pt x="4907213" y="735342"/>
                </a:cubicBezTo>
                <a:cubicBezTo>
                  <a:pt x="4902670" y="736151"/>
                  <a:pt x="4898384" y="738047"/>
                  <a:pt x="4894736" y="740866"/>
                </a:cubicBezTo>
                <a:cubicBezTo>
                  <a:pt x="4890773" y="738904"/>
                  <a:pt x="4886125" y="738904"/>
                  <a:pt x="4882162" y="740866"/>
                </a:cubicBezTo>
                <a:cubicBezTo>
                  <a:pt x="4869494" y="745247"/>
                  <a:pt x="4852921" y="736389"/>
                  <a:pt x="4846539" y="748962"/>
                </a:cubicBezTo>
                <a:cubicBezTo>
                  <a:pt x="4839871" y="744104"/>
                  <a:pt x="4833966" y="755630"/>
                  <a:pt x="4830346" y="750772"/>
                </a:cubicBezTo>
                <a:cubicBezTo>
                  <a:pt x="4821393" y="739056"/>
                  <a:pt x="4825679" y="753344"/>
                  <a:pt x="4816154" y="752105"/>
                </a:cubicBezTo>
                <a:cubicBezTo>
                  <a:pt x="4816154" y="745533"/>
                  <a:pt x="4808439" y="740866"/>
                  <a:pt x="4803010" y="748962"/>
                </a:cubicBezTo>
                <a:cubicBezTo>
                  <a:pt x="4804533" y="753820"/>
                  <a:pt x="4815201" y="755344"/>
                  <a:pt x="4808439" y="761440"/>
                </a:cubicBezTo>
                <a:cubicBezTo>
                  <a:pt x="4811963" y="764393"/>
                  <a:pt x="4813678" y="758963"/>
                  <a:pt x="4816630" y="758392"/>
                </a:cubicBezTo>
                <a:cubicBezTo>
                  <a:pt x="4819459" y="759363"/>
                  <a:pt x="4822098" y="760811"/>
                  <a:pt x="4824441" y="762678"/>
                </a:cubicBezTo>
                <a:cubicBezTo>
                  <a:pt x="4834633" y="766298"/>
                  <a:pt x="4843491" y="761345"/>
                  <a:pt x="4853016" y="759916"/>
                </a:cubicBezTo>
                <a:cubicBezTo>
                  <a:pt x="4857016" y="759154"/>
                  <a:pt x="4867303" y="765631"/>
                  <a:pt x="4869494" y="759916"/>
                </a:cubicBezTo>
                <a:cubicBezTo>
                  <a:pt x="4872637" y="751725"/>
                  <a:pt x="4878734" y="754201"/>
                  <a:pt x="4874543" y="761250"/>
                </a:cubicBezTo>
                <a:cubicBezTo>
                  <a:pt x="4881305" y="766869"/>
                  <a:pt x="4906451" y="759249"/>
                  <a:pt x="4914642" y="758297"/>
                </a:cubicBezTo>
                <a:cubicBezTo>
                  <a:pt x="4914642" y="758297"/>
                  <a:pt x="4935884" y="758297"/>
                  <a:pt x="4936741" y="761250"/>
                </a:cubicBezTo>
                <a:cubicBezTo>
                  <a:pt x="4958839" y="767441"/>
                  <a:pt x="5004368" y="757059"/>
                  <a:pt x="4993891" y="768393"/>
                </a:cubicBezTo>
                <a:cubicBezTo>
                  <a:pt x="4971126" y="769917"/>
                  <a:pt x="4965125" y="772108"/>
                  <a:pt x="4942551" y="774489"/>
                </a:cubicBezTo>
                <a:cubicBezTo>
                  <a:pt x="4945704" y="777251"/>
                  <a:pt x="4949790" y="778718"/>
                  <a:pt x="4953981" y="778585"/>
                </a:cubicBezTo>
                <a:cubicBezTo>
                  <a:pt x="4970364" y="781538"/>
                  <a:pt x="5033705" y="776966"/>
                  <a:pt x="5056089" y="781538"/>
                </a:cubicBezTo>
                <a:cubicBezTo>
                  <a:pt x="5060947" y="782585"/>
                  <a:pt x="5055518" y="788681"/>
                  <a:pt x="5046564" y="786967"/>
                </a:cubicBezTo>
                <a:cubicBezTo>
                  <a:pt x="5037544" y="784186"/>
                  <a:pt x="5027838" y="784662"/>
                  <a:pt x="5019132" y="788301"/>
                </a:cubicBezTo>
                <a:cubicBezTo>
                  <a:pt x="5005416" y="783347"/>
                  <a:pt x="4994557" y="791158"/>
                  <a:pt x="4985032" y="792872"/>
                </a:cubicBezTo>
                <a:cubicBezTo>
                  <a:pt x="4962553" y="796778"/>
                  <a:pt x="4939789" y="790396"/>
                  <a:pt x="4917214" y="793825"/>
                </a:cubicBezTo>
                <a:cubicBezTo>
                  <a:pt x="4905594" y="795444"/>
                  <a:pt x="4874447" y="795254"/>
                  <a:pt x="4867494" y="806398"/>
                </a:cubicBezTo>
                <a:cubicBezTo>
                  <a:pt x="4873495" y="809351"/>
                  <a:pt x="4878352" y="798492"/>
                  <a:pt x="4882258" y="808684"/>
                </a:cubicBezTo>
                <a:cubicBezTo>
                  <a:pt x="4888354" y="806112"/>
                  <a:pt x="4892926" y="813542"/>
                  <a:pt x="4897879" y="815637"/>
                </a:cubicBezTo>
                <a:cubicBezTo>
                  <a:pt x="4916452" y="815637"/>
                  <a:pt x="4951505" y="809541"/>
                  <a:pt x="4953791" y="815637"/>
                </a:cubicBezTo>
                <a:cubicBezTo>
                  <a:pt x="4956077" y="821733"/>
                  <a:pt x="4917786" y="816780"/>
                  <a:pt x="4902165" y="821733"/>
                </a:cubicBezTo>
                <a:cubicBezTo>
                  <a:pt x="4893973" y="824400"/>
                  <a:pt x="4892640" y="828877"/>
                  <a:pt x="4883115" y="828877"/>
                </a:cubicBezTo>
                <a:cubicBezTo>
                  <a:pt x="4878257" y="828877"/>
                  <a:pt x="4872542" y="829163"/>
                  <a:pt x="4870256" y="834306"/>
                </a:cubicBezTo>
                <a:cubicBezTo>
                  <a:pt x="4877019" y="839192"/>
                  <a:pt x="4885782" y="840364"/>
                  <a:pt x="4893593" y="837450"/>
                </a:cubicBezTo>
                <a:cubicBezTo>
                  <a:pt x="4896926" y="833830"/>
                  <a:pt x="4905213" y="836687"/>
                  <a:pt x="4905213" y="838973"/>
                </a:cubicBezTo>
                <a:cubicBezTo>
                  <a:pt x="4914795" y="840145"/>
                  <a:pt x="4924510" y="839364"/>
                  <a:pt x="4933788" y="836687"/>
                </a:cubicBezTo>
                <a:cubicBezTo>
                  <a:pt x="4942084" y="839535"/>
                  <a:pt x="4950828" y="840888"/>
                  <a:pt x="4959601" y="840688"/>
                </a:cubicBezTo>
                <a:cubicBezTo>
                  <a:pt x="4974460" y="840688"/>
                  <a:pt x="4998748" y="834306"/>
                  <a:pt x="5003035" y="840688"/>
                </a:cubicBezTo>
                <a:cubicBezTo>
                  <a:pt x="4983604" y="852594"/>
                  <a:pt x="4949695" y="837354"/>
                  <a:pt x="4932264" y="848403"/>
                </a:cubicBezTo>
                <a:cubicBezTo>
                  <a:pt x="4933312" y="851737"/>
                  <a:pt x="4940075" y="849451"/>
                  <a:pt x="4939217" y="854690"/>
                </a:cubicBezTo>
                <a:cubicBezTo>
                  <a:pt x="4930168" y="850880"/>
                  <a:pt x="4930550" y="861262"/>
                  <a:pt x="4922739" y="864215"/>
                </a:cubicBezTo>
                <a:cubicBezTo>
                  <a:pt x="4914928" y="867167"/>
                  <a:pt x="4913214" y="858595"/>
                  <a:pt x="4913214" y="868120"/>
                </a:cubicBezTo>
                <a:cubicBezTo>
                  <a:pt x="4907785" y="872692"/>
                  <a:pt x="4902165" y="863548"/>
                  <a:pt x="4896831" y="868882"/>
                </a:cubicBezTo>
                <a:cubicBezTo>
                  <a:pt x="4890830" y="863262"/>
                  <a:pt x="4884544" y="871359"/>
                  <a:pt x="4877781" y="869644"/>
                </a:cubicBezTo>
                <a:cubicBezTo>
                  <a:pt x="4866161" y="878312"/>
                  <a:pt x="4856445" y="868596"/>
                  <a:pt x="4849777" y="882026"/>
                </a:cubicBezTo>
                <a:cubicBezTo>
                  <a:pt x="4840348" y="884027"/>
                  <a:pt x="4832918" y="877931"/>
                  <a:pt x="4835966" y="894028"/>
                </a:cubicBezTo>
                <a:cubicBezTo>
                  <a:pt x="4837871" y="904410"/>
                  <a:pt x="4846348" y="901172"/>
                  <a:pt x="4854159" y="902981"/>
                </a:cubicBezTo>
                <a:cubicBezTo>
                  <a:pt x="4866704" y="905534"/>
                  <a:pt x="4879457" y="906877"/>
                  <a:pt x="4892259" y="906982"/>
                </a:cubicBezTo>
                <a:cubicBezTo>
                  <a:pt x="4889687" y="915650"/>
                  <a:pt x="4865780" y="910601"/>
                  <a:pt x="4881400" y="923270"/>
                </a:cubicBezTo>
                <a:cubicBezTo>
                  <a:pt x="4877400" y="931271"/>
                  <a:pt x="4867399" y="933652"/>
                  <a:pt x="4860636" y="938319"/>
                </a:cubicBezTo>
                <a:cubicBezTo>
                  <a:pt x="4852254" y="944129"/>
                  <a:pt x="4847301" y="940415"/>
                  <a:pt x="4837299" y="943558"/>
                </a:cubicBezTo>
                <a:cubicBezTo>
                  <a:pt x="4825698" y="947720"/>
                  <a:pt x="4813430" y="949721"/>
                  <a:pt x="4801105" y="949463"/>
                </a:cubicBezTo>
                <a:cubicBezTo>
                  <a:pt x="4792532" y="948987"/>
                  <a:pt x="4781198" y="945368"/>
                  <a:pt x="4773482" y="948987"/>
                </a:cubicBezTo>
                <a:cubicBezTo>
                  <a:pt x="4760623" y="955083"/>
                  <a:pt x="4759100" y="945939"/>
                  <a:pt x="4747003" y="952226"/>
                </a:cubicBezTo>
                <a:cubicBezTo>
                  <a:pt x="4744621" y="953464"/>
                  <a:pt x="4742145" y="947368"/>
                  <a:pt x="4737478" y="947368"/>
                </a:cubicBezTo>
                <a:cubicBezTo>
                  <a:pt x="4735859" y="955750"/>
                  <a:pt x="4727667" y="956893"/>
                  <a:pt x="4721095" y="956893"/>
                </a:cubicBezTo>
                <a:cubicBezTo>
                  <a:pt x="4702997" y="957941"/>
                  <a:pt x="4688424" y="965656"/>
                  <a:pt x="4669374" y="963751"/>
                </a:cubicBezTo>
                <a:cubicBezTo>
                  <a:pt x="4660135" y="962798"/>
                  <a:pt x="4658230" y="971466"/>
                  <a:pt x="4651753" y="967656"/>
                </a:cubicBezTo>
                <a:cubicBezTo>
                  <a:pt x="4646514" y="964180"/>
                  <a:pt x="4640161" y="962789"/>
                  <a:pt x="4633941" y="963751"/>
                </a:cubicBezTo>
                <a:cubicBezTo>
                  <a:pt x="4619844" y="964132"/>
                  <a:pt x="4601746" y="962322"/>
                  <a:pt x="4593555" y="976610"/>
                </a:cubicBezTo>
                <a:cubicBezTo>
                  <a:pt x="4587935" y="968513"/>
                  <a:pt x="4585554" y="979848"/>
                  <a:pt x="4579458" y="979372"/>
                </a:cubicBezTo>
                <a:cubicBezTo>
                  <a:pt x="4573362" y="978896"/>
                  <a:pt x="4573743" y="971371"/>
                  <a:pt x="4566694" y="972228"/>
                </a:cubicBezTo>
                <a:cubicBezTo>
                  <a:pt x="4563075" y="973085"/>
                  <a:pt x="4559551" y="974038"/>
                  <a:pt x="4556027" y="975086"/>
                </a:cubicBezTo>
                <a:cubicBezTo>
                  <a:pt x="4547835" y="976705"/>
                  <a:pt x="4542691" y="982420"/>
                  <a:pt x="4533166" y="983087"/>
                </a:cubicBezTo>
                <a:cubicBezTo>
                  <a:pt x="4523603" y="982820"/>
                  <a:pt x="4514031" y="983496"/>
                  <a:pt x="4504591" y="985087"/>
                </a:cubicBezTo>
                <a:cubicBezTo>
                  <a:pt x="4497162" y="987468"/>
                  <a:pt x="4482303" y="993850"/>
                  <a:pt x="4478588" y="981277"/>
                </a:cubicBezTo>
                <a:cubicBezTo>
                  <a:pt x="4471635" y="980896"/>
                  <a:pt x="4475540" y="984230"/>
                  <a:pt x="4473921" y="987563"/>
                </a:cubicBezTo>
                <a:cubicBezTo>
                  <a:pt x="4470816" y="988411"/>
                  <a:pt x="4467615" y="988887"/>
                  <a:pt x="4464396" y="988992"/>
                </a:cubicBezTo>
                <a:cubicBezTo>
                  <a:pt x="4455443" y="990707"/>
                  <a:pt x="4459538" y="998517"/>
                  <a:pt x="4449537" y="998517"/>
                </a:cubicBezTo>
                <a:cubicBezTo>
                  <a:pt x="4443060" y="998708"/>
                  <a:pt x="4442869" y="990802"/>
                  <a:pt x="4438964" y="991850"/>
                </a:cubicBezTo>
                <a:cubicBezTo>
                  <a:pt x="4436393" y="994993"/>
                  <a:pt x="4440203" y="1000422"/>
                  <a:pt x="4435059" y="1001946"/>
                </a:cubicBezTo>
                <a:cubicBezTo>
                  <a:pt x="4431554" y="1001851"/>
                  <a:pt x="4428087" y="1002641"/>
                  <a:pt x="4424962" y="1004232"/>
                </a:cubicBezTo>
                <a:cubicBezTo>
                  <a:pt x="4433440" y="1016615"/>
                  <a:pt x="4495257" y="990135"/>
                  <a:pt x="4500115" y="1003089"/>
                </a:cubicBezTo>
                <a:cubicBezTo>
                  <a:pt x="4501544" y="1006899"/>
                  <a:pt x="4487732" y="1005566"/>
                  <a:pt x="4485637" y="1008137"/>
                </a:cubicBezTo>
                <a:cubicBezTo>
                  <a:pt x="4484018" y="1012995"/>
                  <a:pt x="4511926" y="1012995"/>
                  <a:pt x="4508211" y="1001946"/>
                </a:cubicBezTo>
                <a:cubicBezTo>
                  <a:pt x="4516593" y="997851"/>
                  <a:pt x="4531643" y="1011185"/>
                  <a:pt x="4531643" y="997851"/>
                </a:cubicBezTo>
                <a:cubicBezTo>
                  <a:pt x="4541548" y="1002232"/>
                  <a:pt x="4557455" y="1001756"/>
                  <a:pt x="4563265" y="993564"/>
                </a:cubicBezTo>
                <a:cubicBezTo>
                  <a:pt x="4567552" y="988040"/>
                  <a:pt x="4586126" y="998422"/>
                  <a:pt x="4591840" y="996707"/>
                </a:cubicBezTo>
                <a:cubicBezTo>
                  <a:pt x="4597555" y="994993"/>
                  <a:pt x="4593174" y="984515"/>
                  <a:pt x="4602699" y="990040"/>
                </a:cubicBezTo>
                <a:cubicBezTo>
                  <a:pt x="4610509" y="994517"/>
                  <a:pt x="4626702" y="989373"/>
                  <a:pt x="4635655" y="988802"/>
                </a:cubicBezTo>
                <a:cubicBezTo>
                  <a:pt x="4661373" y="986992"/>
                  <a:pt x="4685948" y="990135"/>
                  <a:pt x="4711855" y="985563"/>
                </a:cubicBezTo>
                <a:cubicBezTo>
                  <a:pt x="4733573" y="998898"/>
                  <a:pt x="4692234" y="991278"/>
                  <a:pt x="4682709" y="996422"/>
                </a:cubicBezTo>
                <a:cubicBezTo>
                  <a:pt x="4676517" y="999851"/>
                  <a:pt x="4666992" y="992421"/>
                  <a:pt x="4664516" y="1001946"/>
                </a:cubicBezTo>
                <a:cubicBezTo>
                  <a:pt x="4673279" y="1001946"/>
                  <a:pt x="4669660" y="1010519"/>
                  <a:pt x="4673279" y="1015186"/>
                </a:cubicBezTo>
                <a:cubicBezTo>
                  <a:pt x="4679089" y="1022330"/>
                  <a:pt x="4688043" y="1005661"/>
                  <a:pt x="4696425" y="1012805"/>
                </a:cubicBezTo>
                <a:cubicBezTo>
                  <a:pt x="4691567" y="1016234"/>
                  <a:pt x="4696711" y="1021568"/>
                  <a:pt x="4700330" y="1022330"/>
                </a:cubicBezTo>
                <a:cubicBezTo>
                  <a:pt x="4702778" y="1021082"/>
                  <a:pt x="4705026" y="1019482"/>
                  <a:pt x="4706998" y="1017567"/>
                </a:cubicBezTo>
                <a:cubicBezTo>
                  <a:pt x="4714427" y="1014234"/>
                  <a:pt x="4708617" y="1029569"/>
                  <a:pt x="4718142" y="1024520"/>
                </a:cubicBezTo>
                <a:cubicBezTo>
                  <a:pt x="4729953" y="1018043"/>
                  <a:pt x="4770911" y="1025187"/>
                  <a:pt x="4765767" y="1026235"/>
                </a:cubicBezTo>
                <a:cubicBezTo>
                  <a:pt x="4757118" y="1026321"/>
                  <a:pt x="4748489" y="1027083"/>
                  <a:pt x="4739954" y="1028521"/>
                </a:cubicBezTo>
                <a:cubicBezTo>
                  <a:pt x="4729286" y="1039284"/>
                  <a:pt x="4766053" y="1039475"/>
                  <a:pt x="4780436" y="1040999"/>
                </a:cubicBezTo>
                <a:cubicBezTo>
                  <a:pt x="4771291" y="1063573"/>
                  <a:pt x="4794056" y="1062144"/>
                  <a:pt x="4786817" y="1076241"/>
                </a:cubicBezTo>
                <a:cubicBezTo>
                  <a:pt x="4782531" y="1084909"/>
                  <a:pt x="4757480" y="1096815"/>
                  <a:pt x="4748717" y="1095958"/>
                </a:cubicBezTo>
                <a:cubicBezTo>
                  <a:pt x="4741945" y="1094691"/>
                  <a:pt x="4735106" y="1093796"/>
                  <a:pt x="4728239" y="1093291"/>
                </a:cubicBezTo>
                <a:cubicBezTo>
                  <a:pt x="4720714" y="1093386"/>
                  <a:pt x="4716523" y="1098434"/>
                  <a:pt x="4709189" y="1098434"/>
                </a:cubicBezTo>
                <a:cubicBezTo>
                  <a:pt x="4698139" y="1098434"/>
                  <a:pt x="4681566" y="1091957"/>
                  <a:pt x="4673184" y="1102435"/>
                </a:cubicBezTo>
                <a:cubicBezTo>
                  <a:pt x="4665183" y="1103578"/>
                  <a:pt x="4651086" y="1104245"/>
                  <a:pt x="4639846" y="1106817"/>
                </a:cubicBezTo>
                <a:cubicBezTo>
                  <a:pt x="4632112" y="1107245"/>
                  <a:pt x="4624473" y="1108779"/>
                  <a:pt x="4617177" y="1111388"/>
                </a:cubicBezTo>
                <a:cubicBezTo>
                  <a:pt x="4614300" y="1113389"/>
                  <a:pt x="4611767" y="1115837"/>
                  <a:pt x="4609652" y="1118627"/>
                </a:cubicBezTo>
                <a:cubicBezTo>
                  <a:pt x="4609748" y="1111103"/>
                  <a:pt x="4588126" y="1116437"/>
                  <a:pt x="4585268" y="1117675"/>
                </a:cubicBezTo>
                <a:cubicBezTo>
                  <a:pt x="4564694" y="1126819"/>
                  <a:pt x="4602413" y="1132153"/>
                  <a:pt x="4610414" y="1131105"/>
                </a:cubicBezTo>
                <a:cubicBezTo>
                  <a:pt x="4622225" y="1129867"/>
                  <a:pt x="4676899" y="1112246"/>
                  <a:pt x="4680899" y="1120342"/>
                </a:cubicBezTo>
                <a:cubicBezTo>
                  <a:pt x="4680899" y="1133772"/>
                  <a:pt x="4592221" y="1140821"/>
                  <a:pt x="4547549" y="1146536"/>
                </a:cubicBezTo>
                <a:cubicBezTo>
                  <a:pt x="4529833" y="1148822"/>
                  <a:pt x="4512021" y="1146345"/>
                  <a:pt x="4494495" y="1147298"/>
                </a:cubicBezTo>
                <a:cubicBezTo>
                  <a:pt x="4488399" y="1147298"/>
                  <a:pt x="4464968" y="1157870"/>
                  <a:pt x="4463539" y="1156823"/>
                </a:cubicBezTo>
                <a:cubicBezTo>
                  <a:pt x="4458776" y="1153108"/>
                  <a:pt x="4432582" y="1152251"/>
                  <a:pt x="4427248" y="1157585"/>
                </a:cubicBezTo>
                <a:cubicBezTo>
                  <a:pt x="4417723" y="1154537"/>
                  <a:pt x="4407055" y="1158632"/>
                  <a:pt x="4397530" y="1157585"/>
                </a:cubicBezTo>
                <a:cubicBezTo>
                  <a:pt x="4382290" y="1155870"/>
                  <a:pt x="4395244" y="1158632"/>
                  <a:pt x="4384481" y="1162633"/>
                </a:cubicBezTo>
                <a:cubicBezTo>
                  <a:pt x="4375290" y="1167624"/>
                  <a:pt x="4364774" y="1169653"/>
                  <a:pt x="4354382" y="1168443"/>
                </a:cubicBezTo>
                <a:cubicBezTo>
                  <a:pt x="4338761" y="1165300"/>
                  <a:pt x="4322950" y="1171301"/>
                  <a:pt x="4308281" y="1168443"/>
                </a:cubicBezTo>
                <a:cubicBezTo>
                  <a:pt x="4307900" y="1173682"/>
                  <a:pt x="4338190" y="1182159"/>
                  <a:pt x="4344762" y="1181683"/>
                </a:cubicBezTo>
                <a:cubicBezTo>
                  <a:pt x="4347905" y="1188731"/>
                  <a:pt x="4328665" y="1191208"/>
                  <a:pt x="4323807" y="1191208"/>
                </a:cubicBezTo>
                <a:cubicBezTo>
                  <a:pt x="4312568" y="1191113"/>
                  <a:pt x="4314091" y="1199590"/>
                  <a:pt x="4305710" y="1204543"/>
                </a:cubicBezTo>
                <a:cubicBezTo>
                  <a:pt x="4293136" y="1211877"/>
                  <a:pt x="4293041" y="1199304"/>
                  <a:pt x="4285326" y="1199876"/>
                </a:cubicBezTo>
                <a:cubicBezTo>
                  <a:pt x="4277611" y="1200447"/>
                  <a:pt x="4277325" y="1195113"/>
                  <a:pt x="4270943" y="1195113"/>
                </a:cubicBezTo>
                <a:cubicBezTo>
                  <a:pt x="4260466" y="1195113"/>
                  <a:pt x="4268562" y="1200447"/>
                  <a:pt x="4268562" y="1205400"/>
                </a:cubicBezTo>
                <a:cubicBezTo>
                  <a:pt x="4262561" y="1207019"/>
                  <a:pt x="4253798" y="1201304"/>
                  <a:pt x="4253036" y="1210829"/>
                </a:cubicBezTo>
                <a:cubicBezTo>
                  <a:pt x="4248655" y="1203781"/>
                  <a:pt x="4240273" y="1205305"/>
                  <a:pt x="4233415" y="1205972"/>
                </a:cubicBezTo>
                <a:cubicBezTo>
                  <a:pt x="4222175" y="1207019"/>
                  <a:pt x="4222652" y="1201971"/>
                  <a:pt x="4214365" y="1207019"/>
                </a:cubicBezTo>
                <a:cubicBezTo>
                  <a:pt x="4209031" y="1210353"/>
                  <a:pt x="4203125" y="1202543"/>
                  <a:pt x="4197410" y="1203019"/>
                </a:cubicBezTo>
                <a:cubicBezTo>
                  <a:pt x="4193505" y="1195875"/>
                  <a:pt x="4188171" y="1206162"/>
                  <a:pt x="4183408" y="1205400"/>
                </a:cubicBezTo>
                <a:cubicBezTo>
                  <a:pt x="4183408" y="1191303"/>
                  <a:pt x="4167787" y="1188636"/>
                  <a:pt x="4156738" y="1188636"/>
                </a:cubicBezTo>
                <a:cubicBezTo>
                  <a:pt x="4151880" y="1188255"/>
                  <a:pt x="4147109" y="1190113"/>
                  <a:pt x="4143784" y="1193685"/>
                </a:cubicBezTo>
                <a:cubicBezTo>
                  <a:pt x="4141451" y="1190941"/>
                  <a:pt x="4137641" y="1189951"/>
                  <a:pt x="4134259" y="1191208"/>
                </a:cubicBezTo>
                <a:cubicBezTo>
                  <a:pt x="4115781" y="1194256"/>
                  <a:pt x="4100636" y="1188636"/>
                  <a:pt x="4082443" y="1195875"/>
                </a:cubicBezTo>
                <a:cubicBezTo>
                  <a:pt x="4071966" y="1200066"/>
                  <a:pt x="4062917" y="1197590"/>
                  <a:pt x="4053868" y="1200638"/>
                </a:cubicBezTo>
                <a:cubicBezTo>
                  <a:pt x="4044820" y="1203686"/>
                  <a:pt x="4035771" y="1199018"/>
                  <a:pt x="4026817" y="1198352"/>
                </a:cubicBezTo>
                <a:cubicBezTo>
                  <a:pt x="4018626" y="1210639"/>
                  <a:pt x="4005862" y="1190255"/>
                  <a:pt x="3999576" y="1205400"/>
                </a:cubicBezTo>
                <a:cubicBezTo>
                  <a:pt x="3990384" y="1205733"/>
                  <a:pt x="3981202" y="1204476"/>
                  <a:pt x="3972429" y="1201685"/>
                </a:cubicBezTo>
                <a:cubicBezTo>
                  <a:pt x="3963276" y="1200476"/>
                  <a:pt x="3954037" y="1200028"/>
                  <a:pt x="3944807" y="1200352"/>
                </a:cubicBezTo>
                <a:cubicBezTo>
                  <a:pt x="3934901" y="1200161"/>
                  <a:pt x="3924328" y="1203876"/>
                  <a:pt x="3914803" y="1198352"/>
                </a:cubicBezTo>
                <a:cubicBezTo>
                  <a:pt x="3908117" y="1202019"/>
                  <a:pt x="3900297" y="1203038"/>
                  <a:pt x="3892896" y="1201209"/>
                </a:cubicBezTo>
                <a:cubicBezTo>
                  <a:pt x="3887181" y="1198066"/>
                  <a:pt x="3880704" y="1206257"/>
                  <a:pt x="3875275" y="1202067"/>
                </a:cubicBezTo>
                <a:cubicBezTo>
                  <a:pt x="3869845" y="1197876"/>
                  <a:pt x="3862321" y="1201495"/>
                  <a:pt x="3854510" y="1200733"/>
                </a:cubicBezTo>
                <a:cubicBezTo>
                  <a:pt x="3846700" y="1199971"/>
                  <a:pt x="3839556" y="1206353"/>
                  <a:pt x="3833936" y="1204829"/>
                </a:cubicBezTo>
                <a:cubicBezTo>
                  <a:pt x="3828316" y="1203305"/>
                  <a:pt x="3820029" y="1199209"/>
                  <a:pt x="3817648" y="1207686"/>
                </a:cubicBezTo>
                <a:cubicBezTo>
                  <a:pt x="3810600" y="1195113"/>
                  <a:pt x="3796598" y="1213211"/>
                  <a:pt x="3794312" y="1217211"/>
                </a:cubicBezTo>
                <a:cubicBezTo>
                  <a:pt x="3813638" y="1214906"/>
                  <a:pt x="3833184" y="1214906"/>
                  <a:pt x="3852510" y="1217211"/>
                </a:cubicBezTo>
                <a:cubicBezTo>
                  <a:pt x="3857082" y="1218259"/>
                  <a:pt x="3858225" y="1221878"/>
                  <a:pt x="3854986" y="1221878"/>
                </a:cubicBezTo>
                <a:cubicBezTo>
                  <a:pt x="3828507" y="1228355"/>
                  <a:pt x="3801075" y="1223117"/>
                  <a:pt x="3774214" y="1225498"/>
                </a:cubicBezTo>
                <a:cubicBezTo>
                  <a:pt x="3760498" y="1226736"/>
                  <a:pt x="3747735" y="1221688"/>
                  <a:pt x="3739067" y="1231213"/>
                </a:cubicBezTo>
                <a:cubicBezTo>
                  <a:pt x="3744782" y="1222736"/>
                  <a:pt x="3695157" y="1225784"/>
                  <a:pt x="3688108" y="1226641"/>
                </a:cubicBezTo>
                <a:cubicBezTo>
                  <a:pt x="3679250" y="1227784"/>
                  <a:pt x="3651246" y="1236737"/>
                  <a:pt x="3644198" y="1229213"/>
                </a:cubicBezTo>
                <a:cubicBezTo>
                  <a:pt x="3621500" y="1231442"/>
                  <a:pt x="3598678" y="1231956"/>
                  <a:pt x="3575904" y="1230737"/>
                </a:cubicBezTo>
                <a:cubicBezTo>
                  <a:pt x="3564283" y="1229879"/>
                  <a:pt x="3540090" y="1233023"/>
                  <a:pt x="3532184" y="1223498"/>
                </a:cubicBezTo>
                <a:cubicBezTo>
                  <a:pt x="3556378" y="1223498"/>
                  <a:pt x="3580476" y="1226451"/>
                  <a:pt x="3604574" y="1224260"/>
                </a:cubicBezTo>
                <a:cubicBezTo>
                  <a:pt x="3605717" y="1217211"/>
                  <a:pt x="3595049" y="1215782"/>
                  <a:pt x="3590572" y="1217211"/>
                </a:cubicBezTo>
                <a:cubicBezTo>
                  <a:pt x="3593716" y="1213973"/>
                  <a:pt x="3584667" y="1206448"/>
                  <a:pt x="3586667" y="1216449"/>
                </a:cubicBezTo>
                <a:cubicBezTo>
                  <a:pt x="3582952" y="1219497"/>
                  <a:pt x="3561997" y="1197971"/>
                  <a:pt x="3559711" y="1216449"/>
                </a:cubicBezTo>
                <a:cubicBezTo>
                  <a:pt x="3558949" y="1223021"/>
                  <a:pt x="3545995" y="1212258"/>
                  <a:pt x="3543900" y="1211020"/>
                </a:cubicBezTo>
                <a:cubicBezTo>
                  <a:pt x="3544947" y="1220069"/>
                  <a:pt x="3537518" y="1217687"/>
                  <a:pt x="3532279" y="1213782"/>
                </a:cubicBezTo>
                <a:cubicBezTo>
                  <a:pt x="3524850" y="1207972"/>
                  <a:pt x="3513705" y="1212639"/>
                  <a:pt x="3505800" y="1213782"/>
                </a:cubicBezTo>
                <a:cubicBezTo>
                  <a:pt x="3505990" y="1214087"/>
                  <a:pt x="3506190" y="1214373"/>
                  <a:pt x="3506419" y="1214649"/>
                </a:cubicBezTo>
                <a:cubicBezTo>
                  <a:pt x="3509696" y="1218764"/>
                  <a:pt x="3515687" y="1219440"/>
                  <a:pt x="3519802" y="1216163"/>
                </a:cubicBezTo>
                <a:cubicBezTo>
                  <a:pt x="3513896" y="1226260"/>
                  <a:pt x="3529327" y="1219021"/>
                  <a:pt x="3529327" y="1226260"/>
                </a:cubicBezTo>
                <a:cubicBezTo>
                  <a:pt x="3516182" y="1227022"/>
                  <a:pt x="3492846" y="1223784"/>
                  <a:pt x="3490369" y="1227784"/>
                </a:cubicBezTo>
                <a:cubicBezTo>
                  <a:pt x="3477796" y="1213782"/>
                  <a:pt x="3467128" y="1235594"/>
                  <a:pt x="3453127" y="1228641"/>
                </a:cubicBezTo>
                <a:cubicBezTo>
                  <a:pt x="3449507" y="1222831"/>
                  <a:pt x="3429219" y="1228070"/>
                  <a:pt x="3425885" y="1229594"/>
                </a:cubicBezTo>
                <a:cubicBezTo>
                  <a:pt x="3419408" y="1232546"/>
                  <a:pt x="3411788" y="1224355"/>
                  <a:pt x="3406073" y="1228641"/>
                </a:cubicBezTo>
                <a:cubicBezTo>
                  <a:pt x="3398548" y="1234166"/>
                  <a:pt x="3394738" y="1223021"/>
                  <a:pt x="3383880" y="1227784"/>
                </a:cubicBezTo>
                <a:cubicBezTo>
                  <a:pt x="3380165" y="1234452"/>
                  <a:pt x="3372164" y="1223117"/>
                  <a:pt x="3370640" y="1233309"/>
                </a:cubicBezTo>
                <a:cubicBezTo>
                  <a:pt x="3360991" y="1233480"/>
                  <a:pt x="3351438" y="1231289"/>
                  <a:pt x="3342827" y="1226927"/>
                </a:cubicBezTo>
                <a:cubicBezTo>
                  <a:pt x="3335493" y="1224164"/>
                  <a:pt x="3324634" y="1228832"/>
                  <a:pt x="3315109" y="1228165"/>
                </a:cubicBezTo>
                <a:cubicBezTo>
                  <a:pt x="3306813" y="1227879"/>
                  <a:pt x="3298555" y="1229413"/>
                  <a:pt x="3290916" y="1232642"/>
                </a:cubicBezTo>
                <a:cubicBezTo>
                  <a:pt x="3274152" y="1238643"/>
                  <a:pt x="3258531" y="1213496"/>
                  <a:pt x="3244624" y="1230165"/>
                </a:cubicBezTo>
                <a:cubicBezTo>
                  <a:pt x="3237576" y="1231022"/>
                  <a:pt x="3236814" y="1225307"/>
                  <a:pt x="3231480" y="1225688"/>
                </a:cubicBezTo>
                <a:cubicBezTo>
                  <a:pt x="3226146" y="1226069"/>
                  <a:pt x="3218240" y="1229784"/>
                  <a:pt x="3213859" y="1227689"/>
                </a:cubicBezTo>
                <a:cubicBezTo>
                  <a:pt x="3206543" y="1222879"/>
                  <a:pt x="3197818" y="1220669"/>
                  <a:pt x="3189094" y="1221402"/>
                </a:cubicBezTo>
                <a:cubicBezTo>
                  <a:pt x="3175187" y="1223688"/>
                  <a:pt x="3186712" y="1226736"/>
                  <a:pt x="3180902" y="1232451"/>
                </a:cubicBezTo>
                <a:cubicBezTo>
                  <a:pt x="3174425" y="1232451"/>
                  <a:pt x="3176235" y="1224545"/>
                  <a:pt x="3166710" y="1226069"/>
                </a:cubicBezTo>
                <a:cubicBezTo>
                  <a:pt x="3162900" y="1226736"/>
                  <a:pt x="3160995" y="1223498"/>
                  <a:pt x="3158042" y="1221974"/>
                </a:cubicBezTo>
                <a:cubicBezTo>
                  <a:pt x="3152613" y="1219402"/>
                  <a:pt x="3145088" y="1225403"/>
                  <a:pt x="3138992" y="1224545"/>
                </a:cubicBezTo>
                <a:cubicBezTo>
                  <a:pt x="3133591" y="1223784"/>
                  <a:pt x="3128105" y="1223784"/>
                  <a:pt x="3122704" y="1224545"/>
                </a:cubicBezTo>
                <a:cubicBezTo>
                  <a:pt x="3112608" y="1225974"/>
                  <a:pt x="3094891" y="1220450"/>
                  <a:pt x="3088033" y="1225974"/>
                </a:cubicBezTo>
                <a:cubicBezTo>
                  <a:pt x="3081175" y="1231499"/>
                  <a:pt x="3079270" y="1228832"/>
                  <a:pt x="3077937" y="1220545"/>
                </a:cubicBezTo>
                <a:cubicBezTo>
                  <a:pt x="3067078" y="1229308"/>
                  <a:pt x="3065840" y="1229879"/>
                  <a:pt x="3053077" y="1223307"/>
                </a:cubicBezTo>
                <a:cubicBezTo>
                  <a:pt x="3044504" y="1218926"/>
                  <a:pt x="3049267" y="1223212"/>
                  <a:pt x="3038313" y="1221497"/>
                </a:cubicBezTo>
                <a:cubicBezTo>
                  <a:pt x="3027359" y="1219783"/>
                  <a:pt x="3031550" y="1233785"/>
                  <a:pt x="3039837" y="1233785"/>
                </a:cubicBezTo>
                <a:cubicBezTo>
                  <a:pt x="3036789" y="1237690"/>
                  <a:pt x="3030502" y="1234547"/>
                  <a:pt x="3026597" y="1236833"/>
                </a:cubicBezTo>
                <a:cubicBezTo>
                  <a:pt x="3027930" y="1235309"/>
                  <a:pt x="3029264" y="1233785"/>
                  <a:pt x="3030502" y="1232165"/>
                </a:cubicBezTo>
                <a:cubicBezTo>
                  <a:pt x="3025454" y="1225784"/>
                  <a:pt x="2991164" y="1224260"/>
                  <a:pt x="2984592" y="1227498"/>
                </a:cubicBezTo>
                <a:cubicBezTo>
                  <a:pt x="2982211" y="1217878"/>
                  <a:pt x="2994307" y="1224450"/>
                  <a:pt x="2996308" y="1220545"/>
                </a:cubicBezTo>
                <a:cubicBezTo>
                  <a:pt x="2985735" y="1214544"/>
                  <a:pt x="2975162" y="1223117"/>
                  <a:pt x="2964399" y="1219783"/>
                </a:cubicBezTo>
                <a:cubicBezTo>
                  <a:pt x="2962399" y="1225212"/>
                  <a:pt x="2959255" y="1225212"/>
                  <a:pt x="2954302" y="1224450"/>
                </a:cubicBezTo>
                <a:cubicBezTo>
                  <a:pt x="2952207" y="1217592"/>
                  <a:pt x="2930585" y="1215306"/>
                  <a:pt x="2929918" y="1221974"/>
                </a:cubicBezTo>
                <a:cubicBezTo>
                  <a:pt x="2928490" y="1236071"/>
                  <a:pt x="2980115" y="1245691"/>
                  <a:pt x="2992402" y="1243881"/>
                </a:cubicBezTo>
                <a:lnTo>
                  <a:pt x="2992402" y="1246167"/>
                </a:lnTo>
                <a:cubicBezTo>
                  <a:pt x="2977638" y="1247786"/>
                  <a:pt x="2952874" y="1250072"/>
                  <a:pt x="2942301" y="1241024"/>
                </a:cubicBezTo>
                <a:cubicBezTo>
                  <a:pt x="2936176" y="1236652"/>
                  <a:pt x="2929480" y="1233156"/>
                  <a:pt x="2922394" y="1230642"/>
                </a:cubicBezTo>
                <a:cubicBezTo>
                  <a:pt x="2921632" y="1227593"/>
                  <a:pt x="2924489" y="1225879"/>
                  <a:pt x="2920870" y="1223688"/>
                </a:cubicBezTo>
                <a:cubicBezTo>
                  <a:pt x="2917345" y="1227784"/>
                  <a:pt x="2885437" y="1229784"/>
                  <a:pt x="2882770" y="1226831"/>
                </a:cubicBezTo>
                <a:cubicBezTo>
                  <a:pt x="2876178" y="1223631"/>
                  <a:pt x="2868787" y="1222469"/>
                  <a:pt x="2861529" y="1223498"/>
                </a:cubicBezTo>
                <a:cubicBezTo>
                  <a:pt x="2856004" y="1225022"/>
                  <a:pt x="2852575" y="1217497"/>
                  <a:pt x="2846479" y="1220545"/>
                </a:cubicBezTo>
                <a:cubicBezTo>
                  <a:pt x="2844288" y="1229403"/>
                  <a:pt x="2846575" y="1230832"/>
                  <a:pt x="2838574" y="1223974"/>
                </a:cubicBezTo>
                <a:cubicBezTo>
                  <a:pt x="2832668" y="1218830"/>
                  <a:pt x="2817809" y="1219402"/>
                  <a:pt x="2815428" y="1227498"/>
                </a:cubicBezTo>
                <a:cubicBezTo>
                  <a:pt x="2810951" y="1220164"/>
                  <a:pt x="2804569" y="1224355"/>
                  <a:pt x="2799807" y="1228355"/>
                </a:cubicBezTo>
                <a:cubicBezTo>
                  <a:pt x="2792692" y="1224545"/>
                  <a:pt x="2784576" y="1223012"/>
                  <a:pt x="2776566" y="1223974"/>
                </a:cubicBezTo>
                <a:cubicBezTo>
                  <a:pt x="2760335" y="1223917"/>
                  <a:pt x="2744114" y="1224841"/>
                  <a:pt x="2727988" y="1226736"/>
                </a:cubicBezTo>
                <a:cubicBezTo>
                  <a:pt x="2708786" y="1230451"/>
                  <a:pt x="2689145" y="1231318"/>
                  <a:pt x="2669695" y="1229308"/>
                </a:cubicBezTo>
                <a:cubicBezTo>
                  <a:pt x="2659504" y="1228451"/>
                  <a:pt x="2657503" y="1223688"/>
                  <a:pt x="2650645" y="1232165"/>
                </a:cubicBezTo>
                <a:cubicBezTo>
                  <a:pt x="2648740" y="1227212"/>
                  <a:pt x="2625976" y="1232165"/>
                  <a:pt x="2620165" y="1232165"/>
                </a:cubicBezTo>
                <a:cubicBezTo>
                  <a:pt x="2606068" y="1231689"/>
                  <a:pt x="2589876" y="1234452"/>
                  <a:pt x="2577493" y="1233880"/>
                </a:cubicBezTo>
                <a:cubicBezTo>
                  <a:pt x="2567111" y="1234832"/>
                  <a:pt x="2552824" y="1223498"/>
                  <a:pt x="2544822" y="1235404"/>
                </a:cubicBezTo>
                <a:cubicBezTo>
                  <a:pt x="2540155" y="1229975"/>
                  <a:pt x="2532345" y="1241786"/>
                  <a:pt x="2530059" y="1232261"/>
                </a:cubicBezTo>
                <a:cubicBezTo>
                  <a:pt x="2520915" y="1240738"/>
                  <a:pt x="2508342" y="1232261"/>
                  <a:pt x="2498150" y="1237785"/>
                </a:cubicBezTo>
                <a:cubicBezTo>
                  <a:pt x="2492435" y="1231785"/>
                  <a:pt x="2484910" y="1239690"/>
                  <a:pt x="2478338" y="1237785"/>
                </a:cubicBezTo>
                <a:cubicBezTo>
                  <a:pt x="2468432" y="1234832"/>
                  <a:pt x="2442238" y="1229022"/>
                  <a:pt x="2437476" y="1241976"/>
                </a:cubicBezTo>
                <a:cubicBezTo>
                  <a:pt x="2431951" y="1233309"/>
                  <a:pt x="2406520" y="1240833"/>
                  <a:pt x="2398614" y="1240833"/>
                </a:cubicBezTo>
                <a:cubicBezTo>
                  <a:pt x="2389175" y="1240862"/>
                  <a:pt x="2379764" y="1242043"/>
                  <a:pt x="2370610" y="1244357"/>
                </a:cubicBezTo>
                <a:cubicBezTo>
                  <a:pt x="2368820" y="1241338"/>
                  <a:pt x="2365191" y="1239957"/>
                  <a:pt x="2361847" y="1241024"/>
                </a:cubicBezTo>
                <a:cubicBezTo>
                  <a:pt x="2353275" y="1242452"/>
                  <a:pt x="2346417" y="1240833"/>
                  <a:pt x="2338416" y="1241690"/>
                </a:cubicBezTo>
                <a:cubicBezTo>
                  <a:pt x="2327748" y="1242834"/>
                  <a:pt x="2314794" y="1248263"/>
                  <a:pt x="2303078" y="1247215"/>
                </a:cubicBezTo>
                <a:cubicBezTo>
                  <a:pt x="2276313" y="1244929"/>
                  <a:pt x="2241832" y="1252359"/>
                  <a:pt x="2213257" y="1254454"/>
                </a:cubicBezTo>
                <a:cubicBezTo>
                  <a:pt x="2180587" y="1256930"/>
                  <a:pt x="2148011" y="1259121"/>
                  <a:pt x="2115340" y="1261217"/>
                </a:cubicBezTo>
                <a:cubicBezTo>
                  <a:pt x="1988277" y="1269408"/>
                  <a:pt x="1862832" y="1272647"/>
                  <a:pt x="1735293" y="1280267"/>
                </a:cubicBezTo>
                <a:cubicBezTo>
                  <a:pt x="1672809" y="1283981"/>
                  <a:pt x="1611753" y="1285220"/>
                  <a:pt x="1551270" y="1285410"/>
                </a:cubicBezTo>
                <a:cubicBezTo>
                  <a:pt x="1490786" y="1285601"/>
                  <a:pt x="1431826" y="1288935"/>
                  <a:pt x="1370295" y="1289506"/>
                </a:cubicBezTo>
                <a:cubicBezTo>
                  <a:pt x="1332766" y="1289792"/>
                  <a:pt x="1294666" y="1289220"/>
                  <a:pt x="1256566" y="1288649"/>
                </a:cubicBezTo>
                <a:cubicBezTo>
                  <a:pt x="1241517" y="1289411"/>
                  <a:pt x="1226467" y="1291125"/>
                  <a:pt x="1211513" y="1293316"/>
                </a:cubicBezTo>
                <a:cubicBezTo>
                  <a:pt x="1200178" y="1287125"/>
                  <a:pt x="1187510" y="1289887"/>
                  <a:pt x="1174461" y="1290459"/>
                </a:cubicBezTo>
                <a:cubicBezTo>
                  <a:pt x="1161411" y="1291030"/>
                  <a:pt x="1059113" y="1283410"/>
                  <a:pt x="1059113" y="1290459"/>
                </a:cubicBezTo>
                <a:cubicBezTo>
                  <a:pt x="1054293" y="1286706"/>
                  <a:pt x="1047550" y="1286706"/>
                  <a:pt x="1042730" y="1290459"/>
                </a:cubicBezTo>
                <a:cubicBezTo>
                  <a:pt x="1037615" y="1287391"/>
                  <a:pt x="1031395" y="1286763"/>
                  <a:pt x="1025776" y="1288744"/>
                </a:cubicBezTo>
                <a:cubicBezTo>
                  <a:pt x="1020413" y="1290792"/>
                  <a:pt x="1014355" y="1289687"/>
                  <a:pt x="1010059" y="1285886"/>
                </a:cubicBezTo>
                <a:cubicBezTo>
                  <a:pt x="1006440" y="1282267"/>
                  <a:pt x="1004344" y="1288458"/>
                  <a:pt x="1001201" y="1288458"/>
                </a:cubicBezTo>
                <a:cubicBezTo>
                  <a:pt x="990914" y="1290077"/>
                  <a:pt x="974912" y="1284172"/>
                  <a:pt x="964149" y="1291316"/>
                </a:cubicBezTo>
                <a:cubicBezTo>
                  <a:pt x="960624" y="1289506"/>
                  <a:pt x="948718" y="1282457"/>
                  <a:pt x="947289" y="1291316"/>
                </a:cubicBezTo>
                <a:cubicBezTo>
                  <a:pt x="946623" y="1295316"/>
                  <a:pt x="951766" y="1295316"/>
                  <a:pt x="951766" y="1298650"/>
                </a:cubicBezTo>
                <a:cubicBezTo>
                  <a:pt x="945480" y="1294364"/>
                  <a:pt x="930621" y="1299793"/>
                  <a:pt x="927001" y="1294364"/>
                </a:cubicBezTo>
                <a:cubicBezTo>
                  <a:pt x="920619" y="1285125"/>
                  <a:pt x="921953" y="1295411"/>
                  <a:pt x="913095" y="1292840"/>
                </a:cubicBezTo>
                <a:cubicBezTo>
                  <a:pt x="904237" y="1290268"/>
                  <a:pt x="893378" y="1294745"/>
                  <a:pt x="893378" y="1284648"/>
                </a:cubicBezTo>
                <a:cubicBezTo>
                  <a:pt x="890520" y="1290554"/>
                  <a:pt x="879757" y="1282267"/>
                  <a:pt x="874804" y="1282743"/>
                </a:cubicBezTo>
                <a:cubicBezTo>
                  <a:pt x="867641" y="1284505"/>
                  <a:pt x="860707" y="1287096"/>
                  <a:pt x="854135" y="1290459"/>
                </a:cubicBezTo>
                <a:cubicBezTo>
                  <a:pt x="844991" y="1293602"/>
                  <a:pt x="825369" y="1273313"/>
                  <a:pt x="821083" y="1287029"/>
                </a:cubicBezTo>
                <a:cubicBezTo>
                  <a:pt x="815749" y="1288553"/>
                  <a:pt x="814606" y="1281791"/>
                  <a:pt x="808320" y="1280648"/>
                </a:cubicBezTo>
                <a:cubicBezTo>
                  <a:pt x="802033" y="1279505"/>
                  <a:pt x="789651" y="1275885"/>
                  <a:pt x="785364" y="1283124"/>
                </a:cubicBezTo>
                <a:cubicBezTo>
                  <a:pt x="776249" y="1277885"/>
                  <a:pt x="765114" y="1277600"/>
                  <a:pt x="755742" y="1282362"/>
                </a:cubicBezTo>
                <a:cubicBezTo>
                  <a:pt x="751551" y="1275980"/>
                  <a:pt x="744502" y="1278171"/>
                  <a:pt x="738311" y="1278743"/>
                </a:cubicBezTo>
                <a:cubicBezTo>
                  <a:pt x="730119" y="1279505"/>
                  <a:pt x="729929" y="1269885"/>
                  <a:pt x="723738" y="1270646"/>
                </a:cubicBezTo>
                <a:cubicBezTo>
                  <a:pt x="717708" y="1271094"/>
                  <a:pt x="711641" y="1270932"/>
                  <a:pt x="705640" y="1270170"/>
                </a:cubicBezTo>
                <a:cubicBezTo>
                  <a:pt x="694972" y="1270075"/>
                  <a:pt x="684399" y="1274742"/>
                  <a:pt x="674874" y="1268360"/>
                </a:cubicBezTo>
                <a:cubicBezTo>
                  <a:pt x="669445" y="1276933"/>
                  <a:pt x="660777" y="1268360"/>
                  <a:pt x="653919" y="1268360"/>
                </a:cubicBezTo>
                <a:cubicBezTo>
                  <a:pt x="644109" y="1265693"/>
                  <a:pt x="631441" y="1267027"/>
                  <a:pt x="623154" y="1263788"/>
                </a:cubicBezTo>
                <a:cubicBezTo>
                  <a:pt x="614973" y="1260369"/>
                  <a:pt x="606072" y="1259026"/>
                  <a:pt x="597246" y="1259883"/>
                </a:cubicBezTo>
                <a:cubicBezTo>
                  <a:pt x="590578" y="1259883"/>
                  <a:pt x="584863" y="1265503"/>
                  <a:pt x="579243" y="1259883"/>
                </a:cubicBezTo>
                <a:cubicBezTo>
                  <a:pt x="581244" y="1257883"/>
                  <a:pt x="587054" y="1260074"/>
                  <a:pt x="586197" y="1255216"/>
                </a:cubicBezTo>
                <a:cubicBezTo>
                  <a:pt x="581529" y="1255216"/>
                  <a:pt x="575338" y="1247215"/>
                  <a:pt x="574576" y="1256740"/>
                </a:cubicBezTo>
                <a:cubicBezTo>
                  <a:pt x="570576" y="1245501"/>
                  <a:pt x="567051" y="1257407"/>
                  <a:pt x="561051" y="1255026"/>
                </a:cubicBezTo>
                <a:cubicBezTo>
                  <a:pt x="549923" y="1249720"/>
                  <a:pt x="538181" y="1245824"/>
                  <a:pt x="526094" y="1243405"/>
                </a:cubicBezTo>
                <a:cubicBezTo>
                  <a:pt x="503710" y="1240167"/>
                  <a:pt x="481993" y="1242167"/>
                  <a:pt x="459419" y="1240167"/>
                </a:cubicBezTo>
                <a:cubicBezTo>
                  <a:pt x="441682" y="1237614"/>
                  <a:pt x="424947" y="1230384"/>
                  <a:pt x="410937" y="1219211"/>
                </a:cubicBezTo>
                <a:cubicBezTo>
                  <a:pt x="406650" y="1215402"/>
                  <a:pt x="382647" y="1213020"/>
                  <a:pt x="380266" y="1219211"/>
                </a:cubicBezTo>
                <a:cubicBezTo>
                  <a:pt x="375313" y="1215878"/>
                  <a:pt x="354453" y="1213687"/>
                  <a:pt x="347595" y="1219211"/>
                </a:cubicBezTo>
                <a:cubicBezTo>
                  <a:pt x="348834" y="1220735"/>
                  <a:pt x="328069" y="1227022"/>
                  <a:pt x="315877" y="1220069"/>
                </a:cubicBezTo>
                <a:cubicBezTo>
                  <a:pt x="313686" y="1219021"/>
                  <a:pt x="302828" y="1226546"/>
                  <a:pt x="301590" y="1219021"/>
                </a:cubicBezTo>
                <a:cubicBezTo>
                  <a:pt x="301018" y="1215592"/>
                  <a:pt x="310448" y="1210258"/>
                  <a:pt x="311781" y="1205400"/>
                </a:cubicBezTo>
                <a:cubicBezTo>
                  <a:pt x="318163" y="1182540"/>
                  <a:pt x="300542" y="1200543"/>
                  <a:pt x="290255" y="1192065"/>
                </a:cubicBezTo>
                <a:cubicBezTo>
                  <a:pt x="282540" y="1185684"/>
                  <a:pt x="301494" y="1164347"/>
                  <a:pt x="279968" y="1160728"/>
                </a:cubicBezTo>
                <a:cubicBezTo>
                  <a:pt x="282254" y="1153775"/>
                  <a:pt x="310734" y="1161871"/>
                  <a:pt x="316544" y="1157680"/>
                </a:cubicBezTo>
                <a:cubicBezTo>
                  <a:pt x="322354" y="1153489"/>
                  <a:pt x="334546" y="1155680"/>
                  <a:pt x="337308" y="1151775"/>
                </a:cubicBezTo>
                <a:cubicBezTo>
                  <a:pt x="343881" y="1142345"/>
                  <a:pt x="333308" y="1143202"/>
                  <a:pt x="334356" y="1136725"/>
                </a:cubicBezTo>
                <a:lnTo>
                  <a:pt x="338261" y="1136725"/>
                </a:lnTo>
                <a:cubicBezTo>
                  <a:pt x="347881" y="1120913"/>
                  <a:pt x="318449" y="1116627"/>
                  <a:pt x="316925" y="1117675"/>
                </a:cubicBezTo>
                <a:cubicBezTo>
                  <a:pt x="318354" y="1112246"/>
                  <a:pt x="329593" y="1113675"/>
                  <a:pt x="327879" y="1110627"/>
                </a:cubicBezTo>
                <a:cubicBezTo>
                  <a:pt x="323527" y="1105159"/>
                  <a:pt x="317449" y="1101330"/>
                  <a:pt x="310638" y="1099768"/>
                </a:cubicBezTo>
                <a:cubicBezTo>
                  <a:pt x="294636" y="1088147"/>
                  <a:pt x="339213" y="1091100"/>
                  <a:pt x="341023" y="1072050"/>
                </a:cubicBezTo>
                <a:cubicBezTo>
                  <a:pt x="334165" y="1072622"/>
                  <a:pt x="288921" y="1067954"/>
                  <a:pt x="297875" y="1063763"/>
                </a:cubicBezTo>
                <a:cubicBezTo>
                  <a:pt x="300256" y="1057953"/>
                  <a:pt x="326545" y="1055191"/>
                  <a:pt x="333594" y="1063763"/>
                </a:cubicBezTo>
                <a:cubicBezTo>
                  <a:pt x="343214" y="1057286"/>
                  <a:pt x="357120" y="1058144"/>
                  <a:pt x="366645" y="1055572"/>
                </a:cubicBezTo>
                <a:cubicBezTo>
                  <a:pt x="376170" y="1053000"/>
                  <a:pt x="387315" y="1050809"/>
                  <a:pt x="395887" y="1048428"/>
                </a:cubicBezTo>
                <a:cubicBezTo>
                  <a:pt x="400815" y="1046657"/>
                  <a:pt x="405593" y="1044485"/>
                  <a:pt x="410175" y="1041951"/>
                </a:cubicBezTo>
                <a:cubicBezTo>
                  <a:pt x="422271" y="1029473"/>
                  <a:pt x="390267" y="1006518"/>
                  <a:pt x="373408" y="1003184"/>
                </a:cubicBezTo>
                <a:cubicBezTo>
                  <a:pt x="363886" y="999241"/>
                  <a:pt x="355145" y="993631"/>
                  <a:pt x="347595" y="986611"/>
                </a:cubicBezTo>
                <a:cubicBezTo>
                  <a:pt x="337594" y="981944"/>
                  <a:pt x="298542" y="992993"/>
                  <a:pt x="307305" y="978705"/>
                </a:cubicBezTo>
                <a:cubicBezTo>
                  <a:pt x="310448" y="976895"/>
                  <a:pt x="320735" y="980705"/>
                  <a:pt x="331212" y="979848"/>
                </a:cubicBezTo>
                <a:cubicBezTo>
                  <a:pt x="341690" y="978991"/>
                  <a:pt x="350453" y="973562"/>
                  <a:pt x="345214" y="968799"/>
                </a:cubicBezTo>
                <a:cubicBezTo>
                  <a:pt x="338547" y="971276"/>
                  <a:pt x="336451" y="956798"/>
                  <a:pt x="330736" y="956798"/>
                </a:cubicBezTo>
                <a:cubicBezTo>
                  <a:pt x="323570" y="955864"/>
                  <a:pt x="316338" y="955512"/>
                  <a:pt x="309114" y="955750"/>
                </a:cubicBezTo>
                <a:cubicBezTo>
                  <a:pt x="300629" y="957998"/>
                  <a:pt x="291618" y="955007"/>
                  <a:pt x="286159" y="948130"/>
                </a:cubicBezTo>
                <a:cubicBezTo>
                  <a:pt x="281492" y="954131"/>
                  <a:pt x="278730" y="949559"/>
                  <a:pt x="274634" y="945939"/>
                </a:cubicBezTo>
                <a:cubicBezTo>
                  <a:pt x="270538" y="942320"/>
                  <a:pt x="264633" y="950130"/>
                  <a:pt x="259013" y="944987"/>
                </a:cubicBezTo>
                <a:cubicBezTo>
                  <a:pt x="253393" y="939843"/>
                  <a:pt x="175479" y="937367"/>
                  <a:pt x="163763" y="937938"/>
                </a:cubicBezTo>
                <a:cubicBezTo>
                  <a:pt x="156619" y="938224"/>
                  <a:pt x="148237" y="935747"/>
                  <a:pt x="142332" y="941653"/>
                </a:cubicBezTo>
                <a:lnTo>
                  <a:pt x="145475" y="946320"/>
                </a:lnTo>
                <a:cubicBezTo>
                  <a:pt x="137474" y="949559"/>
                  <a:pt x="139855" y="940034"/>
                  <a:pt x="132997" y="940034"/>
                </a:cubicBezTo>
                <a:cubicBezTo>
                  <a:pt x="128235" y="940034"/>
                  <a:pt x="124710" y="945463"/>
                  <a:pt x="121091" y="947749"/>
                </a:cubicBezTo>
                <a:cubicBezTo>
                  <a:pt x="115662" y="951273"/>
                  <a:pt x="113376" y="941939"/>
                  <a:pt x="108899" y="939272"/>
                </a:cubicBezTo>
                <a:cubicBezTo>
                  <a:pt x="118614" y="929556"/>
                  <a:pt x="171192" y="937652"/>
                  <a:pt x="154047" y="923746"/>
                </a:cubicBezTo>
                <a:cubicBezTo>
                  <a:pt x="152714" y="919079"/>
                  <a:pt x="142046" y="922793"/>
                  <a:pt x="126234" y="922793"/>
                </a:cubicBezTo>
                <a:cubicBezTo>
                  <a:pt x="112165" y="923155"/>
                  <a:pt x="98108" y="921679"/>
                  <a:pt x="84420" y="918412"/>
                </a:cubicBezTo>
                <a:cubicBezTo>
                  <a:pt x="75371" y="913840"/>
                  <a:pt x="65370" y="908792"/>
                  <a:pt x="57654" y="911268"/>
                </a:cubicBezTo>
                <a:cubicBezTo>
                  <a:pt x="48320" y="914411"/>
                  <a:pt x="47177" y="908792"/>
                  <a:pt x="40033" y="916983"/>
                </a:cubicBezTo>
                <a:cubicBezTo>
                  <a:pt x="36033" y="921460"/>
                  <a:pt x="30413" y="918698"/>
                  <a:pt x="25841" y="916983"/>
                </a:cubicBezTo>
                <a:cubicBezTo>
                  <a:pt x="20759" y="913888"/>
                  <a:pt x="14133" y="915459"/>
                  <a:pt x="10982" y="920507"/>
                </a:cubicBezTo>
                <a:cubicBezTo>
                  <a:pt x="2790" y="917840"/>
                  <a:pt x="5362" y="911363"/>
                  <a:pt x="10029" y="907268"/>
                </a:cubicBezTo>
                <a:cubicBezTo>
                  <a:pt x="17268" y="900791"/>
                  <a:pt x="18411" y="906601"/>
                  <a:pt x="24984" y="904982"/>
                </a:cubicBezTo>
                <a:cubicBezTo>
                  <a:pt x="32127" y="901743"/>
                  <a:pt x="61750" y="893361"/>
                  <a:pt x="79752" y="889075"/>
                </a:cubicBezTo>
                <a:cubicBezTo>
                  <a:pt x="97755" y="884789"/>
                  <a:pt x="87944" y="876597"/>
                  <a:pt x="70227" y="879550"/>
                </a:cubicBezTo>
                <a:cubicBezTo>
                  <a:pt x="58226" y="881550"/>
                  <a:pt x="39557" y="886979"/>
                  <a:pt x="30699" y="888027"/>
                </a:cubicBezTo>
                <a:cubicBezTo>
                  <a:pt x="26793" y="888503"/>
                  <a:pt x="27460" y="885455"/>
                  <a:pt x="26793" y="885455"/>
                </a:cubicBezTo>
                <a:cubicBezTo>
                  <a:pt x="35000" y="880083"/>
                  <a:pt x="44144" y="876302"/>
                  <a:pt x="53749" y="874311"/>
                </a:cubicBezTo>
                <a:cubicBezTo>
                  <a:pt x="68513" y="871359"/>
                  <a:pt x="81086" y="866977"/>
                  <a:pt x="74418" y="865453"/>
                </a:cubicBezTo>
                <a:cubicBezTo>
                  <a:pt x="67751" y="863929"/>
                  <a:pt x="38985" y="873549"/>
                  <a:pt x="41938" y="867644"/>
                </a:cubicBezTo>
                <a:cubicBezTo>
                  <a:pt x="44891" y="861738"/>
                  <a:pt x="71466" y="856595"/>
                  <a:pt x="71466" y="856595"/>
                </a:cubicBezTo>
                <a:cubicBezTo>
                  <a:pt x="71466" y="856595"/>
                  <a:pt x="58702" y="856976"/>
                  <a:pt x="61179" y="854404"/>
                </a:cubicBezTo>
                <a:cubicBezTo>
                  <a:pt x="69630" y="850708"/>
                  <a:pt x="78588" y="848298"/>
                  <a:pt x="87753" y="847260"/>
                </a:cubicBezTo>
                <a:cubicBezTo>
                  <a:pt x="105089" y="844879"/>
                  <a:pt x="124329" y="844498"/>
                  <a:pt x="123091" y="840402"/>
                </a:cubicBezTo>
                <a:cubicBezTo>
                  <a:pt x="120805" y="832973"/>
                  <a:pt x="40509" y="849165"/>
                  <a:pt x="28698" y="853642"/>
                </a:cubicBezTo>
                <a:cubicBezTo>
                  <a:pt x="16887" y="858119"/>
                  <a:pt x="23555" y="848498"/>
                  <a:pt x="36795" y="844117"/>
                </a:cubicBezTo>
                <a:cubicBezTo>
                  <a:pt x="50034" y="839735"/>
                  <a:pt x="93849" y="834687"/>
                  <a:pt x="95088" y="830877"/>
                </a:cubicBezTo>
                <a:cubicBezTo>
                  <a:pt x="99469" y="816876"/>
                  <a:pt x="66227" y="824114"/>
                  <a:pt x="55940" y="826401"/>
                </a:cubicBezTo>
                <a:cubicBezTo>
                  <a:pt x="45653" y="828686"/>
                  <a:pt x="42033" y="816209"/>
                  <a:pt x="76323" y="810303"/>
                </a:cubicBezTo>
                <a:cubicBezTo>
                  <a:pt x="83279" y="809093"/>
                  <a:pt x="89978" y="806712"/>
                  <a:pt x="96135" y="803255"/>
                </a:cubicBezTo>
                <a:cubicBezTo>
                  <a:pt x="104232" y="794968"/>
                  <a:pt x="102898" y="782776"/>
                  <a:pt x="108137" y="785443"/>
                </a:cubicBezTo>
                <a:cubicBezTo>
                  <a:pt x="89944" y="773251"/>
                  <a:pt x="149475" y="771251"/>
                  <a:pt x="151857" y="760487"/>
                </a:cubicBezTo>
                <a:cubicBezTo>
                  <a:pt x="154238" y="749724"/>
                  <a:pt x="160239" y="756677"/>
                  <a:pt x="164906" y="748867"/>
                </a:cubicBezTo>
                <a:cubicBezTo>
                  <a:pt x="157095" y="738866"/>
                  <a:pt x="177003" y="742485"/>
                  <a:pt x="172716" y="732484"/>
                </a:cubicBezTo>
                <a:cubicBezTo>
                  <a:pt x="181384" y="738294"/>
                  <a:pt x="184813" y="721911"/>
                  <a:pt x="192909" y="727817"/>
                </a:cubicBezTo>
                <a:cubicBezTo>
                  <a:pt x="203577" y="724292"/>
                  <a:pt x="198910" y="717149"/>
                  <a:pt x="198243" y="715434"/>
                </a:cubicBezTo>
                <a:lnTo>
                  <a:pt x="192338" y="715434"/>
                </a:lnTo>
                <a:cubicBezTo>
                  <a:pt x="194338" y="706767"/>
                  <a:pt x="201672" y="704576"/>
                  <a:pt x="197100" y="695717"/>
                </a:cubicBezTo>
                <a:cubicBezTo>
                  <a:pt x="192528" y="686859"/>
                  <a:pt x="260727" y="682001"/>
                  <a:pt x="263775" y="681335"/>
                </a:cubicBezTo>
                <a:cubicBezTo>
                  <a:pt x="253660" y="678830"/>
                  <a:pt x="243199" y="678030"/>
                  <a:pt x="232819" y="678953"/>
                </a:cubicBezTo>
                <a:cubicBezTo>
                  <a:pt x="219675" y="680192"/>
                  <a:pt x="219103" y="677239"/>
                  <a:pt x="225009" y="675429"/>
                </a:cubicBezTo>
                <a:cubicBezTo>
                  <a:pt x="232844" y="673543"/>
                  <a:pt x="240801" y="672210"/>
                  <a:pt x="248821" y="671429"/>
                </a:cubicBezTo>
                <a:cubicBezTo>
                  <a:pt x="266633" y="669619"/>
                  <a:pt x="288064" y="668476"/>
                  <a:pt x="288731" y="664476"/>
                </a:cubicBezTo>
                <a:cubicBezTo>
                  <a:pt x="289969" y="657998"/>
                  <a:pt x="259584" y="655617"/>
                  <a:pt x="247678" y="656760"/>
                </a:cubicBezTo>
                <a:cubicBezTo>
                  <a:pt x="229790" y="658132"/>
                  <a:pt x="212063" y="661123"/>
                  <a:pt x="194719" y="665714"/>
                </a:cubicBezTo>
                <a:cubicBezTo>
                  <a:pt x="182551" y="669381"/>
                  <a:pt x="169898" y="671172"/>
                  <a:pt x="157191" y="671048"/>
                </a:cubicBezTo>
                <a:cubicBezTo>
                  <a:pt x="148237" y="671048"/>
                  <a:pt x="150618" y="669333"/>
                  <a:pt x="160143" y="665714"/>
                </a:cubicBezTo>
                <a:cubicBezTo>
                  <a:pt x="169668" y="662094"/>
                  <a:pt x="265109" y="653617"/>
                  <a:pt x="280539" y="653045"/>
                </a:cubicBezTo>
                <a:cubicBezTo>
                  <a:pt x="295970" y="652474"/>
                  <a:pt x="299018" y="629328"/>
                  <a:pt x="296637" y="628661"/>
                </a:cubicBezTo>
                <a:cubicBezTo>
                  <a:pt x="294255" y="627995"/>
                  <a:pt x="301971" y="624470"/>
                  <a:pt x="304923" y="624470"/>
                </a:cubicBezTo>
                <a:cubicBezTo>
                  <a:pt x="307876" y="624470"/>
                  <a:pt x="300161" y="615612"/>
                  <a:pt x="294827" y="611993"/>
                </a:cubicBezTo>
                <a:cubicBezTo>
                  <a:pt x="289493" y="608373"/>
                  <a:pt x="304923" y="604182"/>
                  <a:pt x="304923" y="604182"/>
                </a:cubicBezTo>
                <a:cubicBezTo>
                  <a:pt x="314925" y="612850"/>
                  <a:pt x="321021" y="600563"/>
                  <a:pt x="332070" y="602563"/>
                </a:cubicBezTo>
                <a:cubicBezTo>
                  <a:pt x="342903" y="604134"/>
                  <a:pt x="353907" y="604134"/>
                  <a:pt x="364740" y="602563"/>
                </a:cubicBezTo>
                <a:cubicBezTo>
                  <a:pt x="373884" y="600753"/>
                  <a:pt x="372075" y="593038"/>
                  <a:pt x="379885" y="600753"/>
                </a:cubicBezTo>
                <a:cubicBezTo>
                  <a:pt x="379885" y="591323"/>
                  <a:pt x="387791" y="588847"/>
                  <a:pt x="389982" y="597801"/>
                </a:cubicBezTo>
                <a:cubicBezTo>
                  <a:pt x="391315" y="602849"/>
                  <a:pt x="411032" y="591228"/>
                  <a:pt x="412556" y="586751"/>
                </a:cubicBezTo>
                <a:cubicBezTo>
                  <a:pt x="415223" y="596467"/>
                  <a:pt x="428177" y="584751"/>
                  <a:pt x="434273" y="585989"/>
                </a:cubicBezTo>
                <a:cubicBezTo>
                  <a:pt x="441036" y="579227"/>
                  <a:pt x="419795" y="578751"/>
                  <a:pt x="416556" y="577512"/>
                </a:cubicBezTo>
                <a:cubicBezTo>
                  <a:pt x="413318" y="576274"/>
                  <a:pt x="387124" y="580275"/>
                  <a:pt x="381695" y="577512"/>
                </a:cubicBezTo>
                <a:cubicBezTo>
                  <a:pt x="380838" y="577036"/>
                  <a:pt x="384171" y="572940"/>
                  <a:pt x="389124" y="572940"/>
                </a:cubicBezTo>
                <a:cubicBezTo>
                  <a:pt x="401888" y="572654"/>
                  <a:pt x="425700" y="574940"/>
                  <a:pt x="420176" y="559510"/>
                </a:cubicBezTo>
                <a:cubicBezTo>
                  <a:pt x="415413" y="546365"/>
                  <a:pt x="431987" y="548651"/>
                  <a:pt x="441512" y="544079"/>
                </a:cubicBezTo>
                <a:cubicBezTo>
                  <a:pt x="458466" y="535888"/>
                  <a:pt x="417033" y="537602"/>
                  <a:pt x="413794" y="537602"/>
                </a:cubicBezTo>
                <a:cubicBezTo>
                  <a:pt x="407508" y="537031"/>
                  <a:pt x="379028" y="544842"/>
                  <a:pt x="371027" y="543317"/>
                </a:cubicBezTo>
                <a:cubicBezTo>
                  <a:pt x="369884" y="543127"/>
                  <a:pt x="375408" y="535793"/>
                  <a:pt x="383886" y="534554"/>
                </a:cubicBezTo>
                <a:cubicBezTo>
                  <a:pt x="402936" y="531792"/>
                  <a:pt x="436464" y="532745"/>
                  <a:pt x="441036" y="520553"/>
                </a:cubicBezTo>
                <a:cubicBezTo>
                  <a:pt x="446560" y="530268"/>
                  <a:pt x="462467" y="519219"/>
                  <a:pt x="469611" y="517124"/>
                </a:cubicBezTo>
                <a:cubicBezTo>
                  <a:pt x="475897" y="516228"/>
                  <a:pt x="481326" y="512266"/>
                  <a:pt x="484089" y="506551"/>
                </a:cubicBezTo>
                <a:cubicBezTo>
                  <a:pt x="484755" y="503027"/>
                  <a:pt x="480279" y="502455"/>
                  <a:pt x="481707" y="498836"/>
                </a:cubicBezTo>
                <a:cubicBezTo>
                  <a:pt x="486565" y="502265"/>
                  <a:pt x="492375" y="495026"/>
                  <a:pt x="497614" y="496550"/>
                </a:cubicBezTo>
                <a:cubicBezTo>
                  <a:pt x="498130" y="496769"/>
                  <a:pt x="498662" y="496950"/>
                  <a:pt x="499205" y="497093"/>
                </a:cubicBezTo>
                <a:cubicBezTo>
                  <a:pt x="505516" y="498740"/>
                  <a:pt x="511968" y="494959"/>
                  <a:pt x="513616" y="488644"/>
                </a:cubicBezTo>
                <a:cubicBezTo>
                  <a:pt x="515331" y="492930"/>
                  <a:pt x="534571" y="490168"/>
                  <a:pt x="538762" y="489501"/>
                </a:cubicBezTo>
                <a:cubicBezTo>
                  <a:pt x="542686" y="488853"/>
                  <a:pt x="546149" y="486567"/>
                  <a:pt x="548287" y="483215"/>
                </a:cubicBezTo>
                <a:lnTo>
                  <a:pt x="556002" y="484453"/>
                </a:lnTo>
                <a:cubicBezTo>
                  <a:pt x="559486" y="484339"/>
                  <a:pt x="562627" y="482329"/>
                  <a:pt x="564194" y="479214"/>
                </a:cubicBezTo>
                <a:cubicBezTo>
                  <a:pt x="565337" y="471118"/>
                  <a:pt x="516855" y="474833"/>
                  <a:pt x="508187" y="477309"/>
                </a:cubicBezTo>
                <a:cubicBezTo>
                  <a:pt x="486195" y="482700"/>
                  <a:pt x="464882" y="490558"/>
                  <a:pt x="444655" y="500741"/>
                </a:cubicBezTo>
                <a:cubicBezTo>
                  <a:pt x="431606" y="508075"/>
                  <a:pt x="409794" y="503312"/>
                  <a:pt x="398268" y="512837"/>
                </a:cubicBezTo>
                <a:cubicBezTo>
                  <a:pt x="398364" y="511218"/>
                  <a:pt x="393982" y="509789"/>
                  <a:pt x="395792" y="508361"/>
                </a:cubicBezTo>
                <a:cubicBezTo>
                  <a:pt x="406936" y="498836"/>
                  <a:pt x="451037" y="492168"/>
                  <a:pt x="459705" y="479786"/>
                </a:cubicBezTo>
                <a:cubicBezTo>
                  <a:pt x="459705" y="488168"/>
                  <a:pt x="475040" y="474833"/>
                  <a:pt x="475992" y="471975"/>
                </a:cubicBezTo>
                <a:cubicBezTo>
                  <a:pt x="469706" y="466070"/>
                  <a:pt x="470468" y="456450"/>
                  <a:pt x="461991" y="452925"/>
                </a:cubicBezTo>
                <a:cubicBezTo>
                  <a:pt x="442369" y="461307"/>
                  <a:pt x="421795" y="458164"/>
                  <a:pt x="400650" y="460736"/>
                </a:cubicBezTo>
                <a:cubicBezTo>
                  <a:pt x="391620" y="463117"/>
                  <a:pt x="382415" y="464774"/>
                  <a:pt x="373122" y="465689"/>
                </a:cubicBezTo>
                <a:cubicBezTo>
                  <a:pt x="365979" y="465308"/>
                  <a:pt x="359216" y="458450"/>
                  <a:pt x="351977" y="460926"/>
                </a:cubicBezTo>
                <a:cubicBezTo>
                  <a:pt x="335213" y="466736"/>
                  <a:pt x="297399" y="477976"/>
                  <a:pt x="299494" y="468451"/>
                </a:cubicBezTo>
                <a:cubicBezTo>
                  <a:pt x="313786" y="464079"/>
                  <a:pt x="328507" y="461269"/>
                  <a:pt x="343404" y="460069"/>
                </a:cubicBezTo>
                <a:cubicBezTo>
                  <a:pt x="356168" y="458164"/>
                  <a:pt x="367026" y="452068"/>
                  <a:pt x="379790" y="450544"/>
                </a:cubicBezTo>
                <a:cubicBezTo>
                  <a:pt x="392752" y="450220"/>
                  <a:pt x="405674" y="448972"/>
                  <a:pt x="418461" y="446829"/>
                </a:cubicBezTo>
                <a:cubicBezTo>
                  <a:pt x="428616" y="443057"/>
                  <a:pt x="439211" y="440590"/>
                  <a:pt x="449989" y="439495"/>
                </a:cubicBezTo>
                <a:cubicBezTo>
                  <a:pt x="451989" y="439400"/>
                  <a:pt x="473706" y="432923"/>
                  <a:pt x="467039" y="429398"/>
                </a:cubicBezTo>
                <a:cubicBezTo>
                  <a:pt x="462086" y="426731"/>
                  <a:pt x="451418" y="433304"/>
                  <a:pt x="448751" y="428732"/>
                </a:cubicBezTo>
                <a:cubicBezTo>
                  <a:pt x="441036" y="439400"/>
                  <a:pt x="426653" y="425207"/>
                  <a:pt x="421986" y="435590"/>
                </a:cubicBezTo>
                <a:cubicBezTo>
                  <a:pt x="421414" y="436828"/>
                  <a:pt x="419319" y="436542"/>
                  <a:pt x="417414" y="435590"/>
                </a:cubicBezTo>
                <a:cubicBezTo>
                  <a:pt x="409127" y="431303"/>
                  <a:pt x="387981" y="437685"/>
                  <a:pt x="382171" y="439590"/>
                </a:cubicBezTo>
                <a:cubicBezTo>
                  <a:pt x="361996" y="444819"/>
                  <a:pt x="341285" y="447696"/>
                  <a:pt x="320449" y="448163"/>
                </a:cubicBezTo>
                <a:cubicBezTo>
                  <a:pt x="329498" y="439971"/>
                  <a:pt x="343785" y="441209"/>
                  <a:pt x="354644" y="441209"/>
                </a:cubicBezTo>
                <a:cubicBezTo>
                  <a:pt x="365502" y="441209"/>
                  <a:pt x="368836" y="429303"/>
                  <a:pt x="379599" y="429303"/>
                </a:cubicBezTo>
                <a:cubicBezTo>
                  <a:pt x="382171" y="417016"/>
                  <a:pt x="369312" y="427303"/>
                  <a:pt x="363121" y="419778"/>
                </a:cubicBezTo>
                <a:cubicBezTo>
                  <a:pt x="356930" y="412253"/>
                  <a:pt x="350739" y="420635"/>
                  <a:pt x="342261" y="415206"/>
                </a:cubicBezTo>
                <a:cubicBezTo>
                  <a:pt x="342261" y="408253"/>
                  <a:pt x="355025" y="409015"/>
                  <a:pt x="358930" y="401776"/>
                </a:cubicBezTo>
                <a:cubicBezTo>
                  <a:pt x="362835" y="394537"/>
                  <a:pt x="354168" y="396061"/>
                  <a:pt x="352739" y="387679"/>
                </a:cubicBezTo>
                <a:cubicBezTo>
                  <a:pt x="350072" y="383488"/>
                  <a:pt x="390934" y="372629"/>
                  <a:pt x="401983" y="372629"/>
                </a:cubicBezTo>
                <a:cubicBezTo>
                  <a:pt x="407984" y="372629"/>
                  <a:pt x="415223" y="364819"/>
                  <a:pt x="422652" y="364057"/>
                </a:cubicBezTo>
                <a:cubicBezTo>
                  <a:pt x="441702" y="361866"/>
                  <a:pt x="425605" y="342054"/>
                  <a:pt x="413127" y="359009"/>
                </a:cubicBezTo>
                <a:cubicBezTo>
                  <a:pt x="414556" y="357009"/>
                  <a:pt x="412461" y="351675"/>
                  <a:pt x="408651" y="351675"/>
                </a:cubicBezTo>
                <a:cubicBezTo>
                  <a:pt x="398611" y="352322"/>
                  <a:pt x="388708" y="354342"/>
                  <a:pt x="379218" y="357675"/>
                </a:cubicBezTo>
                <a:cubicBezTo>
                  <a:pt x="367529" y="363876"/>
                  <a:pt x="354305" y="366590"/>
                  <a:pt x="341118" y="365486"/>
                </a:cubicBezTo>
                <a:cubicBezTo>
                  <a:pt x="321499" y="371944"/>
                  <a:pt x="301358" y="376687"/>
                  <a:pt x="280920" y="379678"/>
                </a:cubicBezTo>
                <a:cubicBezTo>
                  <a:pt x="271776" y="378916"/>
                  <a:pt x="275205" y="384155"/>
                  <a:pt x="266157" y="387203"/>
                </a:cubicBezTo>
                <a:cubicBezTo>
                  <a:pt x="235581" y="379583"/>
                  <a:pt x="194719" y="412539"/>
                  <a:pt x="165001" y="418254"/>
                </a:cubicBezTo>
                <a:cubicBezTo>
                  <a:pt x="158143" y="398537"/>
                  <a:pt x="225390" y="385679"/>
                  <a:pt x="252155" y="371677"/>
                </a:cubicBezTo>
                <a:cubicBezTo>
                  <a:pt x="259465" y="368667"/>
                  <a:pt x="266103" y="364228"/>
                  <a:pt x="271681" y="358628"/>
                </a:cubicBezTo>
                <a:cubicBezTo>
                  <a:pt x="283850" y="350569"/>
                  <a:pt x="297418" y="344845"/>
                  <a:pt x="311686" y="341768"/>
                </a:cubicBezTo>
                <a:cubicBezTo>
                  <a:pt x="324249" y="339463"/>
                  <a:pt x="336430" y="335425"/>
                  <a:pt x="347881" y="329767"/>
                </a:cubicBezTo>
                <a:cubicBezTo>
                  <a:pt x="347881" y="329767"/>
                  <a:pt x="364645" y="323861"/>
                  <a:pt x="366455" y="323100"/>
                </a:cubicBezTo>
                <a:cubicBezTo>
                  <a:pt x="372456" y="319861"/>
                  <a:pt x="376742" y="313670"/>
                  <a:pt x="383219" y="311955"/>
                </a:cubicBezTo>
                <a:cubicBezTo>
                  <a:pt x="397125" y="308431"/>
                  <a:pt x="408841" y="309479"/>
                  <a:pt x="421319" y="304240"/>
                </a:cubicBezTo>
                <a:cubicBezTo>
                  <a:pt x="428485" y="299496"/>
                  <a:pt x="436191" y="295629"/>
                  <a:pt x="444274" y="292715"/>
                </a:cubicBezTo>
                <a:cubicBezTo>
                  <a:pt x="445608" y="289381"/>
                  <a:pt x="450561" y="290429"/>
                  <a:pt x="450561" y="292715"/>
                </a:cubicBezTo>
                <a:cubicBezTo>
                  <a:pt x="454847" y="290143"/>
                  <a:pt x="455418" y="282047"/>
                  <a:pt x="462181" y="286523"/>
                </a:cubicBezTo>
                <a:cubicBezTo>
                  <a:pt x="461514" y="286523"/>
                  <a:pt x="465515" y="294143"/>
                  <a:pt x="471039" y="286523"/>
                </a:cubicBezTo>
                <a:cubicBezTo>
                  <a:pt x="476564" y="278903"/>
                  <a:pt x="483422" y="282904"/>
                  <a:pt x="493518" y="278903"/>
                </a:cubicBezTo>
                <a:cubicBezTo>
                  <a:pt x="499473" y="273807"/>
                  <a:pt x="507017" y="270940"/>
                  <a:pt x="514854" y="270807"/>
                </a:cubicBezTo>
                <a:cubicBezTo>
                  <a:pt x="515024" y="268321"/>
                  <a:pt x="515845" y="265921"/>
                  <a:pt x="517236" y="263854"/>
                </a:cubicBezTo>
                <a:cubicBezTo>
                  <a:pt x="518664" y="271188"/>
                  <a:pt x="534857" y="261568"/>
                  <a:pt x="547239" y="259472"/>
                </a:cubicBezTo>
                <a:cubicBezTo>
                  <a:pt x="551049" y="258901"/>
                  <a:pt x="555241" y="264330"/>
                  <a:pt x="557622" y="264330"/>
                </a:cubicBezTo>
                <a:cubicBezTo>
                  <a:pt x="560003" y="257758"/>
                  <a:pt x="562289" y="250519"/>
                  <a:pt x="570862" y="254805"/>
                </a:cubicBezTo>
                <a:cubicBezTo>
                  <a:pt x="576672" y="250043"/>
                  <a:pt x="587340" y="247280"/>
                  <a:pt x="590959" y="240518"/>
                </a:cubicBezTo>
                <a:cubicBezTo>
                  <a:pt x="593926" y="237822"/>
                  <a:pt x="597721" y="236203"/>
                  <a:pt x="601722" y="235946"/>
                </a:cubicBezTo>
                <a:cubicBezTo>
                  <a:pt x="613248" y="235184"/>
                  <a:pt x="621820" y="225659"/>
                  <a:pt x="629154" y="228707"/>
                </a:cubicBezTo>
                <a:cubicBezTo>
                  <a:pt x="636108" y="240422"/>
                  <a:pt x="653348" y="213943"/>
                  <a:pt x="654110" y="231469"/>
                </a:cubicBezTo>
                <a:cubicBezTo>
                  <a:pt x="661730" y="234612"/>
                  <a:pt x="666778" y="225087"/>
                  <a:pt x="670683" y="221944"/>
                </a:cubicBezTo>
                <a:cubicBezTo>
                  <a:pt x="674589" y="218801"/>
                  <a:pt x="679161" y="221182"/>
                  <a:pt x="684114" y="220801"/>
                </a:cubicBezTo>
                <a:cubicBezTo>
                  <a:pt x="689067" y="220420"/>
                  <a:pt x="690305" y="229278"/>
                  <a:pt x="696020" y="225468"/>
                </a:cubicBezTo>
                <a:cubicBezTo>
                  <a:pt x="699068" y="224801"/>
                  <a:pt x="703830" y="212895"/>
                  <a:pt x="706212" y="210704"/>
                </a:cubicBezTo>
                <a:cubicBezTo>
                  <a:pt x="707545" y="213467"/>
                  <a:pt x="711069" y="214991"/>
                  <a:pt x="712403" y="217753"/>
                </a:cubicBezTo>
                <a:cubicBezTo>
                  <a:pt x="715451" y="215372"/>
                  <a:pt x="715641" y="209466"/>
                  <a:pt x="720118" y="208228"/>
                </a:cubicBezTo>
                <a:cubicBezTo>
                  <a:pt x="724595" y="206990"/>
                  <a:pt x="745455" y="208990"/>
                  <a:pt x="756218" y="202322"/>
                </a:cubicBezTo>
                <a:cubicBezTo>
                  <a:pt x="766429" y="197064"/>
                  <a:pt x="777906" y="194750"/>
                  <a:pt x="789365" y="195655"/>
                </a:cubicBezTo>
                <a:cubicBezTo>
                  <a:pt x="782793" y="192797"/>
                  <a:pt x="796794" y="186987"/>
                  <a:pt x="801081" y="180891"/>
                </a:cubicBezTo>
                <a:cubicBezTo>
                  <a:pt x="810853" y="185206"/>
                  <a:pt x="821788" y="186111"/>
                  <a:pt x="832132" y="183463"/>
                </a:cubicBezTo>
                <a:cubicBezTo>
                  <a:pt x="840133" y="177748"/>
                  <a:pt x="842133" y="172700"/>
                  <a:pt x="851658" y="174605"/>
                </a:cubicBezTo>
                <a:cubicBezTo>
                  <a:pt x="862469" y="175119"/>
                  <a:pt x="873195" y="172471"/>
                  <a:pt x="882519" y="166985"/>
                </a:cubicBezTo>
                <a:cubicBezTo>
                  <a:pt x="891473" y="161365"/>
                  <a:pt x="884043" y="167651"/>
                  <a:pt x="892044" y="163937"/>
                </a:cubicBezTo>
                <a:cubicBezTo>
                  <a:pt x="896902" y="161746"/>
                  <a:pt x="902236" y="164603"/>
                  <a:pt x="907285" y="163365"/>
                </a:cubicBezTo>
                <a:cubicBezTo>
                  <a:pt x="910685" y="162413"/>
                  <a:pt x="913752" y="160527"/>
                  <a:pt x="916143" y="157936"/>
                </a:cubicBezTo>
                <a:cubicBezTo>
                  <a:pt x="920239" y="160888"/>
                  <a:pt x="922810" y="159746"/>
                  <a:pt x="923858" y="154697"/>
                </a:cubicBezTo>
                <a:cubicBezTo>
                  <a:pt x="925039" y="150973"/>
                  <a:pt x="928763" y="148658"/>
                  <a:pt x="932621" y="149268"/>
                </a:cubicBezTo>
                <a:cubicBezTo>
                  <a:pt x="929859" y="166508"/>
                  <a:pt x="988438" y="136409"/>
                  <a:pt x="997963" y="142886"/>
                </a:cubicBezTo>
                <a:cubicBezTo>
                  <a:pt x="1003297" y="144220"/>
                  <a:pt x="1006154" y="136505"/>
                  <a:pt x="1011107" y="138410"/>
                </a:cubicBezTo>
                <a:cubicBezTo>
                  <a:pt x="1018441" y="141362"/>
                  <a:pt x="1017298" y="139076"/>
                  <a:pt x="1026252" y="135743"/>
                </a:cubicBezTo>
                <a:cubicBezTo>
                  <a:pt x="1033462" y="132209"/>
                  <a:pt x="1042035" y="132942"/>
                  <a:pt x="1048540" y="137648"/>
                </a:cubicBezTo>
                <a:cubicBezTo>
                  <a:pt x="1054446" y="129075"/>
                  <a:pt x="1064256" y="134504"/>
                  <a:pt x="1072257" y="135647"/>
                </a:cubicBezTo>
                <a:cubicBezTo>
                  <a:pt x="1082164" y="136981"/>
                  <a:pt x="1082544" y="126884"/>
                  <a:pt x="1089784" y="122884"/>
                </a:cubicBezTo>
                <a:cubicBezTo>
                  <a:pt x="1095022" y="144029"/>
                  <a:pt x="1115406" y="111740"/>
                  <a:pt x="1092641" y="117359"/>
                </a:cubicBezTo>
                <a:cubicBezTo>
                  <a:pt x="1091784" y="117645"/>
                  <a:pt x="1086926" y="116597"/>
                  <a:pt x="1088450" y="115931"/>
                </a:cubicBezTo>
                <a:cubicBezTo>
                  <a:pt x="1100023" y="112807"/>
                  <a:pt x="1112005" y="111492"/>
                  <a:pt x="1123978" y="112025"/>
                </a:cubicBezTo>
                <a:cubicBezTo>
                  <a:pt x="1120930" y="118883"/>
                  <a:pt x="1113024" y="110596"/>
                  <a:pt x="1109215" y="116693"/>
                </a:cubicBezTo>
                <a:cubicBezTo>
                  <a:pt x="1117406" y="130790"/>
                  <a:pt x="1138837" y="108596"/>
                  <a:pt x="1144171" y="125265"/>
                </a:cubicBezTo>
                <a:lnTo>
                  <a:pt x="1158848" y="124501"/>
                </a:lnTo>
                <a:lnTo>
                  <a:pt x="1155601" y="123551"/>
                </a:lnTo>
                <a:cubicBezTo>
                  <a:pt x="1154553" y="121169"/>
                  <a:pt x="1155910" y="120598"/>
                  <a:pt x="1157922" y="120622"/>
                </a:cubicBezTo>
                <a:cubicBezTo>
                  <a:pt x="1159934" y="120646"/>
                  <a:pt x="1162601" y="121265"/>
                  <a:pt x="1164173" y="121265"/>
                </a:cubicBezTo>
                <a:lnTo>
                  <a:pt x="1161480" y="124364"/>
                </a:lnTo>
                <a:lnTo>
                  <a:pt x="1168412" y="124003"/>
                </a:lnTo>
                <a:cubicBezTo>
                  <a:pt x="1174103" y="121146"/>
                  <a:pt x="1175318" y="116597"/>
                  <a:pt x="1165793" y="112597"/>
                </a:cubicBezTo>
                <a:cubicBezTo>
                  <a:pt x="1164460" y="112025"/>
                  <a:pt x="1165126" y="109644"/>
                  <a:pt x="1167031" y="109644"/>
                </a:cubicBezTo>
                <a:cubicBezTo>
                  <a:pt x="1191225" y="109644"/>
                  <a:pt x="1211227" y="108977"/>
                  <a:pt x="1235992" y="107358"/>
                </a:cubicBezTo>
                <a:cubicBezTo>
                  <a:pt x="1237135" y="113359"/>
                  <a:pt x="1210560" y="116502"/>
                  <a:pt x="1206751" y="111168"/>
                </a:cubicBezTo>
                <a:cubicBezTo>
                  <a:pt x="1204179" y="113359"/>
                  <a:pt x="1206560" y="119455"/>
                  <a:pt x="1208370" y="120693"/>
                </a:cubicBezTo>
                <a:cubicBezTo>
                  <a:pt x="1210180" y="121931"/>
                  <a:pt x="1214847" y="117645"/>
                  <a:pt x="1218371" y="117645"/>
                </a:cubicBezTo>
                <a:cubicBezTo>
                  <a:pt x="1226181" y="117836"/>
                  <a:pt x="1234849" y="121455"/>
                  <a:pt x="1242184" y="116788"/>
                </a:cubicBezTo>
                <a:cubicBezTo>
                  <a:pt x="1245136" y="113835"/>
                  <a:pt x="1237897" y="110596"/>
                  <a:pt x="1239898" y="106692"/>
                </a:cubicBezTo>
                <a:cubicBezTo>
                  <a:pt x="1254433" y="108387"/>
                  <a:pt x="1269139" y="107644"/>
                  <a:pt x="1283427" y="104501"/>
                </a:cubicBezTo>
                <a:cubicBezTo>
                  <a:pt x="1290190" y="103358"/>
                  <a:pt x="1296762" y="103929"/>
                  <a:pt x="1303048" y="103358"/>
                </a:cubicBezTo>
                <a:cubicBezTo>
                  <a:pt x="1320193" y="101929"/>
                  <a:pt x="1303429" y="106215"/>
                  <a:pt x="1310668" y="109739"/>
                </a:cubicBezTo>
                <a:cubicBezTo>
                  <a:pt x="1314955" y="111549"/>
                  <a:pt x="1314478" y="103643"/>
                  <a:pt x="1321146" y="104786"/>
                </a:cubicBezTo>
                <a:cubicBezTo>
                  <a:pt x="1330099" y="106310"/>
                  <a:pt x="1330099" y="106882"/>
                  <a:pt x="1330099" y="100405"/>
                </a:cubicBezTo>
                <a:cubicBezTo>
                  <a:pt x="1336957" y="96976"/>
                  <a:pt x="1341434" y="111549"/>
                  <a:pt x="1345625" y="103167"/>
                </a:cubicBezTo>
                <a:cubicBezTo>
                  <a:pt x="1345815" y="103167"/>
                  <a:pt x="1347340" y="102596"/>
                  <a:pt x="1348197" y="103167"/>
                </a:cubicBezTo>
                <a:cubicBezTo>
                  <a:pt x="1354388" y="107644"/>
                  <a:pt x="1370866" y="105358"/>
                  <a:pt x="1378105" y="104405"/>
                </a:cubicBezTo>
                <a:cubicBezTo>
                  <a:pt x="1385344" y="103453"/>
                  <a:pt x="1393155" y="99833"/>
                  <a:pt x="1400013" y="104405"/>
                </a:cubicBezTo>
                <a:cubicBezTo>
                  <a:pt x="1401080" y="101186"/>
                  <a:pt x="1404261" y="99147"/>
                  <a:pt x="1407633" y="99548"/>
                </a:cubicBezTo>
                <a:cubicBezTo>
                  <a:pt x="1411538" y="100119"/>
                  <a:pt x="1415634" y="103548"/>
                  <a:pt x="1419730" y="101834"/>
                </a:cubicBezTo>
                <a:cubicBezTo>
                  <a:pt x="1421920" y="97262"/>
                  <a:pt x="1424492" y="96976"/>
                  <a:pt x="1427254" y="101167"/>
                </a:cubicBezTo>
                <a:lnTo>
                  <a:pt x="1431160" y="100500"/>
                </a:lnTo>
                <a:cubicBezTo>
                  <a:pt x="1433445" y="90594"/>
                  <a:pt x="1443447" y="99452"/>
                  <a:pt x="1450210" y="97452"/>
                </a:cubicBezTo>
                <a:cubicBezTo>
                  <a:pt x="1461668" y="94261"/>
                  <a:pt x="1473670" y="93452"/>
                  <a:pt x="1485452" y="95071"/>
                </a:cubicBezTo>
                <a:cubicBezTo>
                  <a:pt x="1494406" y="90594"/>
                  <a:pt x="1505359" y="94595"/>
                  <a:pt x="1515360" y="92690"/>
                </a:cubicBezTo>
                <a:cubicBezTo>
                  <a:pt x="1525362" y="90785"/>
                  <a:pt x="1521266" y="87927"/>
                  <a:pt x="1530791" y="90785"/>
                </a:cubicBezTo>
                <a:cubicBezTo>
                  <a:pt x="1536411" y="92499"/>
                  <a:pt x="1541364" y="89165"/>
                  <a:pt x="1547841" y="88403"/>
                </a:cubicBezTo>
                <a:cubicBezTo>
                  <a:pt x="1554318" y="87642"/>
                  <a:pt x="1555365" y="89165"/>
                  <a:pt x="1557366" y="85070"/>
                </a:cubicBezTo>
                <a:cubicBezTo>
                  <a:pt x="1562805" y="83098"/>
                  <a:pt x="1568834" y="83612"/>
                  <a:pt x="1573844" y="86498"/>
                </a:cubicBezTo>
                <a:cubicBezTo>
                  <a:pt x="1578606" y="79259"/>
                  <a:pt x="1601657" y="85832"/>
                  <a:pt x="1609753" y="85832"/>
                </a:cubicBezTo>
                <a:cubicBezTo>
                  <a:pt x="1622612" y="86022"/>
                  <a:pt x="1630042" y="80021"/>
                  <a:pt x="1642424" y="81545"/>
                </a:cubicBezTo>
                <a:cubicBezTo>
                  <a:pt x="1654883" y="82326"/>
                  <a:pt x="1667389" y="81326"/>
                  <a:pt x="1679572" y="78593"/>
                </a:cubicBezTo>
                <a:cubicBezTo>
                  <a:pt x="1714052" y="73163"/>
                  <a:pt x="1744437" y="76878"/>
                  <a:pt x="1777774" y="74116"/>
                </a:cubicBezTo>
                <a:cubicBezTo>
                  <a:pt x="1782060" y="68020"/>
                  <a:pt x="1788728" y="71830"/>
                  <a:pt x="1794157" y="73544"/>
                </a:cubicBezTo>
                <a:cubicBezTo>
                  <a:pt x="1802920" y="76402"/>
                  <a:pt x="1800920" y="64972"/>
                  <a:pt x="1808921" y="69258"/>
                </a:cubicBezTo>
                <a:cubicBezTo>
                  <a:pt x="1820542" y="75450"/>
                  <a:pt x="1841020" y="68972"/>
                  <a:pt x="1853974" y="70211"/>
                </a:cubicBezTo>
                <a:cubicBezTo>
                  <a:pt x="1871595" y="77450"/>
                  <a:pt x="1899885" y="69353"/>
                  <a:pt x="1917792" y="65829"/>
                </a:cubicBezTo>
                <a:cubicBezTo>
                  <a:pt x="1926078" y="64210"/>
                  <a:pt x="1935318" y="72687"/>
                  <a:pt x="1942557" y="68687"/>
                </a:cubicBezTo>
                <a:cubicBezTo>
                  <a:pt x="1946652" y="65448"/>
                  <a:pt x="1946938" y="62971"/>
                  <a:pt x="1948653" y="64115"/>
                </a:cubicBezTo>
                <a:cubicBezTo>
                  <a:pt x="1955549" y="69125"/>
                  <a:pt x="1964731" y="69687"/>
                  <a:pt x="1972180" y="65543"/>
                </a:cubicBezTo>
                <a:cubicBezTo>
                  <a:pt x="1983990" y="75735"/>
                  <a:pt x="1990468" y="61162"/>
                  <a:pt x="1999421" y="64115"/>
                </a:cubicBezTo>
                <a:cubicBezTo>
                  <a:pt x="2003231" y="65448"/>
                  <a:pt x="2004469" y="73735"/>
                  <a:pt x="2008946" y="67353"/>
                </a:cubicBezTo>
                <a:cubicBezTo>
                  <a:pt x="2013423" y="60971"/>
                  <a:pt x="2013994" y="67448"/>
                  <a:pt x="2019233" y="68496"/>
                </a:cubicBezTo>
                <a:cubicBezTo>
                  <a:pt x="2028663" y="68563"/>
                  <a:pt x="2037873" y="65629"/>
                  <a:pt x="2045522" y="60114"/>
                </a:cubicBezTo>
                <a:cubicBezTo>
                  <a:pt x="2045522" y="72878"/>
                  <a:pt x="2069144" y="65067"/>
                  <a:pt x="2079145" y="65067"/>
                </a:cubicBezTo>
                <a:cubicBezTo>
                  <a:pt x="2084574" y="65162"/>
                  <a:pt x="2088956" y="68972"/>
                  <a:pt x="2093242" y="66877"/>
                </a:cubicBezTo>
                <a:cubicBezTo>
                  <a:pt x="2095528" y="65734"/>
                  <a:pt x="2098862" y="61829"/>
                  <a:pt x="2102767" y="62495"/>
                </a:cubicBezTo>
                <a:cubicBezTo>
                  <a:pt x="2106673" y="63162"/>
                  <a:pt x="2109340" y="65829"/>
                  <a:pt x="2114197" y="65829"/>
                </a:cubicBezTo>
                <a:cubicBezTo>
                  <a:pt x="2119055" y="65829"/>
                  <a:pt x="2117626" y="60876"/>
                  <a:pt x="2121913" y="60876"/>
                </a:cubicBezTo>
                <a:cubicBezTo>
                  <a:pt x="2128580" y="60876"/>
                  <a:pt x="2154869" y="65638"/>
                  <a:pt x="2158203" y="63353"/>
                </a:cubicBezTo>
                <a:cubicBezTo>
                  <a:pt x="2165937" y="59619"/>
                  <a:pt x="2174386" y="57609"/>
                  <a:pt x="2182968" y="57447"/>
                </a:cubicBezTo>
                <a:cubicBezTo>
                  <a:pt x="2188397" y="58781"/>
                  <a:pt x="2204018" y="60400"/>
                  <a:pt x="2206304" y="57447"/>
                </a:cubicBezTo>
                <a:cubicBezTo>
                  <a:pt x="2208019" y="64781"/>
                  <a:pt x="2246976" y="58400"/>
                  <a:pt x="2253453" y="58400"/>
                </a:cubicBezTo>
                <a:cubicBezTo>
                  <a:pt x="2257644" y="58114"/>
                  <a:pt x="2280885" y="64496"/>
                  <a:pt x="2283361" y="59638"/>
                </a:cubicBezTo>
                <a:cubicBezTo>
                  <a:pt x="2287457" y="51923"/>
                  <a:pt x="2310603" y="59638"/>
                  <a:pt x="2314413" y="56304"/>
                </a:cubicBezTo>
                <a:cubicBezTo>
                  <a:pt x="2320128" y="67829"/>
                  <a:pt x="2325176" y="59924"/>
                  <a:pt x="2332320" y="56304"/>
                </a:cubicBezTo>
                <a:cubicBezTo>
                  <a:pt x="2340797" y="65638"/>
                  <a:pt x="2364705" y="56876"/>
                  <a:pt x="2376325" y="57638"/>
                </a:cubicBezTo>
                <a:cubicBezTo>
                  <a:pt x="2384469" y="59314"/>
                  <a:pt x="2392804" y="59857"/>
                  <a:pt x="2401090" y="59257"/>
                </a:cubicBezTo>
                <a:cubicBezTo>
                  <a:pt x="2410520" y="57161"/>
                  <a:pt x="2412044" y="61162"/>
                  <a:pt x="2420807" y="59257"/>
                </a:cubicBezTo>
                <a:cubicBezTo>
                  <a:pt x="2447096" y="53446"/>
                  <a:pt x="2479386" y="58876"/>
                  <a:pt x="2506532" y="58304"/>
                </a:cubicBezTo>
                <a:cubicBezTo>
                  <a:pt x="2510437" y="58209"/>
                  <a:pt x="2514343" y="55256"/>
                  <a:pt x="2518248" y="55256"/>
                </a:cubicBezTo>
                <a:cubicBezTo>
                  <a:pt x="2545108" y="54304"/>
                  <a:pt x="2571683" y="55828"/>
                  <a:pt x="2598353" y="54304"/>
                </a:cubicBezTo>
                <a:cubicBezTo>
                  <a:pt x="2625023" y="52780"/>
                  <a:pt x="2652550" y="55066"/>
                  <a:pt x="2679792" y="55066"/>
                </a:cubicBezTo>
                <a:cubicBezTo>
                  <a:pt x="2686269" y="54971"/>
                  <a:pt x="2702557" y="51732"/>
                  <a:pt x="2706747" y="56304"/>
                </a:cubicBezTo>
                <a:cubicBezTo>
                  <a:pt x="2698089" y="58724"/>
                  <a:pt x="2689155" y="60009"/>
                  <a:pt x="2680173" y="60114"/>
                </a:cubicBezTo>
                <a:cubicBezTo>
                  <a:pt x="2668552" y="60495"/>
                  <a:pt x="2655884" y="57257"/>
                  <a:pt x="2646359" y="58019"/>
                </a:cubicBezTo>
                <a:cubicBezTo>
                  <a:pt x="2627309" y="59543"/>
                  <a:pt x="2608259" y="61543"/>
                  <a:pt x="2589209" y="62686"/>
                </a:cubicBezTo>
                <a:cubicBezTo>
                  <a:pt x="2591686" y="70592"/>
                  <a:pt x="2603782" y="72211"/>
                  <a:pt x="2612450" y="69353"/>
                </a:cubicBezTo>
                <a:cubicBezTo>
                  <a:pt x="2615784" y="68430"/>
                  <a:pt x="2619308" y="68430"/>
                  <a:pt x="2622642" y="69353"/>
                </a:cubicBezTo>
                <a:cubicBezTo>
                  <a:pt x="2627023" y="72401"/>
                  <a:pt x="2636644" y="68782"/>
                  <a:pt x="2640358" y="67353"/>
                </a:cubicBezTo>
                <a:cubicBezTo>
                  <a:pt x="2648074" y="64496"/>
                  <a:pt x="2653884" y="73163"/>
                  <a:pt x="2661599" y="66686"/>
                </a:cubicBezTo>
                <a:cubicBezTo>
                  <a:pt x="2661313" y="70782"/>
                  <a:pt x="2677411" y="69068"/>
                  <a:pt x="2679696" y="67639"/>
                </a:cubicBezTo>
                <a:cubicBezTo>
                  <a:pt x="2685602" y="64019"/>
                  <a:pt x="2688174" y="79164"/>
                  <a:pt x="2694270" y="68496"/>
                </a:cubicBezTo>
                <a:cubicBezTo>
                  <a:pt x="2697699" y="72211"/>
                  <a:pt x="2699509" y="70782"/>
                  <a:pt x="2706747" y="68496"/>
                </a:cubicBezTo>
                <a:cubicBezTo>
                  <a:pt x="2710462" y="67544"/>
                  <a:pt x="2717606" y="69353"/>
                  <a:pt x="2722654" y="68496"/>
                </a:cubicBezTo>
                <a:cubicBezTo>
                  <a:pt x="2724369" y="68210"/>
                  <a:pt x="2726369" y="71639"/>
                  <a:pt x="2728465" y="73640"/>
                </a:cubicBezTo>
                <a:cubicBezTo>
                  <a:pt x="2736561" y="59447"/>
                  <a:pt x="2743038" y="85260"/>
                  <a:pt x="2751801" y="70496"/>
                </a:cubicBezTo>
                <a:cubicBezTo>
                  <a:pt x="2760469" y="82117"/>
                  <a:pt x="2767803" y="73925"/>
                  <a:pt x="2776756" y="71449"/>
                </a:cubicBezTo>
                <a:cubicBezTo>
                  <a:pt x="2782947" y="69734"/>
                  <a:pt x="2788758" y="77354"/>
                  <a:pt x="2793520" y="73925"/>
                </a:cubicBezTo>
                <a:cubicBezTo>
                  <a:pt x="2798283" y="70496"/>
                  <a:pt x="2820095" y="81355"/>
                  <a:pt x="2817904" y="68115"/>
                </a:cubicBezTo>
                <a:cubicBezTo>
                  <a:pt x="2832697" y="70830"/>
                  <a:pt x="2847784" y="71563"/>
                  <a:pt x="2862767" y="70306"/>
                </a:cubicBezTo>
                <a:cubicBezTo>
                  <a:pt x="2873435" y="66782"/>
                  <a:pt x="2875626" y="80783"/>
                  <a:pt x="2884103" y="69163"/>
                </a:cubicBezTo>
                <a:cubicBezTo>
                  <a:pt x="2886770" y="65448"/>
                  <a:pt x="2901438" y="72020"/>
                  <a:pt x="2908296" y="71258"/>
                </a:cubicBezTo>
                <a:cubicBezTo>
                  <a:pt x="2914040" y="69734"/>
                  <a:pt x="2920155" y="70592"/>
                  <a:pt x="2925251" y="73640"/>
                </a:cubicBezTo>
                <a:cubicBezTo>
                  <a:pt x="2928166" y="70134"/>
                  <a:pt x="2932500" y="68105"/>
                  <a:pt x="2937062" y="68115"/>
                </a:cubicBezTo>
                <a:cubicBezTo>
                  <a:pt x="2949730" y="68306"/>
                  <a:pt x="2952683" y="73925"/>
                  <a:pt x="2966494" y="69734"/>
                </a:cubicBezTo>
                <a:cubicBezTo>
                  <a:pt x="2972876" y="67639"/>
                  <a:pt x="2980687" y="71354"/>
                  <a:pt x="2985544" y="69734"/>
                </a:cubicBezTo>
                <a:cubicBezTo>
                  <a:pt x="2996498" y="68782"/>
                  <a:pt x="3008880" y="61162"/>
                  <a:pt x="3008880" y="73640"/>
                </a:cubicBezTo>
                <a:cubicBezTo>
                  <a:pt x="3015929" y="78021"/>
                  <a:pt x="3022978" y="74402"/>
                  <a:pt x="3029931" y="73640"/>
                </a:cubicBezTo>
                <a:cubicBezTo>
                  <a:pt x="3030407" y="72116"/>
                  <a:pt x="3030979" y="70592"/>
                  <a:pt x="3031455" y="68972"/>
                </a:cubicBezTo>
                <a:cubicBezTo>
                  <a:pt x="3039646" y="68801"/>
                  <a:pt x="3047790" y="70192"/>
                  <a:pt x="3055458" y="73068"/>
                </a:cubicBezTo>
                <a:cubicBezTo>
                  <a:pt x="3059458" y="77450"/>
                  <a:pt x="3066793" y="69544"/>
                  <a:pt x="3071841" y="70877"/>
                </a:cubicBezTo>
                <a:cubicBezTo>
                  <a:pt x="3077832" y="71878"/>
                  <a:pt x="3083947" y="71878"/>
                  <a:pt x="3089938" y="70877"/>
                </a:cubicBezTo>
                <a:cubicBezTo>
                  <a:pt x="3099463" y="70687"/>
                  <a:pt x="3099654" y="76783"/>
                  <a:pt x="3112512" y="74211"/>
                </a:cubicBezTo>
                <a:cubicBezTo>
                  <a:pt x="3120323" y="72687"/>
                  <a:pt x="3124038" y="67258"/>
                  <a:pt x="3132229" y="69544"/>
                </a:cubicBezTo>
                <a:cubicBezTo>
                  <a:pt x="3138135" y="71258"/>
                  <a:pt x="3133372" y="78974"/>
                  <a:pt x="3136896" y="81926"/>
                </a:cubicBezTo>
                <a:cubicBezTo>
                  <a:pt x="3143850" y="88022"/>
                  <a:pt x="3145755" y="70496"/>
                  <a:pt x="3145755" y="68020"/>
                </a:cubicBezTo>
                <a:cubicBezTo>
                  <a:pt x="3148898" y="68972"/>
                  <a:pt x="3166996" y="76402"/>
                  <a:pt x="3166996" y="72211"/>
                </a:cubicBezTo>
                <a:cubicBezTo>
                  <a:pt x="3166996" y="60209"/>
                  <a:pt x="3177568" y="72782"/>
                  <a:pt x="3179187" y="76688"/>
                </a:cubicBezTo>
                <a:cubicBezTo>
                  <a:pt x="3185579" y="80079"/>
                  <a:pt x="3192723" y="81783"/>
                  <a:pt x="3199952" y="81641"/>
                </a:cubicBezTo>
                <a:cubicBezTo>
                  <a:pt x="3207477" y="77450"/>
                  <a:pt x="3203762" y="80307"/>
                  <a:pt x="3211477" y="80021"/>
                </a:cubicBezTo>
                <a:cubicBezTo>
                  <a:pt x="3219193" y="79736"/>
                  <a:pt x="3213763" y="72211"/>
                  <a:pt x="3211477" y="68877"/>
                </a:cubicBezTo>
                <a:cubicBezTo>
                  <a:pt x="3217859" y="62305"/>
                  <a:pt x="3223669" y="81545"/>
                  <a:pt x="3230527" y="81355"/>
                </a:cubicBezTo>
                <a:cubicBezTo>
                  <a:pt x="3237385" y="81164"/>
                  <a:pt x="3239386" y="75640"/>
                  <a:pt x="3244815" y="73544"/>
                </a:cubicBezTo>
                <a:cubicBezTo>
                  <a:pt x="3249577" y="78593"/>
                  <a:pt x="3256530" y="76688"/>
                  <a:pt x="3262436" y="76116"/>
                </a:cubicBezTo>
                <a:cubicBezTo>
                  <a:pt x="3266113" y="75830"/>
                  <a:pt x="3269808" y="75830"/>
                  <a:pt x="3273485" y="76116"/>
                </a:cubicBezTo>
                <a:cubicBezTo>
                  <a:pt x="3273590" y="75163"/>
                  <a:pt x="3274018" y="74278"/>
                  <a:pt x="3274704" y="73611"/>
                </a:cubicBezTo>
                <a:cubicBezTo>
                  <a:pt x="3276343" y="71982"/>
                  <a:pt x="3279000" y="71992"/>
                  <a:pt x="3280629" y="73640"/>
                </a:cubicBezTo>
                <a:lnTo>
                  <a:pt x="3290154" y="76307"/>
                </a:lnTo>
                <a:cubicBezTo>
                  <a:pt x="3299869" y="77259"/>
                  <a:pt x="3295488" y="78688"/>
                  <a:pt x="3306822" y="77259"/>
                </a:cubicBezTo>
                <a:cubicBezTo>
                  <a:pt x="3318157" y="75830"/>
                  <a:pt x="3327778" y="80498"/>
                  <a:pt x="3337874" y="77735"/>
                </a:cubicBezTo>
                <a:cubicBezTo>
                  <a:pt x="3345018" y="75735"/>
                  <a:pt x="3359020" y="80021"/>
                  <a:pt x="3364068" y="77164"/>
                </a:cubicBezTo>
                <a:cubicBezTo>
                  <a:pt x="3373307" y="71925"/>
                  <a:pt x="3388452" y="75163"/>
                  <a:pt x="3398834" y="75640"/>
                </a:cubicBezTo>
                <a:cubicBezTo>
                  <a:pt x="3417884" y="76878"/>
                  <a:pt x="3436934" y="75640"/>
                  <a:pt x="3455984" y="75640"/>
                </a:cubicBezTo>
                <a:cubicBezTo>
                  <a:pt x="3470462" y="75830"/>
                  <a:pt x="3481035" y="78021"/>
                  <a:pt x="3490560" y="68496"/>
                </a:cubicBezTo>
                <a:cubicBezTo>
                  <a:pt x="3495418" y="68020"/>
                  <a:pt x="3490846" y="77354"/>
                  <a:pt x="3496846" y="78021"/>
                </a:cubicBezTo>
                <a:cubicBezTo>
                  <a:pt x="3499237" y="73992"/>
                  <a:pt x="3503828" y="71801"/>
                  <a:pt x="3508467" y="72496"/>
                </a:cubicBezTo>
                <a:cubicBezTo>
                  <a:pt x="3516944" y="73544"/>
                  <a:pt x="3526183" y="79355"/>
                  <a:pt x="3531041" y="68687"/>
                </a:cubicBezTo>
                <a:cubicBezTo>
                  <a:pt x="3541328" y="79736"/>
                  <a:pt x="3553711" y="57638"/>
                  <a:pt x="3563712" y="71830"/>
                </a:cubicBezTo>
                <a:cubicBezTo>
                  <a:pt x="3569522" y="74116"/>
                  <a:pt x="3573332" y="66496"/>
                  <a:pt x="3578380" y="68592"/>
                </a:cubicBezTo>
                <a:cubicBezTo>
                  <a:pt x="3584953" y="71163"/>
                  <a:pt x="3589048" y="66496"/>
                  <a:pt x="3598573" y="69068"/>
                </a:cubicBezTo>
                <a:cubicBezTo>
                  <a:pt x="3607984" y="70982"/>
                  <a:pt x="3617671" y="71182"/>
                  <a:pt x="3627148" y="69639"/>
                </a:cubicBezTo>
                <a:cubicBezTo>
                  <a:pt x="3636816" y="68401"/>
                  <a:pt x="3646608" y="68658"/>
                  <a:pt x="3656200" y="70401"/>
                </a:cubicBezTo>
                <a:cubicBezTo>
                  <a:pt x="3665305" y="70554"/>
                  <a:pt x="3674221" y="67782"/>
                  <a:pt x="3681631" y="62495"/>
                </a:cubicBezTo>
                <a:cubicBezTo>
                  <a:pt x="3689156" y="64781"/>
                  <a:pt x="3700777" y="66782"/>
                  <a:pt x="3706492" y="59352"/>
                </a:cubicBezTo>
                <a:cubicBezTo>
                  <a:pt x="3708111" y="64591"/>
                  <a:pt x="3727161" y="69734"/>
                  <a:pt x="3730018" y="66686"/>
                </a:cubicBezTo>
                <a:cubicBezTo>
                  <a:pt x="3737714" y="62848"/>
                  <a:pt x="3746611" y="62200"/>
                  <a:pt x="3754783" y="64877"/>
                </a:cubicBezTo>
                <a:cubicBezTo>
                  <a:pt x="3770880" y="63257"/>
                  <a:pt x="3800694" y="67925"/>
                  <a:pt x="3819744" y="62591"/>
                </a:cubicBezTo>
                <a:cubicBezTo>
                  <a:pt x="3823925" y="61238"/>
                  <a:pt x="3828373" y="60952"/>
                  <a:pt x="3832698" y="61733"/>
                </a:cubicBezTo>
                <a:cubicBezTo>
                  <a:pt x="3834793" y="64591"/>
                  <a:pt x="3838794" y="61257"/>
                  <a:pt x="3842223" y="57542"/>
                </a:cubicBezTo>
                <a:cubicBezTo>
                  <a:pt x="3844861" y="55247"/>
                  <a:pt x="3848852" y="55504"/>
                  <a:pt x="3851176" y="58114"/>
                </a:cubicBezTo>
                <a:cubicBezTo>
                  <a:pt x="3855082" y="62591"/>
                  <a:pt x="3863273" y="60495"/>
                  <a:pt x="3870226" y="59067"/>
                </a:cubicBezTo>
                <a:cubicBezTo>
                  <a:pt x="3873370" y="58400"/>
                  <a:pt x="3885847" y="58590"/>
                  <a:pt x="3886609" y="57066"/>
                </a:cubicBezTo>
                <a:cubicBezTo>
                  <a:pt x="3887371" y="55542"/>
                  <a:pt x="3892324" y="56400"/>
                  <a:pt x="3896896" y="57066"/>
                </a:cubicBezTo>
                <a:cubicBezTo>
                  <a:pt x="3905040" y="56352"/>
                  <a:pt x="3913232" y="56352"/>
                  <a:pt x="3921376" y="57066"/>
                </a:cubicBezTo>
                <a:cubicBezTo>
                  <a:pt x="3951665" y="54494"/>
                  <a:pt x="3977002" y="55161"/>
                  <a:pt x="4008815" y="52970"/>
                </a:cubicBezTo>
                <a:cubicBezTo>
                  <a:pt x="4032113" y="51113"/>
                  <a:pt x="4055526" y="51113"/>
                  <a:pt x="4078824" y="52970"/>
                </a:cubicBezTo>
                <a:cubicBezTo>
                  <a:pt x="4084396" y="53541"/>
                  <a:pt x="4087420" y="52732"/>
                  <a:pt x="4089921" y="52708"/>
                </a:cubicBezTo>
                <a:close/>
                <a:moveTo>
                  <a:pt x="3741829" y="52018"/>
                </a:moveTo>
                <a:cubicBezTo>
                  <a:pt x="3744496" y="51256"/>
                  <a:pt x="3756212" y="52113"/>
                  <a:pt x="3752783" y="55162"/>
                </a:cubicBezTo>
                <a:cubicBezTo>
                  <a:pt x="3749354" y="58209"/>
                  <a:pt x="3741162" y="55162"/>
                  <a:pt x="3739829" y="55162"/>
                </a:cubicBezTo>
                <a:cubicBezTo>
                  <a:pt x="3739705" y="53780"/>
                  <a:pt x="3740524" y="52485"/>
                  <a:pt x="3741829" y="52018"/>
                </a:cubicBezTo>
                <a:close/>
                <a:moveTo>
                  <a:pt x="3690477" y="51578"/>
                </a:moveTo>
                <a:cubicBezTo>
                  <a:pt x="3696370" y="51352"/>
                  <a:pt x="3703300" y="52019"/>
                  <a:pt x="3705634" y="52781"/>
                </a:cubicBezTo>
                <a:cubicBezTo>
                  <a:pt x="3705634" y="57448"/>
                  <a:pt x="3700205" y="55162"/>
                  <a:pt x="3697823" y="55924"/>
                </a:cubicBezTo>
                <a:lnTo>
                  <a:pt x="3681536" y="55733"/>
                </a:lnTo>
                <a:cubicBezTo>
                  <a:pt x="3679726" y="52923"/>
                  <a:pt x="3684583" y="51804"/>
                  <a:pt x="3690477" y="51578"/>
                </a:cubicBezTo>
                <a:close/>
                <a:moveTo>
                  <a:pt x="1861118" y="48875"/>
                </a:moveTo>
                <a:cubicBezTo>
                  <a:pt x="1853879" y="56019"/>
                  <a:pt x="1829019" y="50304"/>
                  <a:pt x="1816827" y="53542"/>
                </a:cubicBezTo>
                <a:cubicBezTo>
                  <a:pt x="1816541" y="46018"/>
                  <a:pt x="1847878" y="51257"/>
                  <a:pt x="1861118" y="48875"/>
                </a:cubicBezTo>
                <a:close/>
                <a:moveTo>
                  <a:pt x="1892265" y="44970"/>
                </a:moveTo>
                <a:cubicBezTo>
                  <a:pt x="1886455" y="53257"/>
                  <a:pt x="1873787" y="47256"/>
                  <a:pt x="1865786" y="49637"/>
                </a:cubicBezTo>
                <a:cubicBezTo>
                  <a:pt x="1874301" y="46637"/>
                  <a:pt x="1883245" y="45066"/>
                  <a:pt x="1892265" y="44970"/>
                </a:cubicBezTo>
                <a:close/>
                <a:moveTo>
                  <a:pt x="1908553" y="44207"/>
                </a:moveTo>
                <a:cubicBezTo>
                  <a:pt x="1905409" y="49637"/>
                  <a:pt x="1899218" y="45827"/>
                  <a:pt x="1894551" y="46589"/>
                </a:cubicBezTo>
                <a:cubicBezTo>
                  <a:pt x="1898456" y="42684"/>
                  <a:pt x="1903885" y="44969"/>
                  <a:pt x="1908553" y="44207"/>
                </a:cubicBezTo>
                <a:close/>
                <a:moveTo>
                  <a:pt x="1963226" y="40588"/>
                </a:moveTo>
                <a:cubicBezTo>
                  <a:pt x="1965607" y="44208"/>
                  <a:pt x="1933222" y="45732"/>
                  <a:pt x="1931126" y="43446"/>
                </a:cubicBezTo>
                <a:cubicBezTo>
                  <a:pt x="1929031" y="41160"/>
                  <a:pt x="1939985" y="42874"/>
                  <a:pt x="1949224" y="42208"/>
                </a:cubicBezTo>
                <a:cubicBezTo>
                  <a:pt x="1955987" y="41636"/>
                  <a:pt x="1962273" y="39064"/>
                  <a:pt x="1963226" y="40588"/>
                </a:cubicBezTo>
                <a:close/>
                <a:moveTo>
                  <a:pt x="2004481" y="38338"/>
                </a:moveTo>
                <a:cubicBezTo>
                  <a:pt x="2010303" y="37993"/>
                  <a:pt x="2016518" y="38445"/>
                  <a:pt x="2018090" y="39636"/>
                </a:cubicBezTo>
                <a:cubicBezTo>
                  <a:pt x="2010013" y="41903"/>
                  <a:pt x="2001583" y="42646"/>
                  <a:pt x="1993230" y="41826"/>
                </a:cubicBezTo>
                <a:cubicBezTo>
                  <a:pt x="1993230" y="39826"/>
                  <a:pt x="1998659" y="38683"/>
                  <a:pt x="2004481" y="38338"/>
                </a:cubicBezTo>
                <a:close/>
                <a:moveTo>
                  <a:pt x="4278230" y="33242"/>
                </a:moveTo>
                <a:cubicBezTo>
                  <a:pt x="4282849" y="34444"/>
                  <a:pt x="4287754" y="36492"/>
                  <a:pt x="4289707" y="36492"/>
                </a:cubicBezTo>
                <a:cubicBezTo>
                  <a:pt x="4288088" y="38778"/>
                  <a:pt x="4272372" y="36588"/>
                  <a:pt x="4268467" y="35064"/>
                </a:cubicBezTo>
                <a:cubicBezTo>
                  <a:pt x="4269276" y="31682"/>
                  <a:pt x="4273610" y="32039"/>
                  <a:pt x="4278230" y="33242"/>
                </a:cubicBezTo>
                <a:close/>
                <a:moveTo>
                  <a:pt x="3731638" y="11442"/>
                </a:moveTo>
                <a:cubicBezTo>
                  <a:pt x="3767166" y="10965"/>
                  <a:pt x="3802504" y="14775"/>
                  <a:pt x="3838222" y="13347"/>
                </a:cubicBezTo>
                <a:cubicBezTo>
                  <a:pt x="3907184" y="10870"/>
                  <a:pt x="3981193" y="16680"/>
                  <a:pt x="4052821" y="20395"/>
                </a:cubicBezTo>
                <a:cubicBezTo>
                  <a:pt x="4095016" y="21633"/>
                  <a:pt x="4137307" y="22681"/>
                  <a:pt x="4179408" y="24967"/>
                </a:cubicBezTo>
                <a:cubicBezTo>
                  <a:pt x="4194362" y="25824"/>
                  <a:pt x="4217508" y="32206"/>
                  <a:pt x="4230271" y="31158"/>
                </a:cubicBezTo>
                <a:cubicBezTo>
                  <a:pt x="4237034" y="30587"/>
                  <a:pt x="4236748" y="27063"/>
                  <a:pt x="4245130" y="29254"/>
                </a:cubicBezTo>
                <a:lnTo>
                  <a:pt x="4251036" y="30968"/>
                </a:lnTo>
                <a:cubicBezTo>
                  <a:pt x="4255894" y="32492"/>
                  <a:pt x="4267324" y="35540"/>
                  <a:pt x="4262180" y="36112"/>
                </a:cubicBezTo>
                <a:cubicBezTo>
                  <a:pt x="4242130" y="36597"/>
                  <a:pt x="4222061" y="35549"/>
                  <a:pt x="4202173" y="32968"/>
                </a:cubicBezTo>
                <a:cubicBezTo>
                  <a:pt x="4182170" y="31254"/>
                  <a:pt x="4162263" y="29920"/>
                  <a:pt x="4142165" y="29349"/>
                </a:cubicBezTo>
                <a:cubicBezTo>
                  <a:pt x="4132450" y="29063"/>
                  <a:pt x="4122448" y="25824"/>
                  <a:pt x="4112923" y="25824"/>
                </a:cubicBezTo>
                <a:lnTo>
                  <a:pt x="3974811" y="22014"/>
                </a:lnTo>
                <a:cubicBezTo>
                  <a:pt x="3887657" y="19633"/>
                  <a:pt x="3800694" y="17728"/>
                  <a:pt x="3713445" y="18681"/>
                </a:cubicBezTo>
                <a:cubicBezTo>
                  <a:pt x="3671535" y="18681"/>
                  <a:pt x="3629720" y="19443"/>
                  <a:pt x="3587810" y="18681"/>
                </a:cubicBezTo>
                <a:cubicBezTo>
                  <a:pt x="3552091" y="23824"/>
                  <a:pt x="3515896" y="19157"/>
                  <a:pt x="3480273" y="24681"/>
                </a:cubicBezTo>
                <a:cubicBezTo>
                  <a:pt x="3460175" y="27825"/>
                  <a:pt x="3435124" y="23920"/>
                  <a:pt x="3413598" y="24681"/>
                </a:cubicBezTo>
                <a:lnTo>
                  <a:pt x="3353781" y="26587"/>
                </a:lnTo>
                <a:cubicBezTo>
                  <a:pt x="3334160" y="27063"/>
                  <a:pt x="3314633" y="27539"/>
                  <a:pt x="3295012" y="27539"/>
                </a:cubicBezTo>
                <a:cubicBezTo>
                  <a:pt x="3277819" y="29101"/>
                  <a:pt x="3260560" y="29806"/>
                  <a:pt x="3243291" y="29634"/>
                </a:cubicBezTo>
                <a:cubicBezTo>
                  <a:pt x="3213002" y="25634"/>
                  <a:pt x="3178140" y="32587"/>
                  <a:pt x="3148041" y="28587"/>
                </a:cubicBezTo>
                <a:cubicBezTo>
                  <a:pt x="3132134" y="26491"/>
                  <a:pt x="3113370" y="30873"/>
                  <a:pt x="3096511" y="30015"/>
                </a:cubicBezTo>
                <a:cubicBezTo>
                  <a:pt x="3079652" y="29158"/>
                  <a:pt x="3062221" y="29158"/>
                  <a:pt x="3045933" y="29158"/>
                </a:cubicBezTo>
                <a:cubicBezTo>
                  <a:pt x="3035779" y="30663"/>
                  <a:pt x="3025502" y="31082"/>
                  <a:pt x="3015262" y="30396"/>
                </a:cubicBezTo>
                <a:cubicBezTo>
                  <a:pt x="3002880" y="28111"/>
                  <a:pt x="3010119" y="32778"/>
                  <a:pt x="3001451" y="31920"/>
                </a:cubicBezTo>
                <a:cubicBezTo>
                  <a:pt x="2998498" y="31635"/>
                  <a:pt x="2993736" y="29444"/>
                  <a:pt x="2992784" y="34111"/>
                </a:cubicBezTo>
                <a:cubicBezTo>
                  <a:pt x="2987440" y="30711"/>
                  <a:pt x="2981068" y="29292"/>
                  <a:pt x="2974781" y="30111"/>
                </a:cubicBezTo>
                <a:cubicBezTo>
                  <a:pt x="2963161" y="30492"/>
                  <a:pt x="2948492" y="34587"/>
                  <a:pt x="2937443" y="32111"/>
                </a:cubicBezTo>
                <a:cubicBezTo>
                  <a:pt x="2928871" y="30206"/>
                  <a:pt x="2915631" y="37826"/>
                  <a:pt x="2907820" y="34778"/>
                </a:cubicBezTo>
                <a:cubicBezTo>
                  <a:pt x="2894866" y="29634"/>
                  <a:pt x="2884389" y="36016"/>
                  <a:pt x="2869149" y="31825"/>
                </a:cubicBezTo>
                <a:cubicBezTo>
                  <a:pt x="2855338" y="35730"/>
                  <a:pt x="2840764" y="28396"/>
                  <a:pt x="2828858" y="34397"/>
                </a:cubicBezTo>
                <a:cubicBezTo>
                  <a:pt x="2821295" y="34978"/>
                  <a:pt x="2813685" y="34235"/>
                  <a:pt x="2806379" y="32206"/>
                </a:cubicBezTo>
                <a:cubicBezTo>
                  <a:pt x="2791711" y="29730"/>
                  <a:pt x="2775137" y="33540"/>
                  <a:pt x="2761231" y="32873"/>
                </a:cubicBezTo>
                <a:cubicBezTo>
                  <a:pt x="2747324" y="32206"/>
                  <a:pt x="2715225" y="38207"/>
                  <a:pt x="2707129" y="33635"/>
                </a:cubicBezTo>
                <a:cubicBezTo>
                  <a:pt x="2699032" y="29063"/>
                  <a:pt x="2688555" y="41541"/>
                  <a:pt x="2681697" y="32587"/>
                </a:cubicBezTo>
                <a:cubicBezTo>
                  <a:pt x="2679554" y="32968"/>
                  <a:pt x="2677782" y="34454"/>
                  <a:pt x="2677030" y="36492"/>
                </a:cubicBezTo>
                <a:lnTo>
                  <a:pt x="2671505" y="33825"/>
                </a:lnTo>
                <a:lnTo>
                  <a:pt x="2650169" y="33825"/>
                </a:lnTo>
                <a:cubicBezTo>
                  <a:pt x="2644835" y="33825"/>
                  <a:pt x="2607688" y="32682"/>
                  <a:pt x="2610164" y="38779"/>
                </a:cubicBezTo>
                <a:cubicBezTo>
                  <a:pt x="2604849" y="34387"/>
                  <a:pt x="2597648" y="33054"/>
                  <a:pt x="2591114" y="35254"/>
                </a:cubicBezTo>
                <a:cubicBezTo>
                  <a:pt x="2583304" y="36492"/>
                  <a:pt x="2581589" y="32016"/>
                  <a:pt x="2575207" y="33159"/>
                </a:cubicBezTo>
                <a:cubicBezTo>
                  <a:pt x="2571016" y="33921"/>
                  <a:pt x="2568826" y="36873"/>
                  <a:pt x="2563777" y="38016"/>
                </a:cubicBezTo>
                <a:cubicBezTo>
                  <a:pt x="2558729" y="39159"/>
                  <a:pt x="2549585" y="35064"/>
                  <a:pt x="2544727" y="35064"/>
                </a:cubicBezTo>
                <a:cubicBezTo>
                  <a:pt x="2526439" y="34397"/>
                  <a:pt x="2508056" y="36016"/>
                  <a:pt x="2489959" y="36683"/>
                </a:cubicBezTo>
                <a:cubicBezTo>
                  <a:pt x="2471861" y="37350"/>
                  <a:pt x="2453002" y="33159"/>
                  <a:pt x="2435285" y="35254"/>
                </a:cubicBezTo>
                <a:cubicBezTo>
                  <a:pt x="2422045" y="36778"/>
                  <a:pt x="2413282" y="32492"/>
                  <a:pt x="2400805" y="33730"/>
                </a:cubicBezTo>
                <a:cubicBezTo>
                  <a:pt x="2381078" y="35492"/>
                  <a:pt x="2361257" y="36064"/>
                  <a:pt x="2341464" y="35445"/>
                </a:cubicBezTo>
                <a:cubicBezTo>
                  <a:pt x="2305459" y="34778"/>
                  <a:pt x="2269455" y="34778"/>
                  <a:pt x="2233450" y="37636"/>
                </a:cubicBezTo>
                <a:cubicBezTo>
                  <a:pt x="2233612" y="37359"/>
                  <a:pt x="2233736" y="37054"/>
                  <a:pt x="2233812" y="36740"/>
                </a:cubicBezTo>
                <a:cubicBezTo>
                  <a:pt x="2234336" y="34759"/>
                  <a:pt x="2233146" y="32730"/>
                  <a:pt x="2231164" y="32206"/>
                </a:cubicBezTo>
                <a:cubicBezTo>
                  <a:pt x="2228497" y="41541"/>
                  <a:pt x="2218877" y="35445"/>
                  <a:pt x="2216115" y="33730"/>
                </a:cubicBezTo>
                <a:cubicBezTo>
                  <a:pt x="2209257" y="29539"/>
                  <a:pt x="2199827" y="36016"/>
                  <a:pt x="2192302" y="33730"/>
                </a:cubicBezTo>
                <a:cubicBezTo>
                  <a:pt x="2178310" y="35930"/>
                  <a:pt x="2164089" y="36283"/>
                  <a:pt x="2150011" y="34778"/>
                </a:cubicBezTo>
                <a:cubicBezTo>
                  <a:pt x="2135438" y="34397"/>
                  <a:pt x="2121532" y="35349"/>
                  <a:pt x="2107149" y="35635"/>
                </a:cubicBezTo>
                <a:cubicBezTo>
                  <a:pt x="2085337" y="36302"/>
                  <a:pt x="2063524" y="35921"/>
                  <a:pt x="2041807" y="37350"/>
                </a:cubicBezTo>
                <a:cubicBezTo>
                  <a:pt x="2034949" y="37826"/>
                  <a:pt x="2023424" y="41731"/>
                  <a:pt x="2021329" y="39445"/>
                </a:cubicBezTo>
                <a:cubicBezTo>
                  <a:pt x="2019233" y="37159"/>
                  <a:pt x="2033521" y="34873"/>
                  <a:pt x="2040379" y="33445"/>
                </a:cubicBezTo>
                <a:cubicBezTo>
                  <a:pt x="2058276" y="30806"/>
                  <a:pt x="2076307" y="29082"/>
                  <a:pt x="2094385" y="28301"/>
                </a:cubicBezTo>
                <a:cubicBezTo>
                  <a:pt x="2121722" y="26110"/>
                  <a:pt x="2150202" y="28396"/>
                  <a:pt x="2178110" y="26110"/>
                </a:cubicBezTo>
                <a:cubicBezTo>
                  <a:pt x="2189635" y="25158"/>
                  <a:pt x="2202685" y="21443"/>
                  <a:pt x="2213734" y="21443"/>
                </a:cubicBezTo>
                <a:cubicBezTo>
                  <a:pt x="2219791" y="21424"/>
                  <a:pt x="2225840" y="21843"/>
                  <a:pt x="2231831" y="22681"/>
                </a:cubicBezTo>
                <a:cubicBezTo>
                  <a:pt x="2243261" y="19252"/>
                  <a:pt x="2255358" y="25539"/>
                  <a:pt x="2266978" y="22681"/>
                </a:cubicBezTo>
                <a:cubicBezTo>
                  <a:pt x="2277180" y="20662"/>
                  <a:pt x="2287543" y="19585"/>
                  <a:pt x="2297935" y="19443"/>
                </a:cubicBezTo>
                <a:cubicBezTo>
                  <a:pt x="2321842" y="18014"/>
                  <a:pt x="2346512" y="20776"/>
                  <a:pt x="2370610" y="20776"/>
                </a:cubicBezTo>
                <a:cubicBezTo>
                  <a:pt x="2383945" y="20681"/>
                  <a:pt x="2397376" y="20586"/>
                  <a:pt x="2410711" y="20109"/>
                </a:cubicBezTo>
                <a:cubicBezTo>
                  <a:pt x="2412997" y="15919"/>
                  <a:pt x="2420902" y="21919"/>
                  <a:pt x="2424712" y="20967"/>
                </a:cubicBezTo>
                <a:cubicBezTo>
                  <a:pt x="2471385" y="20109"/>
                  <a:pt x="2520438" y="14680"/>
                  <a:pt x="2565778" y="19538"/>
                </a:cubicBezTo>
                <a:cubicBezTo>
                  <a:pt x="2575331" y="20824"/>
                  <a:pt x="2585037" y="20214"/>
                  <a:pt x="2594353" y="17728"/>
                </a:cubicBezTo>
                <a:cubicBezTo>
                  <a:pt x="2600639" y="16014"/>
                  <a:pt x="2608831" y="21253"/>
                  <a:pt x="2613879" y="17062"/>
                </a:cubicBezTo>
                <a:cubicBezTo>
                  <a:pt x="2632357" y="17823"/>
                  <a:pt x="2650931" y="17823"/>
                  <a:pt x="2669505" y="17823"/>
                </a:cubicBezTo>
                <a:cubicBezTo>
                  <a:pt x="2705700" y="17538"/>
                  <a:pt x="2743990" y="13442"/>
                  <a:pt x="2779233" y="14204"/>
                </a:cubicBezTo>
                <a:cubicBezTo>
                  <a:pt x="2793711" y="14490"/>
                  <a:pt x="2810951" y="16109"/>
                  <a:pt x="2826858" y="16109"/>
                </a:cubicBezTo>
                <a:cubicBezTo>
                  <a:pt x="2839145" y="16109"/>
                  <a:pt x="2855623" y="10584"/>
                  <a:pt x="2867720" y="16109"/>
                </a:cubicBezTo>
                <a:cubicBezTo>
                  <a:pt x="2879817" y="21633"/>
                  <a:pt x="2898391" y="17633"/>
                  <a:pt x="2911821" y="17633"/>
                </a:cubicBezTo>
                <a:cubicBezTo>
                  <a:pt x="2923537" y="18300"/>
                  <a:pt x="2946301" y="22014"/>
                  <a:pt x="2955826" y="17633"/>
                </a:cubicBezTo>
                <a:cubicBezTo>
                  <a:pt x="2969542" y="11537"/>
                  <a:pt x="2999641" y="18300"/>
                  <a:pt x="3014691" y="18300"/>
                </a:cubicBezTo>
                <a:cubicBezTo>
                  <a:pt x="3033551" y="19062"/>
                  <a:pt x="3052029" y="19062"/>
                  <a:pt x="3071079" y="19062"/>
                </a:cubicBezTo>
                <a:cubicBezTo>
                  <a:pt x="3100606" y="19252"/>
                  <a:pt x="3141850" y="27158"/>
                  <a:pt x="3169853" y="16585"/>
                </a:cubicBezTo>
                <a:cubicBezTo>
                  <a:pt x="3184045" y="23157"/>
                  <a:pt x="3205667" y="18681"/>
                  <a:pt x="3221002" y="18681"/>
                </a:cubicBezTo>
                <a:cubicBezTo>
                  <a:pt x="3240624" y="19252"/>
                  <a:pt x="3260245" y="16871"/>
                  <a:pt x="3279867" y="15919"/>
                </a:cubicBezTo>
                <a:cubicBezTo>
                  <a:pt x="3314347" y="14299"/>
                  <a:pt x="3347209" y="16109"/>
                  <a:pt x="3382165" y="15442"/>
                </a:cubicBezTo>
                <a:cubicBezTo>
                  <a:pt x="3457794" y="13823"/>
                  <a:pt x="3532470" y="14680"/>
                  <a:pt x="3607813" y="13823"/>
                </a:cubicBezTo>
                <a:cubicBezTo>
                  <a:pt x="3649246" y="13442"/>
                  <a:pt x="3690394" y="12013"/>
                  <a:pt x="3731638" y="11442"/>
                </a:cubicBezTo>
                <a:close/>
                <a:moveTo>
                  <a:pt x="2917250" y="4298"/>
                </a:moveTo>
                <a:cubicBezTo>
                  <a:pt x="2918393" y="3726"/>
                  <a:pt x="2922393" y="5917"/>
                  <a:pt x="2926775" y="6393"/>
                </a:cubicBezTo>
                <a:cubicBezTo>
                  <a:pt x="2931156" y="6869"/>
                  <a:pt x="2935157" y="4964"/>
                  <a:pt x="2934204" y="6393"/>
                </a:cubicBezTo>
                <a:cubicBezTo>
                  <a:pt x="2932394" y="9060"/>
                  <a:pt x="2921536" y="8298"/>
                  <a:pt x="2917250" y="6679"/>
                </a:cubicBezTo>
                <a:cubicBezTo>
                  <a:pt x="2917250" y="5917"/>
                  <a:pt x="2914392" y="5631"/>
                  <a:pt x="2917250" y="4298"/>
                </a:cubicBezTo>
                <a:close/>
                <a:moveTo>
                  <a:pt x="2889056" y="3822"/>
                </a:moveTo>
                <a:cubicBezTo>
                  <a:pt x="2889056" y="3822"/>
                  <a:pt x="2909535" y="3155"/>
                  <a:pt x="2907725" y="6203"/>
                </a:cubicBezTo>
                <a:cubicBezTo>
                  <a:pt x="2905915" y="9251"/>
                  <a:pt x="2894294" y="6965"/>
                  <a:pt x="2887532" y="6965"/>
                </a:cubicBezTo>
                <a:close/>
                <a:moveTo>
                  <a:pt x="2876960" y="2679"/>
                </a:moveTo>
                <a:cubicBezTo>
                  <a:pt x="2880674" y="2679"/>
                  <a:pt x="2883532" y="2679"/>
                  <a:pt x="2883341" y="4298"/>
                </a:cubicBezTo>
                <a:cubicBezTo>
                  <a:pt x="2882770" y="8775"/>
                  <a:pt x="2863720" y="4107"/>
                  <a:pt x="2862196" y="4869"/>
                </a:cubicBezTo>
                <a:cubicBezTo>
                  <a:pt x="2862291" y="2012"/>
                  <a:pt x="2870768" y="2107"/>
                  <a:pt x="2876960" y="2679"/>
                </a:cubicBezTo>
                <a:close/>
                <a:moveTo>
                  <a:pt x="2841157" y="2548"/>
                </a:moveTo>
                <a:cubicBezTo>
                  <a:pt x="2842860" y="2131"/>
                  <a:pt x="2844432" y="2012"/>
                  <a:pt x="2845527" y="3822"/>
                </a:cubicBezTo>
                <a:cubicBezTo>
                  <a:pt x="2841431" y="5155"/>
                  <a:pt x="2838383" y="6774"/>
                  <a:pt x="2836002" y="3060"/>
                </a:cubicBezTo>
                <a:cubicBezTo>
                  <a:pt x="2837621" y="3679"/>
                  <a:pt x="2839454" y="2964"/>
                  <a:pt x="2841157" y="2548"/>
                </a:cubicBezTo>
                <a:close/>
                <a:moveTo>
                  <a:pt x="2791234" y="1059"/>
                </a:moveTo>
                <a:cubicBezTo>
                  <a:pt x="2785805" y="1059"/>
                  <a:pt x="2779518" y="4964"/>
                  <a:pt x="2774089" y="1821"/>
                </a:cubicBezTo>
                <a:cubicBezTo>
                  <a:pt x="2779566" y="-312"/>
                  <a:pt x="2785595" y="-579"/>
                  <a:pt x="2791234" y="1059"/>
                </a:cubicBezTo>
                <a:close/>
              </a:path>
            </a:pathLst>
          </a:custGeom>
          <a:gradFill>
            <a:gsLst>
              <a:gs pos="0">
                <a:schemeClr val="accent2">
                  <a:lumMod val="20000"/>
                  <a:lumOff val="80000"/>
                  <a:alpha val="4000"/>
                </a:schemeClr>
              </a:gs>
              <a:gs pos="100000">
                <a:schemeClr val="accent2">
                  <a:lumMod val="50000"/>
                  <a:lumOff val="50000"/>
                  <a:alpha val="100000"/>
                </a:schemeClr>
              </a:gs>
            </a:gsLst>
            <a:lin ang="10800000" scaled="0"/>
          </a:gradFill>
          <a:ln w="6350">
            <a:noFill/>
          </a:ln>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zh-CN" altLang="en-US" b="1" dirty="0">
                <a:solidFill>
                  <a:schemeClr val="tx1"/>
                </a:solidFill>
                <a:latin typeface="+mn-ea"/>
                <a:cs typeface="+mn-ea"/>
                <a:sym typeface="+mn-ea"/>
              </a:rPr>
              <a:t>维度在内部对比分析中的作用</a:t>
            </a:r>
            <a:endParaRPr lang="zh-CN" altLang="en-US" b="1" dirty="0">
              <a:solidFill>
                <a:schemeClr val="tx1"/>
              </a:solidFill>
              <a:latin typeface="+mn-ea"/>
              <a:cs typeface="+mn-ea"/>
              <a:sym typeface="+mn-ea"/>
            </a:endParaRPr>
          </a:p>
        </p:txBody>
      </p:sp>
      <p:sp>
        <p:nvSpPr>
          <p:cNvPr id="5" name="任意多边形: 形状 4337"/>
          <p:cNvSpPr/>
          <p:nvPr>
            <p:custDataLst>
              <p:tags r:id="rId3"/>
            </p:custDataLst>
          </p:nvPr>
        </p:nvSpPr>
        <p:spPr>
          <a:xfrm>
            <a:off x="6663055" y="3833495"/>
            <a:ext cx="2486660" cy="484505"/>
          </a:xfrm>
          <a:custGeom>
            <a:avLst/>
            <a:gdLst>
              <a:gd name="connsiteX0" fmla="*/ 1237231 w 5057910"/>
              <a:gd name="connsiteY0" fmla="*/ 1308746 h 1311522"/>
              <a:gd name="connsiteX1" fmla="*/ 1245803 w 5057910"/>
              <a:gd name="connsiteY1" fmla="*/ 1308746 h 1311522"/>
              <a:gd name="connsiteX2" fmla="*/ 1237231 w 5057910"/>
              <a:gd name="connsiteY2" fmla="*/ 1308746 h 1311522"/>
              <a:gd name="connsiteX3" fmla="*/ 1256911 w 5057910"/>
              <a:gd name="connsiteY3" fmla="*/ 1307950 h 1311522"/>
              <a:gd name="connsiteX4" fmla="*/ 1262567 w 5057910"/>
              <a:gd name="connsiteY4" fmla="*/ 1310652 h 1311522"/>
              <a:gd name="connsiteX5" fmla="*/ 1250470 w 5057910"/>
              <a:gd name="connsiteY5" fmla="*/ 1308747 h 1311522"/>
              <a:gd name="connsiteX6" fmla="*/ 1256911 w 5057910"/>
              <a:gd name="connsiteY6" fmla="*/ 1307950 h 1311522"/>
              <a:gd name="connsiteX7" fmla="*/ 977139 w 5057910"/>
              <a:gd name="connsiteY7" fmla="*/ 1296031 h 1311522"/>
              <a:gd name="connsiteX8" fmla="*/ 1003011 w 5057910"/>
              <a:gd name="connsiteY8" fmla="*/ 1298650 h 1311522"/>
              <a:gd name="connsiteX9" fmla="*/ 1065019 w 5057910"/>
              <a:gd name="connsiteY9" fmla="*/ 1301793 h 1311522"/>
              <a:gd name="connsiteX10" fmla="*/ 1133313 w 5057910"/>
              <a:gd name="connsiteY10" fmla="*/ 1304365 h 1311522"/>
              <a:gd name="connsiteX11" fmla="*/ 1207037 w 5057910"/>
              <a:gd name="connsiteY11" fmla="*/ 1307984 h 1311522"/>
              <a:gd name="connsiteX12" fmla="*/ 1070924 w 5057910"/>
              <a:gd name="connsiteY12" fmla="*/ 1306365 h 1311522"/>
              <a:gd name="connsiteX13" fmla="*/ 1004249 w 5057910"/>
              <a:gd name="connsiteY13" fmla="*/ 1303317 h 1311522"/>
              <a:gd name="connsiteX14" fmla="*/ 953767 w 5057910"/>
              <a:gd name="connsiteY14" fmla="*/ 1297126 h 1311522"/>
              <a:gd name="connsiteX15" fmla="*/ 977139 w 5057910"/>
              <a:gd name="connsiteY15" fmla="*/ 1296031 h 1311522"/>
              <a:gd name="connsiteX16" fmla="*/ 850182 w 5057910"/>
              <a:gd name="connsiteY16" fmla="*/ 1283124 h 1311522"/>
              <a:gd name="connsiteX17" fmla="*/ 847182 w 5057910"/>
              <a:gd name="connsiteY17" fmla="*/ 1285410 h 1311522"/>
              <a:gd name="connsiteX18" fmla="*/ 852611 w 5057910"/>
              <a:gd name="connsiteY18" fmla="*/ 1285410 h 1311522"/>
              <a:gd name="connsiteX19" fmla="*/ 850182 w 5057910"/>
              <a:gd name="connsiteY19" fmla="*/ 1283124 h 1311522"/>
              <a:gd name="connsiteX20" fmla="*/ 1153506 w 5057910"/>
              <a:gd name="connsiteY20" fmla="*/ 1265123 h 1311522"/>
              <a:gd name="connsiteX21" fmla="*/ 1160935 w 5057910"/>
              <a:gd name="connsiteY21" fmla="*/ 1266170 h 1311522"/>
              <a:gd name="connsiteX22" fmla="*/ 1152458 w 5057910"/>
              <a:gd name="connsiteY22" fmla="*/ 1269123 h 1311522"/>
              <a:gd name="connsiteX23" fmla="*/ 1153506 w 5057910"/>
              <a:gd name="connsiteY23" fmla="*/ 1265123 h 1311522"/>
              <a:gd name="connsiteX24" fmla="*/ 1385963 w 5057910"/>
              <a:gd name="connsiteY24" fmla="*/ 1264611 h 1311522"/>
              <a:gd name="connsiteX25" fmla="*/ 1392012 w 5057910"/>
              <a:gd name="connsiteY25" fmla="*/ 1267599 h 1311522"/>
              <a:gd name="connsiteX26" fmla="*/ 1378772 w 5057910"/>
              <a:gd name="connsiteY26" fmla="*/ 1266837 h 1311522"/>
              <a:gd name="connsiteX27" fmla="*/ 1385963 w 5057910"/>
              <a:gd name="connsiteY27" fmla="*/ 1264611 h 1311522"/>
              <a:gd name="connsiteX28" fmla="*/ 1416872 w 5057910"/>
              <a:gd name="connsiteY28" fmla="*/ 1264456 h 1311522"/>
              <a:gd name="connsiteX29" fmla="*/ 1410681 w 5057910"/>
              <a:gd name="connsiteY29" fmla="*/ 1266837 h 1311522"/>
              <a:gd name="connsiteX30" fmla="*/ 1416872 w 5057910"/>
              <a:gd name="connsiteY30" fmla="*/ 1264456 h 1311522"/>
              <a:gd name="connsiteX31" fmla="*/ 1407538 w 5057910"/>
              <a:gd name="connsiteY31" fmla="*/ 1264456 h 1311522"/>
              <a:gd name="connsiteX32" fmla="*/ 1400584 w 5057910"/>
              <a:gd name="connsiteY32" fmla="*/ 1268361 h 1311522"/>
              <a:gd name="connsiteX33" fmla="*/ 1407538 w 5057910"/>
              <a:gd name="connsiteY33" fmla="*/ 1264456 h 1311522"/>
              <a:gd name="connsiteX34" fmla="*/ 1203334 w 5057910"/>
              <a:gd name="connsiteY34" fmla="*/ 1263766 h 1311522"/>
              <a:gd name="connsiteX35" fmla="*/ 1247327 w 5057910"/>
              <a:gd name="connsiteY35" fmla="*/ 1267599 h 1311522"/>
              <a:gd name="connsiteX36" fmla="*/ 1162555 w 5057910"/>
              <a:gd name="connsiteY36" fmla="*/ 1270647 h 1311522"/>
              <a:gd name="connsiteX37" fmla="*/ 1203334 w 5057910"/>
              <a:gd name="connsiteY37" fmla="*/ 1263766 h 1311522"/>
              <a:gd name="connsiteX38" fmla="*/ 1347815 w 5057910"/>
              <a:gd name="connsiteY38" fmla="*/ 1263504 h 1311522"/>
              <a:gd name="connsiteX39" fmla="*/ 1371438 w 5057910"/>
              <a:gd name="connsiteY39" fmla="*/ 1265980 h 1311522"/>
              <a:gd name="connsiteX40" fmla="*/ 1268758 w 5057910"/>
              <a:gd name="connsiteY40" fmla="*/ 1270266 h 1311522"/>
              <a:gd name="connsiteX41" fmla="*/ 1273330 w 5057910"/>
              <a:gd name="connsiteY41" fmla="*/ 1265218 h 1311522"/>
              <a:gd name="connsiteX42" fmla="*/ 1322193 w 5057910"/>
              <a:gd name="connsiteY42" fmla="*/ 1265885 h 1311522"/>
              <a:gd name="connsiteX43" fmla="*/ 1347815 w 5057910"/>
              <a:gd name="connsiteY43" fmla="*/ 1263504 h 1311522"/>
              <a:gd name="connsiteX44" fmla="*/ 1492679 w 5057910"/>
              <a:gd name="connsiteY44" fmla="*/ 1263230 h 1311522"/>
              <a:gd name="connsiteX45" fmla="*/ 1507455 w 5057910"/>
              <a:gd name="connsiteY45" fmla="*/ 1264551 h 1311522"/>
              <a:gd name="connsiteX46" fmla="*/ 1480880 w 5057910"/>
              <a:gd name="connsiteY46" fmla="*/ 1266266 h 1311522"/>
              <a:gd name="connsiteX47" fmla="*/ 1466212 w 5057910"/>
              <a:gd name="connsiteY47" fmla="*/ 1267313 h 1311522"/>
              <a:gd name="connsiteX48" fmla="*/ 1477546 w 5057910"/>
              <a:gd name="connsiteY48" fmla="*/ 1263694 h 1311522"/>
              <a:gd name="connsiteX49" fmla="*/ 1492679 w 5057910"/>
              <a:gd name="connsiteY49" fmla="*/ 1263230 h 1311522"/>
              <a:gd name="connsiteX50" fmla="*/ 1551698 w 5057910"/>
              <a:gd name="connsiteY50" fmla="*/ 1261359 h 1311522"/>
              <a:gd name="connsiteX51" fmla="*/ 1570986 w 5057910"/>
              <a:gd name="connsiteY51" fmla="*/ 1263026 h 1311522"/>
              <a:gd name="connsiteX52" fmla="*/ 1536696 w 5057910"/>
              <a:gd name="connsiteY52" fmla="*/ 1263693 h 1311522"/>
              <a:gd name="connsiteX53" fmla="*/ 1551698 w 5057910"/>
              <a:gd name="connsiteY53" fmla="*/ 1261359 h 1311522"/>
              <a:gd name="connsiteX54" fmla="*/ 1647829 w 5057910"/>
              <a:gd name="connsiteY54" fmla="*/ 1255931 h 1311522"/>
              <a:gd name="connsiteX55" fmla="*/ 1643091 w 5057910"/>
              <a:gd name="connsiteY55" fmla="*/ 1257502 h 1311522"/>
              <a:gd name="connsiteX56" fmla="*/ 1653187 w 5057910"/>
              <a:gd name="connsiteY56" fmla="*/ 1256645 h 1311522"/>
              <a:gd name="connsiteX57" fmla="*/ 1653282 w 5057910"/>
              <a:gd name="connsiteY57" fmla="*/ 1256645 h 1311522"/>
              <a:gd name="connsiteX58" fmla="*/ 1647829 w 5057910"/>
              <a:gd name="connsiteY58" fmla="*/ 1255931 h 1311522"/>
              <a:gd name="connsiteX59" fmla="*/ 3859666 w 5057910"/>
              <a:gd name="connsiteY59" fmla="*/ 1254443 h 1311522"/>
              <a:gd name="connsiteX60" fmla="*/ 3874894 w 5057910"/>
              <a:gd name="connsiteY60" fmla="*/ 1258265 h 1311522"/>
              <a:gd name="connsiteX61" fmla="*/ 3842509 w 5057910"/>
              <a:gd name="connsiteY61" fmla="*/ 1258265 h 1311522"/>
              <a:gd name="connsiteX62" fmla="*/ 3859666 w 5057910"/>
              <a:gd name="connsiteY62" fmla="*/ 1254443 h 1311522"/>
              <a:gd name="connsiteX63" fmla="*/ 3830030 w 5057910"/>
              <a:gd name="connsiteY63" fmla="*/ 1254359 h 1311522"/>
              <a:gd name="connsiteX64" fmla="*/ 3838603 w 5057910"/>
              <a:gd name="connsiteY64" fmla="*/ 1258264 h 1311522"/>
              <a:gd name="connsiteX65" fmla="*/ 3830030 w 5057910"/>
              <a:gd name="connsiteY65" fmla="*/ 1254359 h 1311522"/>
              <a:gd name="connsiteX66" fmla="*/ 4065679 w 5057910"/>
              <a:gd name="connsiteY66" fmla="*/ 1249692 h 1311522"/>
              <a:gd name="connsiteX67" fmla="*/ 3964524 w 5057910"/>
              <a:gd name="connsiteY67" fmla="*/ 1256931 h 1311522"/>
              <a:gd name="connsiteX68" fmla="*/ 3960714 w 5057910"/>
              <a:gd name="connsiteY68" fmla="*/ 1254359 h 1311522"/>
              <a:gd name="connsiteX69" fmla="*/ 3973953 w 5057910"/>
              <a:gd name="connsiteY69" fmla="*/ 1251978 h 1311522"/>
              <a:gd name="connsiteX70" fmla="*/ 4065679 w 5057910"/>
              <a:gd name="connsiteY70" fmla="*/ 1249692 h 1311522"/>
              <a:gd name="connsiteX71" fmla="*/ 805557 w 5057910"/>
              <a:gd name="connsiteY71" fmla="*/ 1248358 h 1311522"/>
              <a:gd name="connsiteX72" fmla="*/ 810225 w 5057910"/>
              <a:gd name="connsiteY72" fmla="*/ 1252263 h 1311522"/>
              <a:gd name="connsiteX73" fmla="*/ 810320 w 5057910"/>
              <a:gd name="connsiteY73" fmla="*/ 1251977 h 1311522"/>
              <a:gd name="connsiteX74" fmla="*/ 812511 w 5057910"/>
              <a:gd name="connsiteY74" fmla="*/ 1249215 h 1311522"/>
              <a:gd name="connsiteX75" fmla="*/ 805557 w 5057910"/>
              <a:gd name="connsiteY75" fmla="*/ 1248358 h 1311522"/>
              <a:gd name="connsiteX76" fmla="*/ 1498835 w 5057910"/>
              <a:gd name="connsiteY76" fmla="*/ 1245822 h 1311522"/>
              <a:gd name="connsiteX77" fmla="*/ 1528981 w 5057910"/>
              <a:gd name="connsiteY77" fmla="*/ 1250644 h 1311522"/>
              <a:gd name="connsiteX78" fmla="*/ 1603562 w 5057910"/>
              <a:gd name="connsiteY78" fmla="*/ 1249310 h 1311522"/>
              <a:gd name="connsiteX79" fmla="*/ 1608991 w 5057910"/>
              <a:gd name="connsiteY79" fmla="*/ 1252739 h 1311522"/>
              <a:gd name="connsiteX80" fmla="*/ 1563367 w 5057910"/>
              <a:gd name="connsiteY80" fmla="*/ 1256073 h 1311522"/>
              <a:gd name="connsiteX81" fmla="*/ 1516694 w 5057910"/>
              <a:gd name="connsiteY81" fmla="*/ 1257121 h 1311522"/>
              <a:gd name="connsiteX82" fmla="*/ 1496215 w 5057910"/>
              <a:gd name="connsiteY82" fmla="*/ 1250453 h 1311522"/>
              <a:gd name="connsiteX83" fmla="*/ 1481642 w 5057910"/>
              <a:gd name="connsiteY83" fmla="*/ 1251120 h 1311522"/>
              <a:gd name="connsiteX84" fmla="*/ 1471165 w 5057910"/>
              <a:gd name="connsiteY84" fmla="*/ 1255121 h 1311522"/>
              <a:gd name="connsiteX85" fmla="*/ 1448781 w 5057910"/>
              <a:gd name="connsiteY85" fmla="*/ 1247310 h 1311522"/>
              <a:gd name="connsiteX86" fmla="*/ 1468974 w 5057910"/>
              <a:gd name="connsiteY86" fmla="*/ 1246643 h 1311522"/>
              <a:gd name="connsiteX87" fmla="*/ 1498835 w 5057910"/>
              <a:gd name="connsiteY87" fmla="*/ 1245822 h 1311522"/>
              <a:gd name="connsiteX88" fmla="*/ 1400775 w 5057910"/>
              <a:gd name="connsiteY88" fmla="*/ 1245025 h 1311522"/>
              <a:gd name="connsiteX89" fmla="*/ 1419825 w 5057910"/>
              <a:gd name="connsiteY89" fmla="*/ 1245882 h 1311522"/>
              <a:gd name="connsiteX90" fmla="*/ 1440208 w 5057910"/>
              <a:gd name="connsiteY90" fmla="*/ 1249502 h 1311522"/>
              <a:gd name="connsiteX91" fmla="*/ 1404870 w 5057910"/>
              <a:gd name="connsiteY91" fmla="*/ 1250264 h 1311522"/>
              <a:gd name="connsiteX92" fmla="*/ 1400775 w 5057910"/>
              <a:gd name="connsiteY92" fmla="*/ 1245025 h 1311522"/>
              <a:gd name="connsiteX93" fmla="*/ 1315621 w 5057910"/>
              <a:gd name="connsiteY93" fmla="*/ 1243501 h 1311522"/>
              <a:gd name="connsiteX94" fmla="*/ 1336766 w 5057910"/>
              <a:gd name="connsiteY94" fmla="*/ 1243501 h 1311522"/>
              <a:gd name="connsiteX95" fmla="*/ 1321336 w 5057910"/>
              <a:gd name="connsiteY95" fmla="*/ 1245406 h 1311522"/>
              <a:gd name="connsiteX96" fmla="*/ 1315621 w 5057910"/>
              <a:gd name="connsiteY96" fmla="*/ 1243501 h 1311522"/>
              <a:gd name="connsiteX97" fmla="*/ 1370937 w 5057910"/>
              <a:gd name="connsiteY97" fmla="*/ 1242024 h 1311522"/>
              <a:gd name="connsiteX98" fmla="*/ 1389535 w 5057910"/>
              <a:gd name="connsiteY98" fmla="*/ 1246358 h 1311522"/>
              <a:gd name="connsiteX99" fmla="*/ 1339910 w 5057910"/>
              <a:gd name="connsiteY99" fmla="*/ 1244262 h 1311522"/>
              <a:gd name="connsiteX100" fmla="*/ 1370937 w 5057910"/>
              <a:gd name="connsiteY100" fmla="*/ 1242024 h 1311522"/>
              <a:gd name="connsiteX101" fmla="*/ 2288314 w 5057910"/>
              <a:gd name="connsiteY101" fmla="*/ 1241929 h 1311522"/>
              <a:gd name="connsiteX102" fmla="*/ 2287076 w 5057910"/>
              <a:gd name="connsiteY102" fmla="*/ 1243500 h 1311522"/>
              <a:gd name="connsiteX103" fmla="*/ 2287171 w 5057910"/>
              <a:gd name="connsiteY103" fmla="*/ 1243500 h 1311522"/>
              <a:gd name="connsiteX104" fmla="*/ 2290124 w 5057910"/>
              <a:gd name="connsiteY104" fmla="*/ 1242643 h 1311522"/>
              <a:gd name="connsiteX105" fmla="*/ 2288314 w 5057910"/>
              <a:gd name="connsiteY105" fmla="*/ 1241929 h 1311522"/>
              <a:gd name="connsiteX106" fmla="*/ 2267383 w 5057910"/>
              <a:gd name="connsiteY106" fmla="*/ 1241322 h 1311522"/>
              <a:gd name="connsiteX107" fmla="*/ 2255167 w 5057910"/>
              <a:gd name="connsiteY107" fmla="*/ 1245786 h 1311522"/>
              <a:gd name="connsiteX108" fmla="*/ 2255644 w 5057910"/>
              <a:gd name="connsiteY108" fmla="*/ 1245786 h 1311522"/>
              <a:gd name="connsiteX109" fmla="*/ 2283171 w 5057910"/>
              <a:gd name="connsiteY109" fmla="*/ 1242643 h 1311522"/>
              <a:gd name="connsiteX110" fmla="*/ 2267383 w 5057910"/>
              <a:gd name="connsiteY110" fmla="*/ 1241322 h 1311522"/>
              <a:gd name="connsiteX111" fmla="*/ 750646 w 5057910"/>
              <a:gd name="connsiteY111" fmla="*/ 1240143 h 1311522"/>
              <a:gd name="connsiteX112" fmla="*/ 739024 w 5057910"/>
              <a:gd name="connsiteY112" fmla="*/ 1242689 h 1311522"/>
              <a:gd name="connsiteX113" fmla="*/ 738025 w 5057910"/>
              <a:gd name="connsiteY113" fmla="*/ 1242643 h 1311522"/>
              <a:gd name="connsiteX114" fmla="*/ 737930 w 5057910"/>
              <a:gd name="connsiteY114" fmla="*/ 1242929 h 1311522"/>
              <a:gd name="connsiteX115" fmla="*/ 739024 w 5057910"/>
              <a:gd name="connsiteY115" fmla="*/ 1242689 h 1311522"/>
              <a:gd name="connsiteX116" fmla="*/ 762790 w 5057910"/>
              <a:gd name="connsiteY116" fmla="*/ 1243786 h 1311522"/>
              <a:gd name="connsiteX117" fmla="*/ 750646 w 5057910"/>
              <a:gd name="connsiteY117" fmla="*/ 1240143 h 1311522"/>
              <a:gd name="connsiteX118" fmla="*/ 843181 w 5057910"/>
              <a:gd name="connsiteY118" fmla="*/ 1238297 h 1311522"/>
              <a:gd name="connsiteX119" fmla="*/ 822226 w 5057910"/>
              <a:gd name="connsiteY119" fmla="*/ 1240738 h 1311522"/>
              <a:gd name="connsiteX120" fmla="*/ 844419 w 5057910"/>
              <a:gd name="connsiteY120" fmla="*/ 1244262 h 1311522"/>
              <a:gd name="connsiteX121" fmla="*/ 844419 w 5057910"/>
              <a:gd name="connsiteY121" fmla="*/ 1248072 h 1311522"/>
              <a:gd name="connsiteX122" fmla="*/ 875757 w 5057910"/>
              <a:gd name="connsiteY122" fmla="*/ 1253502 h 1311522"/>
              <a:gd name="connsiteX123" fmla="*/ 875852 w 5057910"/>
              <a:gd name="connsiteY123" fmla="*/ 1253502 h 1311522"/>
              <a:gd name="connsiteX124" fmla="*/ 902712 w 5057910"/>
              <a:gd name="connsiteY124" fmla="*/ 1248929 h 1311522"/>
              <a:gd name="connsiteX125" fmla="*/ 906618 w 5057910"/>
              <a:gd name="connsiteY125" fmla="*/ 1250453 h 1311522"/>
              <a:gd name="connsiteX126" fmla="*/ 864993 w 5057910"/>
              <a:gd name="connsiteY126" fmla="*/ 1241500 h 1311522"/>
              <a:gd name="connsiteX127" fmla="*/ 843181 w 5057910"/>
              <a:gd name="connsiteY127" fmla="*/ 1238297 h 1311522"/>
              <a:gd name="connsiteX128" fmla="*/ 715748 w 5057910"/>
              <a:gd name="connsiteY128" fmla="*/ 1237321 h 1311522"/>
              <a:gd name="connsiteX129" fmla="*/ 705962 w 5057910"/>
              <a:gd name="connsiteY129" fmla="*/ 1242553 h 1311522"/>
              <a:gd name="connsiteX130" fmla="*/ 705354 w 5057910"/>
              <a:gd name="connsiteY130" fmla="*/ 1242643 h 1311522"/>
              <a:gd name="connsiteX131" fmla="*/ 705259 w 5057910"/>
              <a:gd name="connsiteY131" fmla="*/ 1242929 h 1311522"/>
              <a:gd name="connsiteX132" fmla="*/ 705962 w 5057910"/>
              <a:gd name="connsiteY132" fmla="*/ 1242553 h 1311522"/>
              <a:gd name="connsiteX133" fmla="*/ 716689 w 5057910"/>
              <a:gd name="connsiteY133" fmla="*/ 1240965 h 1311522"/>
              <a:gd name="connsiteX134" fmla="*/ 727738 w 5057910"/>
              <a:gd name="connsiteY134" fmla="*/ 1240643 h 1311522"/>
              <a:gd name="connsiteX135" fmla="*/ 715748 w 5057910"/>
              <a:gd name="connsiteY135" fmla="*/ 1237321 h 1311522"/>
              <a:gd name="connsiteX136" fmla="*/ 786698 w 5057910"/>
              <a:gd name="connsiteY136" fmla="*/ 1236452 h 1311522"/>
              <a:gd name="connsiteX137" fmla="*/ 772887 w 5057910"/>
              <a:gd name="connsiteY137" fmla="*/ 1248358 h 1311522"/>
              <a:gd name="connsiteX138" fmla="*/ 772982 w 5057910"/>
              <a:gd name="connsiteY138" fmla="*/ 1248072 h 1311522"/>
              <a:gd name="connsiteX139" fmla="*/ 803938 w 5057910"/>
              <a:gd name="connsiteY139" fmla="*/ 1244548 h 1311522"/>
              <a:gd name="connsiteX140" fmla="*/ 786698 w 5057910"/>
              <a:gd name="connsiteY140" fmla="*/ 1236452 h 1311522"/>
              <a:gd name="connsiteX141" fmla="*/ 2888460 w 5057910"/>
              <a:gd name="connsiteY141" fmla="*/ 1233725 h 1311522"/>
              <a:gd name="connsiteX142" fmla="*/ 2899247 w 5057910"/>
              <a:gd name="connsiteY142" fmla="*/ 1237976 h 1311522"/>
              <a:gd name="connsiteX143" fmla="*/ 2873530 w 5057910"/>
              <a:gd name="connsiteY143" fmla="*/ 1237976 h 1311522"/>
              <a:gd name="connsiteX144" fmla="*/ 2888460 w 5057910"/>
              <a:gd name="connsiteY144" fmla="*/ 1233725 h 1311522"/>
              <a:gd name="connsiteX145" fmla="*/ 3838746 w 5057910"/>
              <a:gd name="connsiteY145" fmla="*/ 1233631 h 1311522"/>
              <a:gd name="connsiteX146" fmla="*/ 3860415 w 5057910"/>
              <a:gd name="connsiteY146" fmla="*/ 1237976 h 1311522"/>
              <a:gd name="connsiteX147" fmla="*/ 3823077 w 5057910"/>
              <a:gd name="connsiteY147" fmla="*/ 1240357 h 1311522"/>
              <a:gd name="connsiteX148" fmla="*/ 3838746 w 5057910"/>
              <a:gd name="connsiteY148" fmla="*/ 1233631 h 1311522"/>
              <a:gd name="connsiteX149" fmla="*/ 4201125 w 5057910"/>
              <a:gd name="connsiteY149" fmla="*/ 1233588 h 1311522"/>
              <a:gd name="connsiteX150" fmla="*/ 4207697 w 5057910"/>
              <a:gd name="connsiteY150" fmla="*/ 1236452 h 1311522"/>
              <a:gd name="connsiteX151" fmla="*/ 4176074 w 5057910"/>
              <a:gd name="connsiteY151" fmla="*/ 1240739 h 1311522"/>
              <a:gd name="connsiteX152" fmla="*/ 4119400 w 5057910"/>
              <a:gd name="connsiteY152" fmla="*/ 1247882 h 1311522"/>
              <a:gd name="connsiteX153" fmla="*/ 4075490 w 5057910"/>
              <a:gd name="connsiteY153" fmla="*/ 1247311 h 1311522"/>
              <a:gd name="connsiteX154" fmla="*/ 4179693 w 5057910"/>
              <a:gd name="connsiteY154" fmla="*/ 1235690 h 1311522"/>
              <a:gd name="connsiteX155" fmla="*/ 4201125 w 5057910"/>
              <a:gd name="connsiteY155" fmla="*/ 1233588 h 1311522"/>
              <a:gd name="connsiteX156" fmla="*/ 2854278 w 5057910"/>
              <a:gd name="connsiteY156" fmla="*/ 1233273 h 1311522"/>
              <a:gd name="connsiteX157" fmla="*/ 2868959 w 5057910"/>
              <a:gd name="connsiteY157" fmla="*/ 1234928 h 1311522"/>
              <a:gd name="connsiteX158" fmla="*/ 2860005 w 5057910"/>
              <a:gd name="connsiteY158" fmla="*/ 1240071 h 1311522"/>
              <a:gd name="connsiteX159" fmla="*/ 2840955 w 5057910"/>
              <a:gd name="connsiteY159" fmla="*/ 1237976 h 1311522"/>
              <a:gd name="connsiteX160" fmla="*/ 2854278 w 5057910"/>
              <a:gd name="connsiteY160" fmla="*/ 1233273 h 1311522"/>
              <a:gd name="connsiteX161" fmla="*/ 668643 w 5057910"/>
              <a:gd name="connsiteY161" fmla="*/ 1232763 h 1311522"/>
              <a:gd name="connsiteX162" fmla="*/ 664206 w 5057910"/>
              <a:gd name="connsiteY162" fmla="*/ 1235976 h 1311522"/>
              <a:gd name="connsiteX163" fmla="*/ 688019 w 5057910"/>
              <a:gd name="connsiteY163" fmla="*/ 1240452 h 1311522"/>
              <a:gd name="connsiteX164" fmla="*/ 688305 w 5057910"/>
              <a:gd name="connsiteY164" fmla="*/ 1240167 h 1311522"/>
              <a:gd name="connsiteX165" fmla="*/ 697258 w 5057910"/>
              <a:gd name="connsiteY165" fmla="*/ 1240643 h 1311522"/>
              <a:gd name="connsiteX166" fmla="*/ 691829 w 5057910"/>
              <a:gd name="connsiteY166" fmla="*/ 1235213 h 1311522"/>
              <a:gd name="connsiteX167" fmla="*/ 668643 w 5057910"/>
              <a:gd name="connsiteY167" fmla="*/ 1232763 h 1311522"/>
              <a:gd name="connsiteX168" fmla="*/ 4232939 w 5057910"/>
              <a:gd name="connsiteY168" fmla="*/ 1231785 h 1311522"/>
              <a:gd name="connsiteX169" fmla="*/ 4215698 w 5057910"/>
              <a:gd name="connsiteY169" fmla="*/ 1237976 h 1311522"/>
              <a:gd name="connsiteX170" fmla="*/ 4232939 w 5057910"/>
              <a:gd name="connsiteY170" fmla="*/ 1231785 h 1311522"/>
              <a:gd name="connsiteX171" fmla="*/ 2042188 w 5057910"/>
              <a:gd name="connsiteY171" fmla="*/ 1231403 h 1311522"/>
              <a:gd name="connsiteX172" fmla="*/ 2028948 w 5057910"/>
              <a:gd name="connsiteY172" fmla="*/ 1233213 h 1311522"/>
              <a:gd name="connsiteX173" fmla="*/ 2044474 w 5057910"/>
              <a:gd name="connsiteY173" fmla="*/ 1234547 h 1311522"/>
              <a:gd name="connsiteX174" fmla="*/ 2042188 w 5057910"/>
              <a:gd name="connsiteY174" fmla="*/ 1231403 h 1311522"/>
              <a:gd name="connsiteX175" fmla="*/ 4260918 w 5057910"/>
              <a:gd name="connsiteY175" fmla="*/ 1229617 h 1311522"/>
              <a:gd name="connsiteX176" fmla="*/ 4271895 w 5057910"/>
              <a:gd name="connsiteY176" fmla="*/ 1231213 h 1311522"/>
              <a:gd name="connsiteX177" fmla="*/ 4243797 w 5057910"/>
              <a:gd name="connsiteY177" fmla="*/ 1233308 h 1311522"/>
              <a:gd name="connsiteX178" fmla="*/ 4260918 w 5057910"/>
              <a:gd name="connsiteY178" fmla="*/ 1229617 h 1311522"/>
              <a:gd name="connsiteX179" fmla="*/ 1603276 w 5057910"/>
              <a:gd name="connsiteY179" fmla="*/ 1228546 h 1311522"/>
              <a:gd name="connsiteX180" fmla="*/ 1576416 w 5057910"/>
              <a:gd name="connsiteY180" fmla="*/ 1230927 h 1311522"/>
              <a:gd name="connsiteX181" fmla="*/ 1537173 w 5057910"/>
              <a:gd name="connsiteY181" fmla="*/ 1230927 h 1311522"/>
              <a:gd name="connsiteX182" fmla="*/ 1526886 w 5057910"/>
              <a:gd name="connsiteY182" fmla="*/ 1229403 h 1311522"/>
              <a:gd name="connsiteX183" fmla="*/ 1515646 w 5057910"/>
              <a:gd name="connsiteY183" fmla="*/ 1233785 h 1311522"/>
              <a:gd name="connsiteX184" fmla="*/ 1494786 w 5057910"/>
              <a:gd name="connsiteY184" fmla="*/ 1231499 h 1311522"/>
              <a:gd name="connsiteX185" fmla="*/ 1450305 w 5057910"/>
              <a:gd name="connsiteY185" fmla="*/ 1234070 h 1311522"/>
              <a:gd name="connsiteX186" fmla="*/ 1426588 w 5057910"/>
              <a:gd name="connsiteY186" fmla="*/ 1237404 h 1311522"/>
              <a:gd name="connsiteX187" fmla="*/ 1396679 w 5057910"/>
              <a:gd name="connsiteY187" fmla="*/ 1231975 h 1311522"/>
              <a:gd name="connsiteX188" fmla="*/ 1368104 w 5057910"/>
              <a:gd name="connsiteY188" fmla="*/ 1233975 h 1311522"/>
              <a:gd name="connsiteX189" fmla="*/ 1360198 w 5057910"/>
              <a:gd name="connsiteY189" fmla="*/ 1238928 h 1311522"/>
              <a:gd name="connsiteX190" fmla="*/ 1337815 w 5057910"/>
              <a:gd name="connsiteY190" fmla="*/ 1235404 h 1311522"/>
              <a:gd name="connsiteX191" fmla="*/ 1305906 w 5057910"/>
              <a:gd name="connsiteY191" fmla="*/ 1239500 h 1311522"/>
              <a:gd name="connsiteX192" fmla="*/ 1300667 w 5057910"/>
              <a:gd name="connsiteY192" fmla="*/ 1236928 h 1311522"/>
              <a:gd name="connsiteX193" fmla="*/ 1276283 w 5057910"/>
              <a:gd name="connsiteY193" fmla="*/ 1243310 h 1311522"/>
              <a:gd name="connsiteX194" fmla="*/ 1254090 w 5057910"/>
              <a:gd name="connsiteY194" fmla="*/ 1243310 h 1311522"/>
              <a:gd name="connsiteX195" fmla="*/ 1239707 w 5057910"/>
              <a:gd name="connsiteY195" fmla="*/ 1241310 h 1311522"/>
              <a:gd name="connsiteX196" fmla="*/ 1216466 w 5057910"/>
              <a:gd name="connsiteY196" fmla="*/ 1244548 h 1311522"/>
              <a:gd name="connsiteX197" fmla="*/ 1201702 w 5057910"/>
              <a:gd name="connsiteY197" fmla="*/ 1253025 h 1311522"/>
              <a:gd name="connsiteX198" fmla="*/ 1170651 w 5057910"/>
              <a:gd name="connsiteY198" fmla="*/ 1246643 h 1311522"/>
              <a:gd name="connsiteX199" fmla="*/ 1133694 w 5057910"/>
              <a:gd name="connsiteY199" fmla="*/ 1242548 h 1311522"/>
              <a:gd name="connsiteX200" fmla="*/ 1082068 w 5057910"/>
              <a:gd name="connsiteY200" fmla="*/ 1244167 h 1311522"/>
              <a:gd name="connsiteX201" fmla="*/ 1066161 w 5057910"/>
              <a:gd name="connsiteY201" fmla="*/ 1243595 h 1311522"/>
              <a:gd name="connsiteX202" fmla="*/ 1050064 w 5057910"/>
              <a:gd name="connsiteY202" fmla="*/ 1246834 h 1311522"/>
              <a:gd name="connsiteX203" fmla="*/ 1025871 w 5057910"/>
              <a:gd name="connsiteY203" fmla="*/ 1245024 h 1311522"/>
              <a:gd name="connsiteX204" fmla="*/ 979674 w 5057910"/>
              <a:gd name="connsiteY204" fmla="*/ 1240928 h 1311522"/>
              <a:gd name="connsiteX205" fmla="*/ 956148 w 5057910"/>
              <a:gd name="connsiteY205" fmla="*/ 1244453 h 1311522"/>
              <a:gd name="connsiteX206" fmla="*/ 935478 w 5057910"/>
              <a:gd name="connsiteY206" fmla="*/ 1242262 h 1311522"/>
              <a:gd name="connsiteX207" fmla="*/ 915095 w 5057910"/>
              <a:gd name="connsiteY207" fmla="*/ 1246548 h 1311522"/>
              <a:gd name="connsiteX208" fmla="*/ 938622 w 5057910"/>
              <a:gd name="connsiteY208" fmla="*/ 1256073 h 1311522"/>
              <a:gd name="connsiteX209" fmla="*/ 972912 w 5057910"/>
              <a:gd name="connsiteY209" fmla="*/ 1260074 h 1311522"/>
              <a:gd name="connsiteX210" fmla="*/ 1008059 w 5057910"/>
              <a:gd name="connsiteY210" fmla="*/ 1256168 h 1311522"/>
              <a:gd name="connsiteX211" fmla="*/ 1010345 w 5057910"/>
              <a:gd name="connsiteY211" fmla="*/ 1262360 h 1311522"/>
              <a:gd name="connsiteX212" fmla="*/ 1024918 w 5057910"/>
              <a:gd name="connsiteY212" fmla="*/ 1262360 h 1311522"/>
              <a:gd name="connsiteX213" fmla="*/ 1038348 w 5057910"/>
              <a:gd name="connsiteY213" fmla="*/ 1259407 h 1311522"/>
              <a:gd name="connsiteX214" fmla="*/ 1041492 w 5057910"/>
              <a:gd name="connsiteY214" fmla="*/ 1265598 h 1311522"/>
              <a:gd name="connsiteX215" fmla="*/ 1082735 w 5057910"/>
              <a:gd name="connsiteY215" fmla="*/ 1264074 h 1311522"/>
              <a:gd name="connsiteX216" fmla="*/ 1087307 w 5057910"/>
              <a:gd name="connsiteY216" fmla="*/ 1271789 h 1311522"/>
              <a:gd name="connsiteX217" fmla="*/ 1143314 w 5057910"/>
              <a:gd name="connsiteY217" fmla="*/ 1269503 h 1311522"/>
              <a:gd name="connsiteX218" fmla="*/ 1112453 w 5057910"/>
              <a:gd name="connsiteY218" fmla="*/ 1273409 h 1311522"/>
              <a:gd name="connsiteX219" fmla="*/ 1113977 w 5057910"/>
              <a:gd name="connsiteY219" fmla="*/ 1277790 h 1311522"/>
              <a:gd name="connsiteX220" fmla="*/ 1171127 w 5057910"/>
              <a:gd name="connsiteY220" fmla="*/ 1283315 h 1311522"/>
              <a:gd name="connsiteX221" fmla="*/ 1253994 w 5057910"/>
              <a:gd name="connsiteY221" fmla="*/ 1284267 h 1311522"/>
              <a:gd name="connsiteX222" fmla="*/ 1317717 w 5057910"/>
              <a:gd name="connsiteY222" fmla="*/ 1283505 h 1311522"/>
              <a:gd name="connsiteX223" fmla="*/ 1384392 w 5057910"/>
              <a:gd name="connsiteY223" fmla="*/ 1283505 h 1311522"/>
              <a:gd name="connsiteX224" fmla="*/ 1522695 w 5057910"/>
              <a:gd name="connsiteY224" fmla="*/ 1281219 h 1311522"/>
              <a:gd name="connsiteX225" fmla="*/ 1661284 w 5057910"/>
              <a:gd name="connsiteY225" fmla="*/ 1276552 h 1311522"/>
              <a:gd name="connsiteX226" fmla="*/ 1690906 w 5057910"/>
              <a:gd name="connsiteY226" fmla="*/ 1277123 h 1311522"/>
              <a:gd name="connsiteX227" fmla="*/ 1720148 w 5057910"/>
              <a:gd name="connsiteY227" fmla="*/ 1277123 h 1311522"/>
              <a:gd name="connsiteX228" fmla="*/ 1756915 w 5057910"/>
              <a:gd name="connsiteY228" fmla="*/ 1274933 h 1311522"/>
              <a:gd name="connsiteX229" fmla="*/ 1787299 w 5057910"/>
              <a:gd name="connsiteY229" fmla="*/ 1272361 h 1311522"/>
              <a:gd name="connsiteX230" fmla="*/ 1830543 w 5057910"/>
              <a:gd name="connsiteY230" fmla="*/ 1269313 h 1311522"/>
              <a:gd name="connsiteX231" fmla="*/ 1856832 w 5057910"/>
              <a:gd name="connsiteY231" fmla="*/ 1269313 h 1311522"/>
              <a:gd name="connsiteX232" fmla="*/ 1877692 w 5057910"/>
              <a:gd name="connsiteY232" fmla="*/ 1268742 h 1311522"/>
              <a:gd name="connsiteX233" fmla="*/ 1899694 w 5057910"/>
              <a:gd name="connsiteY233" fmla="*/ 1264455 h 1311522"/>
              <a:gd name="connsiteX234" fmla="*/ 2021043 w 5057910"/>
              <a:gd name="connsiteY234" fmla="*/ 1264455 h 1311522"/>
              <a:gd name="connsiteX235" fmla="*/ 2071525 w 5057910"/>
              <a:gd name="connsiteY235" fmla="*/ 1257311 h 1311522"/>
              <a:gd name="connsiteX236" fmla="*/ 2094385 w 5057910"/>
              <a:gd name="connsiteY236" fmla="*/ 1255978 h 1311522"/>
              <a:gd name="connsiteX237" fmla="*/ 2125246 w 5057910"/>
              <a:gd name="connsiteY237" fmla="*/ 1255121 h 1311522"/>
              <a:gd name="connsiteX238" fmla="*/ 2125342 w 5057910"/>
              <a:gd name="connsiteY238" fmla="*/ 1255121 h 1311522"/>
              <a:gd name="connsiteX239" fmla="*/ 2250976 w 5057910"/>
              <a:gd name="connsiteY239" fmla="*/ 1245596 h 1311522"/>
              <a:gd name="connsiteX240" fmla="*/ 2185635 w 5057910"/>
              <a:gd name="connsiteY240" fmla="*/ 1239404 h 1311522"/>
              <a:gd name="connsiteX241" fmla="*/ 2141344 w 5057910"/>
              <a:gd name="connsiteY241" fmla="*/ 1240928 h 1311522"/>
              <a:gd name="connsiteX242" fmla="*/ 2138772 w 5057910"/>
              <a:gd name="connsiteY242" fmla="*/ 1244453 h 1311522"/>
              <a:gd name="connsiteX243" fmla="*/ 2124580 w 5057910"/>
              <a:gd name="connsiteY243" fmla="*/ 1239595 h 1311522"/>
              <a:gd name="connsiteX244" fmla="*/ 2096005 w 5057910"/>
              <a:gd name="connsiteY244" fmla="*/ 1239595 h 1311522"/>
              <a:gd name="connsiteX245" fmla="*/ 2054856 w 5057910"/>
              <a:gd name="connsiteY245" fmla="*/ 1236166 h 1311522"/>
              <a:gd name="connsiteX246" fmla="*/ 2059524 w 5057910"/>
              <a:gd name="connsiteY246" fmla="*/ 1230737 h 1311522"/>
              <a:gd name="connsiteX247" fmla="*/ 2050951 w 5057910"/>
              <a:gd name="connsiteY247" fmla="*/ 1239309 h 1311522"/>
              <a:gd name="connsiteX248" fmla="*/ 2040855 w 5057910"/>
              <a:gd name="connsiteY248" fmla="*/ 1243119 h 1311522"/>
              <a:gd name="connsiteX249" fmla="*/ 2033902 w 5057910"/>
              <a:gd name="connsiteY249" fmla="*/ 1245786 h 1311522"/>
              <a:gd name="connsiteX250" fmla="*/ 2015899 w 5057910"/>
              <a:gd name="connsiteY250" fmla="*/ 1239404 h 1311522"/>
              <a:gd name="connsiteX251" fmla="*/ 2005898 w 5057910"/>
              <a:gd name="connsiteY251" fmla="*/ 1236928 h 1311522"/>
              <a:gd name="connsiteX252" fmla="*/ 2004374 w 5057910"/>
              <a:gd name="connsiteY252" fmla="*/ 1246453 h 1311522"/>
              <a:gd name="connsiteX253" fmla="*/ 1988753 w 5057910"/>
              <a:gd name="connsiteY253" fmla="*/ 1231403 h 1311522"/>
              <a:gd name="connsiteX254" fmla="*/ 1958464 w 5057910"/>
              <a:gd name="connsiteY254" fmla="*/ 1236071 h 1311522"/>
              <a:gd name="connsiteX255" fmla="*/ 1995802 w 5057910"/>
              <a:gd name="connsiteY255" fmla="*/ 1242262 h 1311522"/>
              <a:gd name="connsiteX256" fmla="*/ 1955797 w 5057910"/>
              <a:gd name="connsiteY256" fmla="*/ 1251787 h 1311522"/>
              <a:gd name="connsiteX257" fmla="*/ 1831495 w 5057910"/>
              <a:gd name="connsiteY257" fmla="*/ 1254740 h 1311522"/>
              <a:gd name="connsiteX258" fmla="*/ 1699479 w 5057910"/>
              <a:gd name="connsiteY258" fmla="*/ 1260836 h 1311522"/>
              <a:gd name="connsiteX259" fmla="*/ 1581273 w 5057910"/>
              <a:gd name="connsiteY259" fmla="*/ 1262074 h 1311522"/>
              <a:gd name="connsiteX260" fmla="*/ 1624422 w 5057910"/>
              <a:gd name="connsiteY260" fmla="*/ 1252549 h 1311522"/>
              <a:gd name="connsiteX261" fmla="*/ 1666808 w 5057910"/>
              <a:gd name="connsiteY261" fmla="*/ 1251787 h 1311522"/>
              <a:gd name="connsiteX262" fmla="*/ 1657283 w 5057910"/>
              <a:gd name="connsiteY262" fmla="*/ 1256454 h 1311522"/>
              <a:gd name="connsiteX263" fmla="*/ 1672047 w 5057910"/>
              <a:gd name="connsiteY263" fmla="*/ 1252549 h 1311522"/>
              <a:gd name="connsiteX264" fmla="*/ 1704622 w 5057910"/>
              <a:gd name="connsiteY264" fmla="*/ 1253406 h 1311522"/>
              <a:gd name="connsiteX265" fmla="*/ 1728149 w 5057910"/>
              <a:gd name="connsiteY265" fmla="*/ 1253406 h 1311522"/>
              <a:gd name="connsiteX266" fmla="*/ 1763392 w 5057910"/>
              <a:gd name="connsiteY266" fmla="*/ 1249596 h 1311522"/>
              <a:gd name="connsiteX267" fmla="*/ 1795681 w 5057910"/>
              <a:gd name="connsiteY267" fmla="*/ 1250072 h 1311522"/>
              <a:gd name="connsiteX268" fmla="*/ 1812731 w 5057910"/>
              <a:gd name="connsiteY268" fmla="*/ 1247691 h 1311522"/>
              <a:gd name="connsiteX269" fmla="*/ 1835401 w 5057910"/>
              <a:gd name="connsiteY269" fmla="*/ 1245786 h 1311522"/>
              <a:gd name="connsiteX270" fmla="*/ 1874263 w 5057910"/>
              <a:gd name="connsiteY270" fmla="*/ 1245786 h 1311522"/>
              <a:gd name="connsiteX271" fmla="*/ 1925698 w 5057910"/>
              <a:gd name="connsiteY271" fmla="*/ 1240357 h 1311522"/>
              <a:gd name="connsiteX272" fmla="*/ 1951606 w 5057910"/>
              <a:gd name="connsiteY272" fmla="*/ 1238928 h 1311522"/>
              <a:gd name="connsiteX273" fmla="*/ 1940652 w 5057910"/>
              <a:gd name="connsiteY273" fmla="*/ 1233213 h 1311522"/>
              <a:gd name="connsiteX274" fmla="*/ 1893694 w 5057910"/>
              <a:gd name="connsiteY274" fmla="*/ 1231785 h 1311522"/>
              <a:gd name="connsiteX275" fmla="*/ 1860261 w 5057910"/>
              <a:gd name="connsiteY275" fmla="*/ 1231785 h 1311522"/>
              <a:gd name="connsiteX276" fmla="*/ 1847021 w 5057910"/>
              <a:gd name="connsiteY276" fmla="*/ 1233309 h 1311522"/>
              <a:gd name="connsiteX277" fmla="*/ 1846259 w 5057910"/>
              <a:gd name="connsiteY277" fmla="*/ 1240357 h 1311522"/>
              <a:gd name="connsiteX278" fmla="*/ 1832734 w 5057910"/>
              <a:gd name="connsiteY278" fmla="*/ 1231499 h 1311522"/>
              <a:gd name="connsiteX279" fmla="*/ 1808731 w 5057910"/>
              <a:gd name="connsiteY279" fmla="*/ 1231499 h 1311522"/>
              <a:gd name="connsiteX280" fmla="*/ 1754724 w 5057910"/>
              <a:gd name="connsiteY280" fmla="*/ 1233213 h 1311522"/>
              <a:gd name="connsiteX281" fmla="*/ 1726149 w 5057910"/>
              <a:gd name="connsiteY281" fmla="*/ 1238261 h 1311522"/>
              <a:gd name="connsiteX282" fmla="*/ 1713671 w 5057910"/>
              <a:gd name="connsiteY282" fmla="*/ 1233594 h 1311522"/>
              <a:gd name="connsiteX283" fmla="*/ 1696526 w 5057910"/>
              <a:gd name="connsiteY283" fmla="*/ 1231308 h 1311522"/>
              <a:gd name="connsiteX284" fmla="*/ 1674809 w 5057910"/>
              <a:gd name="connsiteY284" fmla="*/ 1235213 h 1311522"/>
              <a:gd name="connsiteX285" fmla="*/ 1631280 w 5057910"/>
              <a:gd name="connsiteY285" fmla="*/ 1230546 h 1311522"/>
              <a:gd name="connsiteX286" fmla="*/ 1603276 w 5057910"/>
              <a:gd name="connsiteY286" fmla="*/ 1228546 h 1311522"/>
              <a:gd name="connsiteX287" fmla="*/ 3168996 w 5057910"/>
              <a:gd name="connsiteY287" fmla="*/ 1228451 h 1311522"/>
              <a:gd name="connsiteX288" fmla="*/ 3175282 w 5057910"/>
              <a:gd name="connsiteY288" fmla="*/ 1234738 h 1311522"/>
              <a:gd name="connsiteX289" fmla="*/ 3168996 w 5057910"/>
              <a:gd name="connsiteY289" fmla="*/ 1228451 h 1311522"/>
              <a:gd name="connsiteX290" fmla="*/ 2970685 w 5057910"/>
              <a:gd name="connsiteY290" fmla="*/ 1225594 h 1311522"/>
              <a:gd name="connsiteX291" fmla="*/ 2982115 w 5057910"/>
              <a:gd name="connsiteY291" fmla="*/ 1230546 h 1311522"/>
              <a:gd name="connsiteX292" fmla="*/ 2980210 w 5057910"/>
              <a:gd name="connsiteY292" fmla="*/ 1233213 h 1311522"/>
              <a:gd name="connsiteX293" fmla="*/ 2970685 w 5057910"/>
              <a:gd name="connsiteY293" fmla="*/ 1225594 h 1311522"/>
              <a:gd name="connsiteX294" fmla="*/ 3879871 w 5057910"/>
              <a:gd name="connsiteY294" fmla="*/ 1217641 h 1311522"/>
              <a:gd name="connsiteX295" fmla="*/ 3894611 w 5057910"/>
              <a:gd name="connsiteY295" fmla="*/ 1220926 h 1311522"/>
              <a:gd name="connsiteX296" fmla="*/ 3868703 w 5057910"/>
              <a:gd name="connsiteY296" fmla="*/ 1220926 h 1311522"/>
              <a:gd name="connsiteX297" fmla="*/ 3879871 w 5057910"/>
              <a:gd name="connsiteY297" fmla="*/ 1217641 h 1311522"/>
              <a:gd name="connsiteX298" fmla="*/ 677470 w 5057910"/>
              <a:gd name="connsiteY298" fmla="*/ 1215497 h 1311522"/>
              <a:gd name="connsiteX299" fmla="*/ 670017 w 5057910"/>
              <a:gd name="connsiteY299" fmla="*/ 1215782 h 1311522"/>
              <a:gd name="connsiteX300" fmla="*/ 682780 w 5057910"/>
              <a:gd name="connsiteY300" fmla="*/ 1217497 h 1311522"/>
              <a:gd name="connsiteX301" fmla="*/ 683066 w 5057910"/>
              <a:gd name="connsiteY301" fmla="*/ 1217211 h 1311522"/>
              <a:gd name="connsiteX302" fmla="*/ 677470 w 5057910"/>
              <a:gd name="connsiteY302" fmla="*/ 1215497 h 1311522"/>
              <a:gd name="connsiteX303" fmla="*/ 706021 w 5057910"/>
              <a:gd name="connsiteY303" fmla="*/ 1214925 h 1311522"/>
              <a:gd name="connsiteX304" fmla="*/ 693543 w 5057910"/>
              <a:gd name="connsiteY304" fmla="*/ 1219688 h 1311522"/>
              <a:gd name="connsiteX305" fmla="*/ 695734 w 5057910"/>
              <a:gd name="connsiteY305" fmla="*/ 1219688 h 1311522"/>
              <a:gd name="connsiteX306" fmla="*/ 696020 w 5057910"/>
              <a:gd name="connsiteY306" fmla="*/ 1219402 h 1311522"/>
              <a:gd name="connsiteX307" fmla="*/ 706021 w 5057910"/>
              <a:gd name="connsiteY307" fmla="*/ 1214925 h 1311522"/>
              <a:gd name="connsiteX308" fmla="*/ 3930329 w 5057910"/>
              <a:gd name="connsiteY308" fmla="*/ 1214830 h 1311522"/>
              <a:gd name="connsiteX309" fmla="*/ 3955951 w 5057910"/>
              <a:gd name="connsiteY309" fmla="*/ 1216640 h 1311522"/>
              <a:gd name="connsiteX310" fmla="*/ 3902326 w 5057910"/>
              <a:gd name="connsiteY310" fmla="*/ 1220545 h 1311522"/>
              <a:gd name="connsiteX311" fmla="*/ 3930329 w 5057910"/>
              <a:gd name="connsiteY311" fmla="*/ 1214830 h 1311522"/>
              <a:gd name="connsiteX312" fmla="*/ 716213 w 5057910"/>
              <a:gd name="connsiteY312" fmla="*/ 1214639 h 1311522"/>
              <a:gd name="connsiteX313" fmla="*/ 708879 w 5057910"/>
              <a:gd name="connsiteY313" fmla="*/ 1216544 h 1311522"/>
              <a:gd name="connsiteX314" fmla="*/ 715927 w 5057910"/>
              <a:gd name="connsiteY314" fmla="*/ 1214925 h 1311522"/>
              <a:gd name="connsiteX315" fmla="*/ 3603907 w 5057910"/>
              <a:gd name="connsiteY315" fmla="*/ 1213306 h 1311522"/>
              <a:gd name="connsiteX316" fmla="*/ 3617881 w 5057910"/>
              <a:gd name="connsiteY316" fmla="*/ 1216281 h 1311522"/>
              <a:gd name="connsiteX317" fmla="*/ 3617719 w 5057910"/>
              <a:gd name="connsiteY317" fmla="*/ 1216259 h 1311522"/>
              <a:gd name="connsiteX318" fmla="*/ 3618671 w 5057910"/>
              <a:gd name="connsiteY318" fmla="*/ 1216449 h 1311522"/>
              <a:gd name="connsiteX319" fmla="*/ 3617881 w 5057910"/>
              <a:gd name="connsiteY319" fmla="*/ 1216281 h 1311522"/>
              <a:gd name="connsiteX320" fmla="*/ 3627970 w 5057910"/>
              <a:gd name="connsiteY320" fmla="*/ 1217640 h 1311522"/>
              <a:gd name="connsiteX321" fmla="*/ 3636578 w 5057910"/>
              <a:gd name="connsiteY321" fmla="*/ 1213306 h 1311522"/>
              <a:gd name="connsiteX322" fmla="*/ 3603907 w 5057910"/>
              <a:gd name="connsiteY322" fmla="*/ 1213306 h 1311522"/>
              <a:gd name="connsiteX323" fmla="*/ 657038 w 5057910"/>
              <a:gd name="connsiteY323" fmla="*/ 1211913 h 1311522"/>
              <a:gd name="connsiteX324" fmla="*/ 653328 w 5057910"/>
              <a:gd name="connsiteY324" fmla="*/ 1214658 h 1311522"/>
              <a:gd name="connsiteX325" fmla="*/ 653253 w 5057910"/>
              <a:gd name="connsiteY325" fmla="*/ 1214639 h 1311522"/>
              <a:gd name="connsiteX326" fmla="*/ 652967 w 5057910"/>
              <a:gd name="connsiteY326" fmla="*/ 1214925 h 1311522"/>
              <a:gd name="connsiteX327" fmla="*/ 653328 w 5057910"/>
              <a:gd name="connsiteY327" fmla="*/ 1214658 h 1311522"/>
              <a:gd name="connsiteX328" fmla="*/ 660682 w 5057910"/>
              <a:gd name="connsiteY328" fmla="*/ 1216544 h 1311522"/>
              <a:gd name="connsiteX329" fmla="*/ 657038 w 5057910"/>
              <a:gd name="connsiteY329" fmla="*/ 1211913 h 1311522"/>
              <a:gd name="connsiteX330" fmla="*/ 4040057 w 5057910"/>
              <a:gd name="connsiteY330" fmla="*/ 1209972 h 1311522"/>
              <a:gd name="connsiteX331" fmla="*/ 4043486 w 5057910"/>
              <a:gd name="connsiteY331" fmla="*/ 1214639 h 1311522"/>
              <a:gd name="connsiteX332" fmla="*/ 4018245 w 5057910"/>
              <a:gd name="connsiteY332" fmla="*/ 1214639 h 1311522"/>
              <a:gd name="connsiteX333" fmla="*/ 4040057 w 5057910"/>
              <a:gd name="connsiteY333" fmla="*/ 1209972 h 1311522"/>
              <a:gd name="connsiteX334" fmla="*/ 3655623 w 5057910"/>
              <a:gd name="connsiteY334" fmla="*/ 1209869 h 1311522"/>
              <a:gd name="connsiteX335" fmla="*/ 3637340 w 5057910"/>
              <a:gd name="connsiteY335" fmla="*/ 1211020 h 1311522"/>
              <a:gd name="connsiteX336" fmla="*/ 3641064 w 5057910"/>
              <a:gd name="connsiteY336" fmla="*/ 1215471 h 1311522"/>
              <a:gd name="connsiteX337" fmla="*/ 3640293 w 5057910"/>
              <a:gd name="connsiteY337" fmla="*/ 1215497 h 1311522"/>
              <a:gd name="connsiteX338" fmla="*/ 3641245 w 5057910"/>
              <a:gd name="connsiteY338" fmla="*/ 1215687 h 1311522"/>
              <a:gd name="connsiteX339" fmla="*/ 3641064 w 5057910"/>
              <a:gd name="connsiteY339" fmla="*/ 1215471 h 1311522"/>
              <a:gd name="connsiteX340" fmla="*/ 3659914 w 5057910"/>
              <a:gd name="connsiteY340" fmla="*/ 1214830 h 1311522"/>
              <a:gd name="connsiteX341" fmla="*/ 3655623 w 5057910"/>
              <a:gd name="connsiteY341" fmla="*/ 1209869 h 1311522"/>
              <a:gd name="connsiteX342" fmla="*/ 4055071 w 5057910"/>
              <a:gd name="connsiteY342" fmla="*/ 1209008 h 1311522"/>
              <a:gd name="connsiteX343" fmla="*/ 4064155 w 5057910"/>
              <a:gd name="connsiteY343" fmla="*/ 1210829 h 1311522"/>
              <a:gd name="connsiteX344" fmla="*/ 4047772 w 5057910"/>
              <a:gd name="connsiteY344" fmla="*/ 1210829 h 1311522"/>
              <a:gd name="connsiteX345" fmla="*/ 4055071 w 5057910"/>
              <a:gd name="connsiteY345" fmla="*/ 1209008 h 1311522"/>
              <a:gd name="connsiteX346" fmla="*/ 4091515 w 5057910"/>
              <a:gd name="connsiteY346" fmla="*/ 1207424 h 1311522"/>
              <a:gd name="connsiteX347" fmla="*/ 4103493 w 5057910"/>
              <a:gd name="connsiteY347" fmla="*/ 1208638 h 1311522"/>
              <a:gd name="connsiteX348" fmla="*/ 4082538 w 5057910"/>
              <a:gd name="connsiteY348" fmla="*/ 1208638 h 1311522"/>
              <a:gd name="connsiteX349" fmla="*/ 4091515 w 5057910"/>
              <a:gd name="connsiteY349" fmla="*/ 1207424 h 1311522"/>
              <a:gd name="connsiteX350" fmla="*/ 3699527 w 5057910"/>
              <a:gd name="connsiteY350" fmla="*/ 1207139 h 1311522"/>
              <a:gd name="connsiteX351" fmla="*/ 3679917 w 5057910"/>
              <a:gd name="connsiteY351" fmla="*/ 1210544 h 1311522"/>
              <a:gd name="connsiteX352" fmla="*/ 3669273 w 5057910"/>
              <a:gd name="connsiteY352" fmla="*/ 1209389 h 1311522"/>
              <a:gd name="connsiteX353" fmla="*/ 3663554 w 5057910"/>
              <a:gd name="connsiteY353" fmla="*/ 1215886 h 1311522"/>
              <a:gd name="connsiteX354" fmla="*/ 3662105 w 5057910"/>
              <a:gd name="connsiteY354" fmla="*/ 1216259 h 1311522"/>
              <a:gd name="connsiteX355" fmla="*/ 3663058 w 5057910"/>
              <a:gd name="connsiteY355" fmla="*/ 1216449 h 1311522"/>
              <a:gd name="connsiteX356" fmla="*/ 3663554 w 5057910"/>
              <a:gd name="connsiteY356" fmla="*/ 1215886 h 1311522"/>
              <a:gd name="connsiteX357" fmla="*/ 3674197 w 5057910"/>
              <a:gd name="connsiteY357" fmla="*/ 1213146 h 1311522"/>
              <a:gd name="connsiteX358" fmla="*/ 3719350 w 5057910"/>
              <a:gd name="connsiteY358" fmla="*/ 1209877 h 1311522"/>
              <a:gd name="connsiteX359" fmla="*/ 3699527 w 5057910"/>
              <a:gd name="connsiteY359" fmla="*/ 1207139 h 1311522"/>
              <a:gd name="connsiteX360" fmla="*/ 4115305 w 5057910"/>
              <a:gd name="connsiteY360" fmla="*/ 1205114 h 1311522"/>
              <a:gd name="connsiteX361" fmla="*/ 4111781 w 5057910"/>
              <a:gd name="connsiteY361" fmla="*/ 1208638 h 1311522"/>
              <a:gd name="connsiteX362" fmla="*/ 4115305 w 5057910"/>
              <a:gd name="connsiteY362" fmla="*/ 1205114 h 1311522"/>
              <a:gd name="connsiteX363" fmla="*/ 3428171 w 5057910"/>
              <a:gd name="connsiteY363" fmla="*/ 1201495 h 1311522"/>
              <a:gd name="connsiteX364" fmla="*/ 3424266 w 5057910"/>
              <a:gd name="connsiteY364" fmla="*/ 1205305 h 1311522"/>
              <a:gd name="connsiteX365" fmla="*/ 3426457 w 5057910"/>
              <a:gd name="connsiteY365" fmla="*/ 1205305 h 1311522"/>
              <a:gd name="connsiteX366" fmla="*/ 3428171 w 5057910"/>
              <a:gd name="connsiteY366" fmla="*/ 1201495 h 1311522"/>
              <a:gd name="connsiteX367" fmla="*/ 3170044 w 5057910"/>
              <a:gd name="connsiteY367" fmla="*/ 1173492 h 1311522"/>
              <a:gd name="connsiteX368" fmla="*/ 3167843 w 5057910"/>
              <a:gd name="connsiteY368" fmla="*/ 1175692 h 1311522"/>
              <a:gd name="connsiteX369" fmla="*/ 3170044 w 5057910"/>
              <a:gd name="connsiteY369" fmla="*/ 1178921 h 1311522"/>
              <a:gd name="connsiteX370" fmla="*/ 4271610 w 5057910"/>
              <a:gd name="connsiteY370" fmla="*/ 1169872 h 1311522"/>
              <a:gd name="connsiteX371" fmla="*/ 4265300 w 5057910"/>
              <a:gd name="connsiteY371" fmla="*/ 1170622 h 1311522"/>
              <a:gd name="connsiteX372" fmla="*/ 4263135 w 5057910"/>
              <a:gd name="connsiteY372" fmla="*/ 1175011 h 1311522"/>
              <a:gd name="connsiteX373" fmla="*/ 4262561 w 5057910"/>
              <a:gd name="connsiteY373" fmla="*/ 1174920 h 1311522"/>
              <a:gd name="connsiteX374" fmla="*/ 4263133 w 5057910"/>
              <a:gd name="connsiteY374" fmla="*/ 1175015 h 1311522"/>
              <a:gd name="connsiteX375" fmla="*/ 4263135 w 5057910"/>
              <a:gd name="connsiteY375" fmla="*/ 1175011 h 1311522"/>
              <a:gd name="connsiteX376" fmla="*/ 4271563 w 5057910"/>
              <a:gd name="connsiteY376" fmla="*/ 1176337 h 1311522"/>
              <a:gd name="connsiteX377" fmla="*/ 4278563 w 5057910"/>
              <a:gd name="connsiteY377" fmla="*/ 1173396 h 1311522"/>
              <a:gd name="connsiteX378" fmla="*/ 4271610 w 5057910"/>
              <a:gd name="connsiteY378" fmla="*/ 1169872 h 1311522"/>
              <a:gd name="connsiteX379" fmla="*/ 4294875 w 5057910"/>
              <a:gd name="connsiteY379" fmla="*/ 1167777 h 1311522"/>
              <a:gd name="connsiteX380" fmla="*/ 4293994 w 5057910"/>
              <a:gd name="connsiteY380" fmla="*/ 1172825 h 1311522"/>
              <a:gd name="connsiteX381" fmla="*/ 4299804 w 5057910"/>
              <a:gd name="connsiteY381" fmla="*/ 1172825 h 1311522"/>
              <a:gd name="connsiteX382" fmla="*/ 4299232 w 5057910"/>
              <a:gd name="connsiteY382" fmla="*/ 1172729 h 1311522"/>
              <a:gd name="connsiteX383" fmla="*/ 4301042 w 5057910"/>
              <a:gd name="connsiteY383" fmla="*/ 1169301 h 1311522"/>
              <a:gd name="connsiteX384" fmla="*/ 4294875 w 5057910"/>
              <a:gd name="connsiteY384" fmla="*/ 1167777 h 1311522"/>
              <a:gd name="connsiteX385" fmla="*/ 4052249 w 5057910"/>
              <a:gd name="connsiteY385" fmla="*/ 1155870 h 1311522"/>
              <a:gd name="connsiteX386" fmla="*/ 4054163 w 5057910"/>
              <a:gd name="connsiteY386" fmla="*/ 1159010 h 1311522"/>
              <a:gd name="connsiteX387" fmla="*/ 4054059 w 5057910"/>
              <a:gd name="connsiteY387" fmla="*/ 1159490 h 1311522"/>
              <a:gd name="connsiteX388" fmla="*/ 4054630 w 5057910"/>
              <a:gd name="connsiteY388" fmla="*/ 1159776 h 1311522"/>
              <a:gd name="connsiteX389" fmla="*/ 4054163 w 5057910"/>
              <a:gd name="connsiteY389" fmla="*/ 1159010 h 1311522"/>
              <a:gd name="connsiteX390" fmla="*/ 4054690 w 5057910"/>
              <a:gd name="connsiteY390" fmla="*/ 1156573 h 1311522"/>
              <a:gd name="connsiteX391" fmla="*/ 4052249 w 5057910"/>
              <a:gd name="connsiteY391" fmla="*/ 1155870 h 1311522"/>
              <a:gd name="connsiteX392" fmla="*/ 4089111 w 5057910"/>
              <a:gd name="connsiteY392" fmla="*/ 1145583 h 1311522"/>
              <a:gd name="connsiteX393" fmla="*/ 4084444 w 5057910"/>
              <a:gd name="connsiteY393" fmla="*/ 1150251 h 1311522"/>
              <a:gd name="connsiteX394" fmla="*/ 4087301 w 5057910"/>
              <a:gd name="connsiteY394" fmla="*/ 1150251 h 1311522"/>
              <a:gd name="connsiteX395" fmla="*/ 4086729 w 5057910"/>
              <a:gd name="connsiteY395" fmla="*/ 1150155 h 1311522"/>
              <a:gd name="connsiteX396" fmla="*/ 4089111 w 5057910"/>
              <a:gd name="connsiteY396" fmla="*/ 1145583 h 1311522"/>
              <a:gd name="connsiteX397" fmla="*/ 354549 w 5057910"/>
              <a:gd name="connsiteY397" fmla="*/ 1143011 h 1311522"/>
              <a:gd name="connsiteX398" fmla="*/ 346071 w 5057910"/>
              <a:gd name="connsiteY398" fmla="*/ 1146917 h 1311522"/>
              <a:gd name="connsiteX399" fmla="*/ 349881 w 5057910"/>
              <a:gd name="connsiteY399" fmla="*/ 1146917 h 1311522"/>
              <a:gd name="connsiteX400" fmla="*/ 349881 w 5057910"/>
              <a:gd name="connsiteY400" fmla="*/ 1147012 h 1311522"/>
              <a:gd name="connsiteX401" fmla="*/ 354549 w 5057910"/>
              <a:gd name="connsiteY401" fmla="*/ 1143011 h 1311522"/>
              <a:gd name="connsiteX402" fmla="*/ 517426 w 5057910"/>
              <a:gd name="connsiteY402" fmla="*/ 1108150 h 1311522"/>
              <a:gd name="connsiteX403" fmla="*/ 519712 w 5057910"/>
              <a:gd name="connsiteY403" fmla="*/ 1112055 h 1311522"/>
              <a:gd name="connsiteX404" fmla="*/ 520188 w 5057910"/>
              <a:gd name="connsiteY404" fmla="*/ 1112055 h 1311522"/>
              <a:gd name="connsiteX405" fmla="*/ 517426 w 5057910"/>
              <a:gd name="connsiteY405" fmla="*/ 1108150 h 1311522"/>
              <a:gd name="connsiteX406" fmla="*/ 397316 w 5057910"/>
              <a:gd name="connsiteY406" fmla="*/ 1104911 h 1311522"/>
              <a:gd name="connsiteX407" fmla="*/ 398935 w 5057910"/>
              <a:gd name="connsiteY407" fmla="*/ 1108055 h 1311522"/>
              <a:gd name="connsiteX408" fmla="*/ 398935 w 5057910"/>
              <a:gd name="connsiteY408" fmla="*/ 1108150 h 1311522"/>
              <a:gd name="connsiteX409" fmla="*/ 399697 w 5057910"/>
              <a:gd name="connsiteY409" fmla="*/ 1104911 h 1311522"/>
              <a:gd name="connsiteX410" fmla="*/ 352553 w 5057910"/>
              <a:gd name="connsiteY410" fmla="*/ 1099263 h 1311522"/>
              <a:gd name="connsiteX411" fmla="*/ 346833 w 5057910"/>
              <a:gd name="connsiteY411" fmla="*/ 1100816 h 1311522"/>
              <a:gd name="connsiteX412" fmla="*/ 351215 w 5057910"/>
              <a:gd name="connsiteY412" fmla="*/ 1103233 h 1311522"/>
              <a:gd name="connsiteX413" fmla="*/ 352925 w 5057910"/>
              <a:gd name="connsiteY413" fmla="*/ 1099511 h 1311522"/>
              <a:gd name="connsiteX414" fmla="*/ 353025 w 5057910"/>
              <a:gd name="connsiteY414" fmla="*/ 1099577 h 1311522"/>
              <a:gd name="connsiteX415" fmla="*/ 353025 w 5057910"/>
              <a:gd name="connsiteY415" fmla="*/ 1099292 h 1311522"/>
              <a:gd name="connsiteX416" fmla="*/ 352925 w 5057910"/>
              <a:gd name="connsiteY416" fmla="*/ 1099511 h 1311522"/>
              <a:gd name="connsiteX417" fmla="*/ 364740 w 5057910"/>
              <a:gd name="connsiteY417" fmla="*/ 1086242 h 1311522"/>
              <a:gd name="connsiteX418" fmla="*/ 364740 w 5057910"/>
              <a:gd name="connsiteY418" fmla="*/ 1086338 h 1311522"/>
              <a:gd name="connsiteX419" fmla="*/ 371979 w 5057910"/>
              <a:gd name="connsiteY419" fmla="*/ 1096625 h 1311522"/>
              <a:gd name="connsiteX420" fmla="*/ 364740 w 5057910"/>
              <a:gd name="connsiteY420" fmla="*/ 1086242 h 1311522"/>
              <a:gd name="connsiteX421" fmla="*/ 4430630 w 5057910"/>
              <a:gd name="connsiteY421" fmla="*/ 1016817 h 1311522"/>
              <a:gd name="connsiteX422" fmla="*/ 4417723 w 5057910"/>
              <a:gd name="connsiteY422" fmla="*/ 1022044 h 1311522"/>
              <a:gd name="connsiteX423" fmla="*/ 4446298 w 5057910"/>
              <a:gd name="connsiteY423" fmla="*/ 1017377 h 1311522"/>
              <a:gd name="connsiteX424" fmla="*/ 4445536 w 5057910"/>
              <a:gd name="connsiteY424" fmla="*/ 1017091 h 1311522"/>
              <a:gd name="connsiteX425" fmla="*/ 4430630 w 5057910"/>
              <a:gd name="connsiteY425" fmla="*/ 1016817 h 1311522"/>
              <a:gd name="connsiteX426" fmla="*/ 94556 w 5057910"/>
              <a:gd name="connsiteY426" fmla="*/ 1016577 h 1311522"/>
              <a:gd name="connsiteX427" fmla="*/ 107280 w 5057910"/>
              <a:gd name="connsiteY427" fmla="*/ 1020997 h 1311522"/>
              <a:gd name="connsiteX428" fmla="*/ 90135 w 5057910"/>
              <a:gd name="connsiteY428" fmla="*/ 1020997 h 1311522"/>
              <a:gd name="connsiteX429" fmla="*/ 94556 w 5057910"/>
              <a:gd name="connsiteY429" fmla="*/ 1016577 h 1311522"/>
              <a:gd name="connsiteX430" fmla="*/ 4355168 w 5057910"/>
              <a:gd name="connsiteY430" fmla="*/ 1015174 h 1311522"/>
              <a:gd name="connsiteX431" fmla="*/ 4348381 w 5057910"/>
              <a:gd name="connsiteY431" fmla="*/ 1015853 h 1311522"/>
              <a:gd name="connsiteX432" fmla="*/ 4347619 w 5057910"/>
              <a:gd name="connsiteY432" fmla="*/ 1018996 h 1311522"/>
              <a:gd name="connsiteX433" fmla="*/ 4347524 w 5057910"/>
              <a:gd name="connsiteY433" fmla="*/ 1018996 h 1311522"/>
              <a:gd name="connsiteX434" fmla="*/ 4359811 w 5057910"/>
              <a:gd name="connsiteY434" fmla="*/ 1018139 h 1311522"/>
              <a:gd name="connsiteX435" fmla="*/ 4355168 w 5057910"/>
              <a:gd name="connsiteY435" fmla="*/ 1015174 h 1311522"/>
              <a:gd name="connsiteX436" fmla="*/ 4370384 w 5057910"/>
              <a:gd name="connsiteY436" fmla="*/ 1013245 h 1311522"/>
              <a:gd name="connsiteX437" fmla="*/ 4367146 w 5057910"/>
              <a:gd name="connsiteY437" fmla="*/ 1015281 h 1311522"/>
              <a:gd name="connsiteX438" fmla="*/ 4369495 w 5057910"/>
              <a:gd name="connsiteY438" fmla="*/ 1016785 h 1311522"/>
              <a:gd name="connsiteX439" fmla="*/ 4369432 w 5057910"/>
              <a:gd name="connsiteY439" fmla="*/ 1016805 h 1311522"/>
              <a:gd name="connsiteX440" fmla="*/ 4369527 w 5057910"/>
              <a:gd name="connsiteY440" fmla="*/ 1016805 h 1311522"/>
              <a:gd name="connsiteX441" fmla="*/ 4369495 w 5057910"/>
              <a:gd name="connsiteY441" fmla="*/ 1016785 h 1311522"/>
              <a:gd name="connsiteX442" fmla="*/ 4374194 w 5057910"/>
              <a:gd name="connsiteY442" fmla="*/ 1015281 h 1311522"/>
              <a:gd name="connsiteX443" fmla="*/ 4370384 w 5057910"/>
              <a:gd name="connsiteY443" fmla="*/ 1013245 h 1311522"/>
              <a:gd name="connsiteX444" fmla="*/ 4477921 w 5057910"/>
              <a:gd name="connsiteY444" fmla="*/ 1012900 h 1311522"/>
              <a:gd name="connsiteX445" fmla="*/ 4457633 w 5057910"/>
              <a:gd name="connsiteY445" fmla="*/ 1013948 h 1311522"/>
              <a:gd name="connsiteX446" fmla="*/ 4478684 w 5057910"/>
              <a:gd name="connsiteY446" fmla="*/ 1013186 h 1311522"/>
              <a:gd name="connsiteX447" fmla="*/ 4400864 w 5057910"/>
              <a:gd name="connsiteY447" fmla="*/ 1005280 h 1311522"/>
              <a:gd name="connsiteX448" fmla="*/ 4385529 w 5057910"/>
              <a:gd name="connsiteY448" fmla="*/ 1011185 h 1311522"/>
              <a:gd name="connsiteX449" fmla="*/ 4385434 w 5057910"/>
              <a:gd name="connsiteY449" fmla="*/ 1011185 h 1311522"/>
              <a:gd name="connsiteX450" fmla="*/ 4414771 w 5057910"/>
              <a:gd name="connsiteY450" fmla="*/ 1008518 h 1311522"/>
              <a:gd name="connsiteX451" fmla="*/ 4400864 w 5057910"/>
              <a:gd name="connsiteY451" fmla="*/ 1005280 h 1311522"/>
              <a:gd name="connsiteX452" fmla="*/ 4633798 w 5057910"/>
              <a:gd name="connsiteY452" fmla="*/ 1003470 h 1311522"/>
              <a:gd name="connsiteX453" fmla="*/ 4626416 w 5057910"/>
              <a:gd name="connsiteY453" fmla="*/ 1007280 h 1311522"/>
              <a:gd name="connsiteX454" fmla="*/ 4641942 w 5057910"/>
              <a:gd name="connsiteY454" fmla="*/ 1006518 h 1311522"/>
              <a:gd name="connsiteX455" fmla="*/ 4641180 w 5057910"/>
              <a:gd name="connsiteY455" fmla="*/ 1006232 h 1311522"/>
              <a:gd name="connsiteX456" fmla="*/ 4633798 w 5057910"/>
              <a:gd name="connsiteY456" fmla="*/ 1003470 h 1311522"/>
              <a:gd name="connsiteX457" fmla="*/ 4658325 w 5057910"/>
              <a:gd name="connsiteY457" fmla="*/ 1001565 h 1311522"/>
              <a:gd name="connsiteX458" fmla="*/ 4646609 w 5057910"/>
              <a:gd name="connsiteY458" fmla="*/ 1002708 h 1311522"/>
              <a:gd name="connsiteX459" fmla="*/ 4659087 w 5057910"/>
              <a:gd name="connsiteY459" fmla="*/ 1001851 h 1311522"/>
              <a:gd name="connsiteX460" fmla="*/ 286195 w 5057910"/>
              <a:gd name="connsiteY460" fmla="*/ 978492 h 1311522"/>
              <a:gd name="connsiteX461" fmla="*/ 293399 w 5057910"/>
              <a:gd name="connsiteY461" fmla="*/ 981849 h 1311522"/>
              <a:gd name="connsiteX462" fmla="*/ 287779 w 5057910"/>
              <a:gd name="connsiteY462" fmla="*/ 985754 h 1311522"/>
              <a:gd name="connsiteX463" fmla="*/ 278921 w 5057910"/>
              <a:gd name="connsiteY463" fmla="*/ 981563 h 1311522"/>
              <a:gd name="connsiteX464" fmla="*/ 286195 w 5057910"/>
              <a:gd name="connsiteY464" fmla="*/ 978492 h 1311522"/>
              <a:gd name="connsiteX465" fmla="*/ 46379 w 5057910"/>
              <a:gd name="connsiteY465" fmla="*/ 954787 h 1311522"/>
              <a:gd name="connsiteX466" fmla="*/ 54321 w 5057910"/>
              <a:gd name="connsiteY466" fmla="*/ 967657 h 1311522"/>
              <a:gd name="connsiteX467" fmla="*/ 42034 w 5057910"/>
              <a:gd name="connsiteY467" fmla="*/ 982802 h 1311522"/>
              <a:gd name="connsiteX468" fmla="*/ 31080 w 5057910"/>
              <a:gd name="connsiteY468" fmla="*/ 985374 h 1311522"/>
              <a:gd name="connsiteX469" fmla="*/ 31937 w 5057910"/>
              <a:gd name="connsiteY469" fmla="*/ 960704 h 1311522"/>
              <a:gd name="connsiteX470" fmla="*/ 46379 w 5057910"/>
              <a:gd name="connsiteY470" fmla="*/ 954787 h 1311522"/>
              <a:gd name="connsiteX471" fmla="*/ 94409 w 5057910"/>
              <a:gd name="connsiteY471" fmla="*/ 936807 h 1311522"/>
              <a:gd name="connsiteX472" fmla="*/ 101755 w 5057910"/>
              <a:gd name="connsiteY472" fmla="*/ 939844 h 1311522"/>
              <a:gd name="connsiteX473" fmla="*/ 87277 w 5057910"/>
              <a:gd name="connsiteY473" fmla="*/ 939844 h 1311522"/>
              <a:gd name="connsiteX474" fmla="*/ 94409 w 5057910"/>
              <a:gd name="connsiteY474" fmla="*/ 936807 h 1311522"/>
              <a:gd name="connsiteX475" fmla="*/ 116876 w 5057910"/>
              <a:gd name="connsiteY475" fmla="*/ 926342 h 1311522"/>
              <a:gd name="connsiteX476" fmla="*/ 124425 w 5057910"/>
              <a:gd name="connsiteY476" fmla="*/ 926889 h 1311522"/>
              <a:gd name="connsiteX477" fmla="*/ 109185 w 5057910"/>
              <a:gd name="connsiteY477" fmla="*/ 929080 h 1311522"/>
              <a:gd name="connsiteX478" fmla="*/ 116876 w 5057910"/>
              <a:gd name="connsiteY478" fmla="*/ 926342 h 1311522"/>
              <a:gd name="connsiteX479" fmla="*/ 4673863 w 5057910"/>
              <a:gd name="connsiteY479" fmla="*/ 905530 h 1311522"/>
              <a:gd name="connsiteX480" fmla="*/ 4668382 w 5057910"/>
              <a:gd name="connsiteY480" fmla="*/ 908286 h 1311522"/>
              <a:gd name="connsiteX481" fmla="*/ 4667659 w 5057910"/>
              <a:gd name="connsiteY481" fmla="*/ 908315 h 1311522"/>
              <a:gd name="connsiteX482" fmla="*/ 4667755 w 5057910"/>
              <a:gd name="connsiteY482" fmla="*/ 908601 h 1311522"/>
              <a:gd name="connsiteX483" fmla="*/ 4668382 w 5057910"/>
              <a:gd name="connsiteY483" fmla="*/ 908286 h 1311522"/>
              <a:gd name="connsiteX484" fmla="*/ 4681757 w 5057910"/>
              <a:gd name="connsiteY484" fmla="*/ 907744 h 1311522"/>
              <a:gd name="connsiteX485" fmla="*/ 4673863 w 5057910"/>
              <a:gd name="connsiteY485" fmla="*/ 905530 h 1311522"/>
              <a:gd name="connsiteX486" fmla="*/ 4760243 w 5057910"/>
              <a:gd name="connsiteY486" fmla="*/ 900029 h 1311522"/>
              <a:gd name="connsiteX487" fmla="*/ 4744621 w 5057910"/>
              <a:gd name="connsiteY487" fmla="*/ 908315 h 1311522"/>
              <a:gd name="connsiteX488" fmla="*/ 4766624 w 5057910"/>
              <a:gd name="connsiteY488" fmla="*/ 906220 h 1311522"/>
              <a:gd name="connsiteX489" fmla="*/ 4760243 w 5057910"/>
              <a:gd name="connsiteY489" fmla="*/ 900029 h 1311522"/>
              <a:gd name="connsiteX490" fmla="*/ 4807760 w 5057910"/>
              <a:gd name="connsiteY490" fmla="*/ 887491 h 1311522"/>
              <a:gd name="connsiteX491" fmla="*/ 4789294 w 5057910"/>
              <a:gd name="connsiteY491" fmla="*/ 890027 h 1311522"/>
              <a:gd name="connsiteX492" fmla="*/ 4784245 w 5057910"/>
              <a:gd name="connsiteY492" fmla="*/ 899076 h 1311522"/>
              <a:gd name="connsiteX493" fmla="*/ 4817869 w 5057910"/>
              <a:gd name="connsiteY493" fmla="*/ 894314 h 1311522"/>
              <a:gd name="connsiteX494" fmla="*/ 4807760 w 5057910"/>
              <a:gd name="connsiteY494" fmla="*/ 887491 h 1311522"/>
              <a:gd name="connsiteX495" fmla="*/ 4979496 w 5057910"/>
              <a:gd name="connsiteY495" fmla="*/ 872502 h 1311522"/>
              <a:gd name="connsiteX496" fmla="*/ 4989891 w 5057910"/>
              <a:gd name="connsiteY496" fmla="*/ 880979 h 1311522"/>
              <a:gd name="connsiteX497" fmla="*/ 4983128 w 5057910"/>
              <a:gd name="connsiteY497" fmla="*/ 906030 h 1311522"/>
              <a:gd name="connsiteX498" fmla="*/ 4963506 w 5057910"/>
              <a:gd name="connsiteY498" fmla="*/ 906030 h 1311522"/>
              <a:gd name="connsiteX499" fmla="*/ 4960839 w 5057910"/>
              <a:gd name="connsiteY499" fmla="*/ 894219 h 1311522"/>
              <a:gd name="connsiteX500" fmla="*/ 4963601 w 5057910"/>
              <a:gd name="connsiteY500" fmla="*/ 875169 h 1311522"/>
              <a:gd name="connsiteX501" fmla="*/ 4979496 w 5057910"/>
              <a:gd name="connsiteY501" fmla="*/ 872502 h 1311522"/>
              <a:gd name="connsiteX502" fmla="*/ 5015179 w 5057910"/>
              <a:gd name="connsiteY502" fmla="*/ 842486 h 1311522"/>
              <a:gd name="connsiteX503" fmla="*/ 5021989 w 5057910"/>
              <a:gd name="connsiteY503" fmla="*/ 844879 h 1311522"/>
              <a:gd name="connsiteX504" fmla="*/ 5007226 w 5057910"/>
              <a:gd name="connsiteY504" fmla="*/ 843450 h 1311522"/>
              <a:gd name="connsiteX505" fmla="*/ 5015179 w 5057910"/>
              <a:gd name="connsiteY505" fmla="*/ 842486 h 1311522"/>
              <a:gd name="connsiteX506" fmla="*/ 4864446 w 5057910"/>
              <a:gd name="connsiteY506" fmla="*/ 824270 h 1311522"/>
              <a:gd name="connsiteX507" fmla="*/ 4855969 w 5057910"/>
              <a:gd name="connsiteY507" fmla="*/ 827639 h 1311522"/>
              <a:gd name="connsiteX508" fmla="*/ 4868351 w 5057910"/>
              <a:gd name="connsiteY508" fmla="*/ 829734 h 1311522"/>
              <a:gd name="connsiteX509" fmla="*/ 4873780 w 5057910"/>
              <a:gd name="connsiteY509" fmla="*/ 825829 h 1311522"/>
              <a:gd name="connsiteX510" fmla="*/ 4864446 w 5057910"/>
              <a:gd name="connsiteY510" fmla="*/ 824270 h 1311522"/>
              <a:gd name="connsiteX511" fmla="*/ 4919119 w 5057910"/>
              <a:gd name="connsiteY511" fmla="*/ 784681 h 1311522"/>
              <a:gd name="connsiteX512" fmla="*/ 4868256 w 5057910"/>
              <a:gd name="connsiteY512" fmla="*/ 786395 h 1311522"/>
              <a:gd name="connsiteX513" fmla="*/ 4869399 w 5057910"/>
              <a:gd name="connsiteY513" fmla="*/ 787919 h 1311522"/>
              <a:gd name="connsiteX514" fmla="*/ 4869304 w 5057910"/>
              <a:gd name="connsiteY514" fmla="*/ 788015 h 1311522"/>
              <a:gd name="connsiteX515" fmla="*/ 4919119 w 5057910"/>
              <a:gd name="connsiteY515" fmla="*/ 784681 h 1311522"/>
              <a:gd name="connsiteX516" fmla="*/ 4925025 w 5057910"/>
              <a:gd name="connsiteY516" fmla="*/ 777823 h 1311522"/>
              <a:gd name="connsiteX517" fmla="*/ 4912547 w 5057910"/>
              <a:gd name="connsiteY517" fmla="*/ 778776 h 1311522"/>
              <a:gd name="connsiteX518" fmla="*/ 4939789 w 5057910"/>
              <a:gd name="connsiteY518" fmla="*/ 778394 h 1311522"/>
              <a:gd name="connsiteX519" fmla="*/ 4939884 w 5057910"/>
              <a:gd name="connsiteY519" fmla="*/ 778394 h 1311522"/>
              <a:gd name="connsiteX520" fmla="*/ 4925025 w 5057910"/>
              <a:gd name="connsiteY520" fmla="*/ 777823 h 1311522"/>
              <a:gd name="connsiteX521" fmla="*/ 4780102 w 5057910"/>
              <a:gd name="connsiteY521" fmla="*/ 749772 h 1311522"/>
              <a:gd name="connsiteX522" fmla="*/ 4751384 w 5057910"/>
              <a:gd name="connsiteY522" fmla="*/ 752105 h 1311522"/>
              <a:gd name="connsiteX523" fmla="*/ 4752432 w 5057910"/>
              <a:gd name="connsiteY523" fmla="*/ 754677 h 1311522"/>
              <a:gd name="connsiteX524" fmla="*/ 4790532 w 5057910"/>
              <a:gd name="connsiteY524" fmla="*/ 755915 h 1311522"/>
              <a:gd name="connsiteX525" fmla="*/ 4790532 w 5057910"/>
              <a:gd name="connsiteY525" fmla="*/ 755820 h 1311522"/>
              <a:gd name="connsiteX526" fmla="*/ 4790799 w 5057910"/>
              <a:gd name="connsiteY526" fmla="*/ 756668 h 1311522"/>
              <a:gd name="connsiteX527" fmla="*/ 4799676 w 5057910"/>
              <a:gd name="connsiteY527" fmla="*/ 760583 h 1311522"/>
              <a:gd name="connsiteX528" fmla="*/ 4780102 w 5057910"/>
              <a:gd name="connsiteY528" fmla="*/ 749772 h 1311522"/>
              <a:gd name="connsiteX529" fmla="*/ 9172 w 5057910"/>
              <a:gd name="connsiteY529" fmla="*/ 730008 h 1311522"/>
              <a:gd name="connsiteX530" fmla="*/ 18602 w 5057910"/>
              <a:gd name="connsiteY530" fmla="*/ 737723 h 1311522"/>
              <a:gd name="connsiteX531" fmla="*/ 12030 w 5057910"/>
              <a:gd name="connsiteY531" fmla="*/ 746105 h 1311522"/>
              <a:gd name="connsiteX532" fmla="*/ 2505 w 5057910"/>
              <a:gd name="connsiteY532" fmla="*/ 743915 h 1311522"/>
              <a:gd name="connsiteX533" fmla="*/ 9172 w 5057910"/>
              <a:gd name="connsiteY533" fmla="*/ 730008 h 1311522"/>
              <a:gd name="connsiteX534" fmla="*/ 37271 w 5057910"/>
              <a:gd name="connsiteY534" fmla="*/ 692670 h 1311522"/>
              <a:gd name="connsiteX535" fmla="*/ 37271 w 5057910"/>
              <a:gd name="connsiteY535" fmla="*/ 702195 h 1311522"/>
              <a:gd name="connsiteX536" fmla="*/ 37271 w 5057910"/>
              <a:gd name="connsiteY536" fmla="*/ 692670 h 1311522"/>
              <a:gd name="connsiteX537" fmla="*/ 207268 w 5057910"/>
              <a:gd name="connsiteY537" fmla="*/ 678228 h 1311522"/>
              <a:gd name="connsiteX538" fmla="*/ 216722 w 5057910"/>
              <a:gd name="connsiteY538" fmla="*/ 678954 h 1311522"/>
              <a:gd name="connsiteX539" fmla="*/ 203101 w 5057910"/>
              <a:gd name="connsiteY539" fmla="*/ 680859 h 1311522"/>
              <a:gd name="connsiteX540" fmla="*/ 207268 w 5057910"/>
              <a:gd name="connsiteY540" fmla="*/ 678228 h 1311522"/>
              <a:gd name="connsiteX541" fmla="*/ 4793009 w 5057910"/>
              <a:gd name="connsiteY541" fmla="*/ 632019 h 1311522"/>
              <a:gd name="connsiteX542" fmla="*/ 4782817 w 5057910"/>
              <a:gd name="connsiteY542" fmla="*/ 635043 h 1311522"/>
              <a:gd name="connsiteX543" fmla="*/ 4798819 w 5057910"/>
              <a:gd name="connsiteY543" fmla="*/ 636091 h 1311522"/>
              <a:gd name="connsiteX544" fmla="*/ 4804343 w 5057910"/>
              <a:gd name="connsiteY544" fmla="*/ 633710 h 1311522"/>
              <a:gd name="connsiteX545" fmla="*/ 4793009 w 5057910"/>
              <a:gd name="connsiteY545" fmla="*/ 632019 h 1311522"/>
              <a:gd name="connsiteX546" fmla="*/ 4894510 w 5057910"/>
              <a:gd name="connsiteY546" fmla="*/ 582656 h 1311522"/>
              <a:gd name="connsiteX547" fmla="*/ 4900832 w 5057910"/>
              <a:gd name="connsiteY547" fmla="*/ 584275 h 1311522"/>
              <a:gd name="connsiteX548" fmla="*/ 4882258 w 5057910"/>
              <a:gd name="connsiteY548" fmla="*/ 594086 h 1311522"/>
              <a:gd name="connsiteX549" fmla="*/ 4887687 w 5057910"/>
              <a:gd name="connsiteY549" fmla="*/ 587038 h 1311522"/>
              <a:gd name="connsiteX550" fmla="*/ 4894510 w 5057910"/>
              <a:gd name="connsiteY550" fmla="*/ 582656 h 1311522"/>
              <a:gd name="connsiteX551" fmla="*/ 538381 w 5057910"/>
              <a:gd name="connsiteY551" fmla="*/ 534554 h 1311522"/>
              <a:gd name="connsiteX552" fmla="*/ 520950 w 5057910"/>
              <a:gd name="connsiteY552" fmla="*/ 547509 h 1311522"/>
              <a:gd name="connsiteX553" fmla="*/ 503043 w 5057910"/>
              <a:gd name="connsiteY553" fmla="*/ 546556 h 1311522"/>
              <a:gd name="connsiteX554" fmla="*/ 499757 w 5057910"/>
              <a:gd name="connsiteY554" fmla="*/ 559939 h 1311522"/>
              <a:gd name="connsiteX555" fmla="*/ 513140 w 5057910"/>
              <a:gd name="connsiteY555" fmla="*/ 563225 h 1311522"/>
              <a:gd name="connsiteX556" fmla="*/ 522665 w 5057910"/>
              <a:gd name="connsiteY556" fmla="*/ 561320 h 1311522"/>
              <a:gd name="connsiteX557" fmla="*/ 552764 w 5057910"/>
              <a:gd name="connsiteY557" fmla="*/ 555509 h 1311522"/>
              <a:gd name="connsiteX558" fmla="*/ 543239 w 5057910"/>
              <a:gd name="connsiteY558" fmla="*/ 550080 h 1311522"/>
              <a:gd name="connsiteX559" fmla="*/ 567337 w 5057910"/>
              <a:gd name="connsiteY559" fmla="*/ 550080 h 1311522"/>
              <a:gd name="connsiteX560" fmla="*/ 567623 w 5057910"/>
              <a:gd name="connsiteY560" fmla="*/ 549794 h 1311522"/>
              <a:gd name="connsiteX561" fmla="*/ 538381 w 5057910"/>
              <a:gd name="connsiteY561" fmla="*/ 534554 h 1311522"/>
              <a:gd name="connsiteX562" fmla="*/ 582434 w 5057910"/>
              <a:gd name="connsiteY562" fmla="*/ 534316 h 1311522"/>
              <a:gd name="connsiteX563" fmla="*/ 567337 w 5057910"/>
              <a:gd name="connsiteY563" fmla="*/ 536840 h 1311522"/>
              <a:gd name="connsiteX564" fmla="*/ 582958 w 5057910"/>
              <a:gd name="connsiteY564" fmla="*/ 543794 h 1311522"/>
              <a:gd name="connsiteX565" fmla="*/ 583244 w 5057910"/>
              <a:gd name="connsiteY565" fmla="*/ 543508 h 1311522"/>
              <a:gd name="connsiteX566" fmla="*/ 582434 w 5057910"/>
              <a:gd name="connsiteY566" fmla="*/ 534316 h 1311522"/>
              <a:gd name="connsiteX567" fmla="*/ 488280 w 5057910"/>
              <a:gd name="connsiteY567" fmla="*/ 531887 h 1311522"/>
              <a:gd name="connsiteX568" fmla="*/ 464943 w 5057910"/>
              <a:gd name="connsiteY568" fmla="*/ 538079 h 1311522"/>
              <a:gd name="connsiteX569" fmla="*/ 478183 w 5057910"/>
              <a:gd name="connsiteY569" fmla="*/ 540365 h 1311522"/>
              <a:gd name="connsiteX570" fmla="*/ 478183 w 5057910"/>
              <a:gd name="connsiteY570" fmla="*/ 540460 h 1311522"/>
              <a:gd name="connsiteX571" fmla="*/ 488280 w 5057910"/>
              <a:gd name="connsiteY571" fmla="*/ 531887 h 1311522"/>
              <a:gd name="connsiteX572" fmla="*/ 4832537 w 5057910"/>
              <a:gd name="connsiteY572" fmla="*/ 512456 h 1311522"/>
              <a:gd name="connsiteX573" fmla="*/ 4800628 w 5057910"/>
              <a:gd name="connsiteY573" fmla="*/ 516362 h 1311522"/>
              <a:gd name="connsiteX574" fmla="*/ 4832537 w 5057910"/>
              <a:gd name="connsiteY574" fmla="*/ 512456 h 1311522"/>
              <a:gd name="connsiteX575" fmla="*/ 4973317 w 5057910"/>
              <a:gd name="connsiteY575" fmla="*/ 505218 h 1311522"/>
              <a:gd name="connsiteX576" fmla="*/ 4981794 w 5057910"/>
              <a:gd name="connsiteY576" fmla="*/ 507504 h 1311522"/>
              <a:gd name="connsiteX577" fmla="*/ 4966935 w 5057910"/>
              <a:gd name="connsiteY577" fmla="*/ 510933 h 1311522"/>
              <a:gd name="connsiteX578" fmla="*/ 4973317 w 5057910"/>
              <a:gd name="connsiteY578" fmla="*/ 505218 h 1311522"/>
              <a:gd name="connsiteX579" fmla="*/ 536572 w 5057910"/>
              <a:gd name="connsiteY579" fmla="*/ 482072 h 1311522"/>
              <a:gd name="connsiteX580" fmla="*/ 534952 w 5057910"/>
              <a:gd name="connsiteY580" fmla="*/ 485216 h 1311522"/>
              <a:gd name="connsiteX581" fmla="*/ 536572 w 5057910"/>
              <a:gd name="connsiteY581" fmla="*/ 482072 h 1311522"/>
              <a:gd name="connsiteX582" fmla="*/ 300923 w 5057910"/>
              <a:gd name="connsiteY582" fmla="*/ 451021 h 1311522"/>
              <a:gd name="connsiteX583" fmla="*/ 259299 w 5057910"/>
              <a:gd name="connsiteY583" fmla="*/ 464642 h 1311522"/>
              <a:gd name="connsiteX584" fmla="*/ 254155 w 5057910"/>
              <a:gd name="connsiteY584" fmla="*/ 461975 h 1311522"/>
              <a:gd name="connsiteX585" fmla="*/ 300923 w 5057910"/>
              <a:gd name="connsiteY585" fmla="*/ 451021 h 1311522"/>
              <a:gd name="connsiteX586" fmla="*/ 3661498 w 5057910"/>
              <a:gd name="connsiteY586" fmla="*/ 447996 h 1311522"/>
              <a:gd name="connsiteX587" fmla="*/ 3655292 w 5057910"/>
              <a:gd name="connsiteY587" fmla="*/ 451188 h 1311522"/>
              <a:gd name="connsiteX588" fmla="*/ 3654295 w 5057910"/>
              <a:gd name="connsiteY588" fmla="*/ 451020 h 1311522"/>
              <a:gd name="connsiteX589" fmla="*/ 3655247 w 5057910"/>
              <a:gd name="connsiteY589" fmla="*/ 451211 h 1311522"/>
              <a:gd name="connsiteX590" fmla="*/ 3655292 w 5057910"/>
              <a:gd name="connsiteY590" fmla="*/ 451188 h 1311522"/>
              <a:gd name="connsiteX591" fmla="*/ 3662272 w 5057910"/>
              <a:gd name="connsiteY591" fmla="*/ 452366 h 1311522"/>
              <a:gd name="connsiteX592" fmla="*/ 3669249 w 5057910"/>
              <a:gd name="connsiteY592" fmla="*/ 448067 h 1311522"/>
              <a:gd name="connsiteX593" fmla="*/ 3661498 w 5057910"/>
              <a:gd name="connsiteY593" fmla="*/ 447996 h 1311522"/>
              <a:gd name="connsiteX594" fmla="*/ 309829 w 5057910"/>
              <a:gd name="connsiteY594" fmla="*/ 447710 h 1311522"/>
              <a:gd name="connsiteX595" fmla="*/ 314925 w 5057910"/>
              <a:gd name="connsiteY595" fmla="*/ 447877 h 1311522"/>
              <a:gd name="connsiteX596" fmla="*/ 304733 w 5057910"/>
              <a:gd name="connsiteY596" fmla="*/ 450830 h 1311522"/>
              <a:gd name="connsiteX597" fmla="*/ 309829 w 5057910"/>
              <a:gd name="connsiteY597" fmla="*/ 447710 h 1311522"/>
              <a:gd name="connsiteX598" fmla="*/ 3610003 w 5057910"/>
              <a:gd name="connsiteY598" fmla="*/ 433113 h 1311522"/>
              <a:gd name="connsiteX599" fmla="*/ 3604955 w 5057910"/>
              <a:gd name="connsiteY599" fmla="*/ 435399 h 1311522"/>
              <a:gd name="connsiteX600" fmla="*/ 3614480 w 5057910"/>
              <a:gd name="connsiteY600" fmla="*/ 435399 h 1311522"/>
              <a:gd name="connsiteX601" fmla="*/ 3610575 w 5057910"/>
              <a:gd name="connsiteY601" fmla="*/ 433113 h 1311522"/>
              <a:gd name="connsiteX602" fmla="*/ 3632673 w 5057910"/>
              <a:gd name="connsiteY602" fmla="*/ 429208 h 1311522"/>
              <a:gd name="connsiteX603" fmla="*/ 3664582 w 5057910"/>
              <a:gd name="connsiteY603" fmla="*/ 433875 h 1311522"/>
              <a:gd name="connsiteX604" fmla="*/ 3664391 w 5057910"/>
              <a:gd name="connsiteY604" fmla="*/ 433875 h 1311522"/>
              <a:gd name="connsiteX605" fmla="*/ 3632673 w 5057910"/>
              <a:gd name="connsiteY605" fmla="*/ 429208 h 1311522"/>
              <a:gd name="connsiteX606" fmla="*/ 3895468 w 5057910"/>
              <a:gd name="connsiteY606" fmla="*/ 427970 h 1311522"/>
              <a:gd name="connsiteX607" fmla="*/ 3890253 w 5057910"/>
              <a:gd name="connsiteY607" fmla="*/ 430197 h 1311522"/>
              <a:gd name="connsiteX608" fmla="*/ 3891210 w 5057910"/>
              <a:gd name="connsiteY608" fmla="*/ 433249 h 1311522"/>
              <a:gd name="connsiteX609" fmla="*/ 3890705 w 5057910"/>
              <a:gd name="connsiteY609" fmla="*/ 433875 h 1311522"/>
              <a:gd name="connsiteX610" fmla="*/ 3891467 w 5057910"/>
              <a:gd name="connsiteY610" fmla="*/ 434066 h 1311522"/>
              <a:gd name="connsiteX611" fmla="*/ 3891210 w 5057910"/>
              <a:gd name="connsiteY611" fmla="*/ 433249 h 1311522"/>
              <a:gd name="connsiteX612" fmla="*/ 3884514 w 5057910"/>
              <a:gd name="connsiteY612" fmla="*/ 427875 h 1311522"/>
              <a:gd name="connsiteX613" fmla="*/ 3881371 w 5057910"/>
              <a:gd name="connsiteY613" fmla="*/ 429398 h 1311522"/>
              <a:gd name="connsiteX614" fmla="*/ 3883752 w 5057910"/>
              <a:gd name="connsiteY614" fmla="*/ 429398 h 1311522"/>
              <a:gd name="connsiteX615" fmla="*/ 3882990 w 5057910"/>
              <a:gd name="connsiteY615" fmla="*/ 429208 h 1311522"/>
              <a:gd name="connsiteX616" fmla="*/ 3884514 w 5057910"/>
              <a:gd name="connsiteY616" fmla="*/ 427875 h 1311522"/>
              <a:gd name="connsiteX617" fmla="*/ 3930424 w 5057910"/>
              <a:gd name="connsiteY617" fmla="*/ 427684 h 1311522"/>
              <a:gd name="connsiteX618" fmla="*/ 3931186 w 5057910"/>
              <a:gd name="connsiteY618" fmla="*/ 427875 h 1311522"/>
              <a:gd name="connsiteX619" fmla="*/ 3934996 w 5057910"/>
              <a:gd name="connsiteY619" fmla="*/ 428636 h 1311522"/>
              <a:gd name="connsiteX620" fmla="*/ 3930424 w 5057910"/>
              <a:gd name="connsiteY620" fmla="*/ 427684 h 1311522"/>
              <a:gd name="connsiteX621" fmla="*/ 3770452 w 5057910"/>
              <a:gd name="connsiteY621" fmla="*/ 427172 h 1311522"/>
              <a:gd name="connsiteX622" fmla="*/ 3765677 w 5057910"/>
              <a:gd name="connsiteY622" fmla="*/ 429297 h 1311522"/>
              <a:gd name="connsiteX623" fmla="*/ 3764689 w 5057910"/>
              <a:gd name="connsiteY623" fmla="*/ 429208 h 1311522"/>
              <a:gd name="connsiteX624" fmla="*/ 3765451 w 5057910"/>
              <a:gd name="connsiteY624" fmla="*/ 429398 h 1311522"/>
              <a:gd name="connsiteX625" fmla="*/ 3765677 w 5057910"/>
              <a:gd name="connsiteY625" fmla="*/ 429297 h 1311522"/>
              <a:gd name="connsiteX626" fmla="*/ 3771535 w 5057910"/>
              <a:gd name="connsiteY626" fmla="*/ 429827 h 1311522"/>
              <a:gd name="connsiteX627" fmla="*/ 3777167 w 5057910"/>
              <a:gd name="connsiteY627" fmla="*/ 427875 h 1311522"/>
              <a:gd name="connsiteX628" fmla="*/ 3770452 w 5057910"/>
              <a:gd name="connsiteY628" fmla="*/ 427172 h 1311522"/>
              <a:gd name="connsiteX629" fmla="*/ 3731447 w 5057910"/>
              <a:gd name="connsiteY629" fmla="*/ 426255 h 1311522"/>
              <a:gd name="connsiteX630" fmla="*/ 3725065 w 5057910"/>
              <a:gd name="connsiteY630" fmla="*/ 427684 h 1311522"/>
              <a:gd name="connsiteX631" fmla="*/ 3726018 w 5057910"/>
              <a:gd name="connsiteY631" fmla="*/ 427875 h 1311522"/>
              <a:gd name="connsiteX632" fmla="*/ 3731447 w 5057910"/>
              <a:gd name="connsiteY632" fmla="*/ 426255 h 1311522"/>
              <a:gd name="connsiteX633" fmla="*/ 3918232 w 5057910"/>
              <a:gd name="connsiteY633" fmla="*/ 425934 h 1311522"/>
              <a:gd name="connsiteX634" fmla="*/ 3912136 w 5057910"/>
              <a:gd name="connsiteY634" fmla="*/ 429398 h 1311522"/>
              <a:gd name="connsiteX635" fmla="*/ 3923757 w 5057910"/>
              <a:gd name="connsiteY635" fmla="*/ 429398 h 1311522"/>
              <a:gd name="connsiteX636" fmla="*/ 3918232 w 5057910"/>
              <a:gd name="connsiteY636" fmla="*/ 425934 h 1311522"/>
              <a:gd name="connsiteX637" fmla="*/ 3989479 w 5057910"/>
              <a:gd name="connsiteY637" fmla="*/ 424731 h 1311522"/>
              <a:gd name="connsiteX638" fmla="*/ 3985369 w 5057910"/>
              <a:gd name="connsiteY638" fmla="*/ 431610 h 1311522"/>
              <a:gd name="connsiteX639" fmla="*/ 3984050 w 5057910"/>
              <a:gd name="connsiteY639" fmla="*/ 432351 h 1311522"/>
              <a:gd name="connsiteX640" fmla="*/ 3984812 w 5057910"/>
              <a:gd name="connsiteY640" fmla="*/ 432542 h 1311522"/>
              <a:gd name="connsiteX641" fmla="*/ 3985369 w 5057910"/>
              <a:gd name="connsiteY641" fmla="*/ 431610 h 1311522"/>
              <a:gd name="connsiteX642" fmla="*/ 3991658 w 5057910"/>
              <a:gd name="connsiteY642" fmla="*/ 428077 h 1311522"/>
              <a:gd name="connsiteX643" fmla="*/ 3989479 w 5057910"/>
              <a:gd name="connsiteY643" fmla="*/ 424731 h 1311522"/>
              <a:gd name="connsiteX644" fmla="*/ 4095016 w 5057910"/>
              <a:gd name="connsiteY644" fmla="*/ 424636 h 1311522"/>
              <a:gd name="connsiteX645" fmla="*/ 4095016 w 5057910"/>
              <a:gd name="connsiteY645" fmla="*/ 428541 h 1311522"/>
              <a:gd name="connsiteX646" fmla="*/ 4098160 w 5057910"/>
              <a:gd name="connsiteY646" fmla="*/ 427779 h 1311522"/>
              <a:gd name="connsiteX647" fmla="*/ 4095016 w 5057910"/>
              <a:gd name="connsiteY647" fmla="*/ 424636 h 1311522"/>
              <a:gd name="connsiteX648" fmla="*/ 3737461 w 5057910"/>
              <a:gd name="connsiteY648" fmla="*/ 424098 h 1311522"/>
              <a:gd name="connsiteX649" fmla="*/ 3735543 w 5057910"/>
              <a:gd name="connsiteY649" fmla="*/ 430922 h 1311522"/>
              <a:gd name="connsiteX650" fmla="*/ 3754593 w 5057910"/>
              <a:gd name="connsiteY650" fmla="*/ 432542 h 1311522"/>
              <a:gd name="connsiteX651" fmla="*/ 3753831 w 5057910"/>
              <a:gd name="connsiteY651" fmla="*/ 432351 h 1311522"/>
              <a:gd name="connsiteX652" fmla="*/ 3758879 w 5057910"/>
              <a:gd name="connsiteY652" fmla="*/ 426255 h 1311522"/>
              <a:gd name="connsiteX653" fmla="*/ 3737461 w 5057910"/>
              <a:gd name="connsiteY653" fmla="*/ 424098 h 1311522"/>
              <a:gd name="connsiteX654" fmla="*/ 3721351 w 5057910"/>
              <a:gd name="connsiteY654" fmla="*/ 423969 h 1311522"/>
              <a:gd name="connsiteX655" fmla="*/ 3677631 w 5057910"/>
              <a:gd name="connsiteY655" fmla="*/ 426350 h 1311522"/>
              <a:gd name="connsiteX656" fmla="*/ 3674678 w 5057910"/>
              <a:gd name="connsiteY656" fmla="*/ 437209 h 1311522"/>
              <a:gd name="connsiteX657" fmla="*/ 3698776 w 5057910"/>
              <a:gd name="connsiteY657" fmla="*/ 434066 h 1311522"/>
              <a:gd name="connsiteX658" fmla="*/ 3697824 w 5057910"/>
              <a:gd name="connsiteY658" fmla="*/ 433875 h 1311522"/>
              <a:gd name="connsiteX659" fmla="*/ 3721351 w 5057910"/>
              <a:gd name="connsiteY659" fmla="*/ 423969 h 1311522"/>
              <a:gd name="connsiteX660" fmla="*/ 4619915 w 5057910"/>
              <a:gd name="connsiteY660" fmla="*/ 423291 h 1311522"/>
              <a:gd name="connsiteX661" fmla="*/ 4609462 w 5057910"/>
              <a:gd name="connsiteY661" fmla="*/ 426255 h 1311522"/>
              <a:gd name="connsiteX662" fmla="*/ 4621939 w 5057910"/>
              <a:gd name="connsiteY662" fmla="*/ 430922 h 1311522"/>
              <a:gd name="connsiteX663" fmla="*/ 4631464 w 5057910"/>
              <a:gd name="connsiteY663" fmla="*/ 428160 h 1311522"/>
              <a:gd name="connsiteX664" fmla="*/ 4652991 w 5057910"/>
              <a:gd name="connsiteY664" fmla="*/ 430160 h 1311522"/>
              <a:gd name="connsiteX665" fmla="*/ 4652896 w 5057910"/>
              <a:gd name="connsiteY665" fmla="*/ 429875 h 1311522"/>
              <a:gd name="connsiteX666" fmla="*/ 4665469 w 5057910"/>
              <a:gd name="connsiteY666" fmla="*/ 428827 h 1311522"/>
              <a:gd name="connsiteX667" fmla="*/ 4639084 w 5057910"/>
              <a:gd name="connsiteY667" fmla="*/ 426255 h 1311522"/>
              <a:gd name="connsiteX668" fmla="*/ 4619915 w 5057910"/>
              <a:gd name="connsiteY668" fmla="*/ 423291 h 1311522"/>
              <a:gd name="connsiteX669" fmla="*/ 4005767 w 5057910"/>
              <a:gd name="connsiteY669" fmla="*/ 419873 h 1311522"/>
              <a:gd name="connsiteX670" fmla="*/ 3992622 w 5057910"/>
              <a:gd name="connsiteY670" fmla="*/ 423017 h 1311522"/>
              <a:gd name="connsiteX671" fmla="*/ 3991861 w 5057910"/>
              <a:gd name="connsiteY671" fmla="*/ 423017 h 1311522"/>
              <a:gd name="connsiteX672" fmla="*/ 4005767 w 5057910"/>
              <a:gd name="connsiteY672" fmla="*/ 419873 h 1311522"/>
              <a:gd name="connsiteX673" fmla="*/ 429225 w 5057910"/>
              <a:gd name="connsiteY673" fmla="*/ 419111 h 1311522"/>
              <a:gd name="connsiteX674" fmla="*/ 396363 w 5057910"/>
              <a:gd name="connsiteY674" fmla="*/ 422064 h 1311522"/>
              <a:gd name="connsiteX675" fmla="*/ 392649 w 5057910"/>
              <a:gd name="connsiteY675" fmla="*/ 430732 h 1311522"/>
              <a:gd name="connsiteX676" fmla="*/ 413699 w 5057910"/>
              <a:gd name="connsiteY676" fmla="*/ 423017 h 1311522"/>
              <a:gd name="connsiteX677" fmla="*/ 429225 w 5057910"/>
              <a:gd name="connsiteY677" fmla="*/ 419111 h 1311522"/>
              <a:gd name="connsiteX678" fmla="*/ 3647151 w 5057910"/>
              <a:gd name="connsiteY678" fmla="*/ 418350 h 1311522"/>
              <a:gd name="connsiteX679" fmla="*/ 3643246 w 5057910"/>
              <a:gd name="connsiteY679" fmla="*/ 419111 h 1311522"/>
              <a:gd name="connsiteX680" fmla="*/ 3646294 w 5057910"/>
              <a:gd name="connsiteY680" fmla="*/ 422255 h 1311522"/>
              <a:gd name="connsiteX681" fmla="*/ 3647151 w 5057910"/>
              <a:gd name="connsiteY681" fmla="*/ 418350 h 1311522"/>
              <a:gd name="connsiteX682" fmla="*/ 3949770 w 5057910"/>
              <a:gd name="connsiteY682" fmla="*/ 417159 h 1311522"/>
              <a:gd name="connsiteX683" fmla="*/ 3937543 w 5057910"/>
              <a:gd name="connsiteY683" fmla="*/ 422375 h 1311522"/>
              <a:gd name="connsiteX684" fmla="*/ 3936616 w 5057910"/>
              <a:gd name="connsiteY684" fmla="*/ 422255 h 1311522"/>
              <a:gd name="connsiteX685" fmla="*/ 3937378 w 5057910"/>
              <a:gd name="connsiteY685" fmla="*/ 422445 h 1311522"/>
              <a:gd name="connsiteX686" fmla="*/ 3937543 w 5057910"/>
              <a:gd name="connsiteY686" fmla="*/ 422375 h 1311522"/>
              <a:gd name="connsiteX687" fmla="*/ 3945569 w 5057910"/>
              <a:gd name="connsiteY687" fmla="*/ 423410 h 1311522"/>
              <a:gd name="connsiteX688" fmla="*/ 3953665 w 5057910"/>
              <a:gd name="connsiteY688" fmla="*/ 420064 h 1311522"/>
              <a:gd name="connsiteX689" fmla="*/ 3949770 w 5057910"/>
              <a:gd name="connsiteY689" fmla="*/ 417159 h 1311522"/>
              <a:gd name="connsiteX690" fmla="*/ 3711187 w 5057910"/>
              <a:gd name="connsiteY690" fmla="*/ 415806 h 1311522"/>
              <a:gd name="connsiteX691" fmla="*/ 3706968 w 5057910"/>
              <a:gd name="connsiteY691" fmla="*/ 417587 h 1311522"/>
              <a:gd name="connsiteX692" fmla="*/ 3712397 w 5057910"/>
              <a:gd name="connsiteY692" fmla="*/ 417587 h 1311522"/>
              <a:gd name="connsiteX693" fmla="*/ 3712969 w 5057910"/>
              <a:gd name="connsiteY693" fmla="*/ 417587 h 1311522"/>
              <a:gd name="connsiteX694" fmla="*/ 3711187 w 5057910"/>
              <a:gd name="connsiteY694" fmla="*/ 415806 h 1311522"/>
              <a:gd name="connsiteX695" fmla="*/ 4386158 w 5057910"/>
              <a:gd name="connsiteY695" fmla="*/ 410396 h 1311522"/>
              <a:gd name="connsiteX696" fmla="*/ 4371552 w 5057910"/>
              <a:gd name="connsiteY696" fmla="*/ 415167 h 1311522"/>
              <a:gd name="connsiteX697" fmla="*/ 4371337 w 5057910"/>
              <a:gd name="connsiteY697" fmla="*/ 415206 h 1311522"/>
              <a:gd name="connsiteX698" fmla="*/ 4371432 w 5057910"/>
              <a:gd name="connsiteY698" fmla="*/ 415206 h 1311522"/>
              <a:gd name="connsiteX699" fmla="*/ 4371552 w 5057910"/>
              <a:gd name="connsiteY699" fmla="*/ 415167 h 1311522"/>
              <a:gd name="connsiteX700" fmla="*/ 4388577 w 5057910"/>
              <a:gd name="connsiteY700" fmla="*/ 412063 h 1311522"/>
              <a:gd name="connsiteX701" fmla="*/ 4386158 w 5057910"/>
              <a:gd name="connsiteY701" fmla="*/ 410396 h 1311522"/>
              <a:gd name="connsiteX702" fmla="*/ 3947474 w 5057910"/>
              <a:gd name="connsiteY702" fmla="*/ 409205 h 1311522"/>
              <a:gd name="connsiteX703" fmla="*/ 3972334 w 5057910"/>
              <a:gd name="connsiteY703" fmla="*/ 414635 h 1311522"/>
              <a:gd name="connsiteX704" fmla="*/ 3967667 w 5057910"/>
              <a:gd name="connsiteY704" fmla="*/ 420064 h 1311522"/>
              <a:gd name="connsiteX705" fmla="*/ 3972415 w 5057910"/>
              <a:gd name="connsiteY705" fmla="*/ 422146 h 1311522"/>
              <a:gd name="connsiteX706" fmla="*/ 3972334 w 5057910"/>
              <a:gd name="connsiteY706" fmla="*/ 422255 h 1311522"/>
              <a:gd name="connsiteX707" fmla="*/ 3973096 w 5057910"/>
              <a:gd name="connsiteY707" fmla="*/ 422445 h 1311522"/>
              <a:gd name="connsiteX708" fmla="*/ 3972415 w 5057910"/>
              <a:gd name="connsiteY708" fmla="*/ 422146 h 1311522"/>
              <a:gd name="connsiteX709" fmla="*/ 3977799 w 5057910"/>
              <a:gd name="connsiteY709" fmla="*/ 414897 h 1311522"/>
              <a:gd name="connsiteX710" fmla="*/ 3987765 w 5057910"/>
              <a:gd name="connsiteY710" fmla="*/ 413968 h 1311522"/>
              <a:gd name="connsiteX711" fmla="*/ 3997290 w 5057910"/>
              <a:gd name="connsiteY711" fmla="*/ 409205 h 1311522"/>
              <a:gd name="connsiteX712" fmla="*/ 3947474 w 5057910"/>
              <a:gd name="connsiteY712" fmla="*/ 409205 h 1311522"/>
              <a:gd name="connsiteX713" fmla="*/ 4305805 w 5057910"/>
              <a:gd name="connsiteY713" fmla="*/ 409110 h 1311522"/>
              <a:gd name="connsiteX714" fmla="*/ 4299804 w 5057910"/>
              <a:gd name="connsiteY714" fmla="*/ 409777 h 1311522"/>
              <a:gd name="connsiteX715" fmla="*/ 4300376 w 5057910"/>
              <a:gd name="connsiteY715" fmla="*/ 409872 h 1311522"/>
              <a:gd name="connsiteX716" fmla="*/ 4305805 w 5057910"/>
              <a:gd name="connsiteY716" fmla="*/ 409110 h 1311522"/>
              <a:gd name="connsiteX717" fmla="*/ 4430844 w 5057910"/>
              <a:gd name="connsiteY717" fmla="*/ 403300 h 1311522"/>
              <a:gd name="connsiteX718" fmla="*/ 4438964 w 5057910"/>
              <a:gd name="connsiteY718" fmla="*/ 404348 h 1311522"/>
              <a:gd name="connsiteX719" fmla="*/ 4426582 w 5057910"/>
              <a:gd name="connsiteY719" fmla="*/ 408253 h 1311522"/>
              <a:gd name="connsiteX720" fmla="*/ 4430844 w 5057910"/>
              <a:gd name="connsiteY720" fmla="*/ 403300 h 1311522"/>
              <a:gd name="connsiteX721" fmla="*/ 4119019 w 5057910"/>
              <a:gd name="connsiteY721" fmla="*/ 397871 h 1311522"/>
              <a:gd name="connsiteX722" fmla="*/ 4097017 w 5057910"/>
              <a:gd name="connsiteY722" fmla="*/ 401109 h 1311522"/>
              <a:gd name="connsiteX723" fmla="*/ 4073013 w 5057910"/>
              <a:gd name="connsiteY723" fmla="*/ 400252 h 1311522"/>
              <a:gd name="connsiteX724" fmla="*/ 4025388 w 5057910"/>
              <a:gd name="connsiteY724" fmla="*/ 409777 h 1311522"/>
              <a:gd name="connsiteX725" fmla="*/ 4039390 w 5057910"/>
              <a:gd name="connsiteY725" fmla="*/ 422255 h 1311522"/>
              <a:gd name="connsiteX726" fmla="*/ 4018340 w 5057910"/>
              <a:gd name="connsiteY726" fmla="*/ 422255 h 1311522"/>
              <a:gd name="connsiteX727" fmla="*/ 4028437 w 5057910"/>
              <a:gd name="connsiteY727" fmla="*/ 429208 h 1311522"/>
              <a:gd name="connsiteX728" fmla="*/ 4071204 w 5057910"/>
              <a:gd name="connsiteY728" fmla="*/ 419683 h 1311522"/>
              <a:gd name="connsiteX729" fmla="*/ 4068156 w 5057910"/>
              <a:gd name="connsiteY729" fmla="*/ 426731 h 1311522"/>
              <a:gd name="connsiteX730" fmla="*/ 4072823 w 5057910"/>
              <a:gd name="connsiteY730" fmla="*/ 426731 h 1311522"/>
              <a:gd name="connsiteX731" fmla="*/ 4103112 w 5057910"/>
              <a:gd name="connsiteY731" fmla="*/ 426731 h 1311522"/>
              <a:gd name="connsiteX732" fmla="*/ 4126735 w 5057910"/>
              <a:gd name="connsiteY732" fmla="*/ 413396 h 1311522"/>
              <a:gd name="connsiteX733" fmla="*/ 4163501 w 5057910"/>
              <a:gd name="connsiteY733" fmla="*/ 414444 h 1311522"/>
              <a:gd name="connsiteX734" fmla="*/ 4199887 w 5057910"/>
              <a:gd name="connsiteY734" fmla="*/ 416159 h 1311522"/>
              <a:gd name="connsiteX735" fmla="*/ 4217984 w 5057910"/>
              <a:gd name="connsiteY735" fmla="*/ 413206 h 1311522"/>
              <a:gd name="connsiteX736" fmla="*/ 4253989 w 5057910"/>
              <a:gd name="connsiteY736" fmla="*/ 413206 h 1311522"/>
              <a:gd name="connsiteX737" fmla="*/ 4277135 w 5057910"/>
              <a:gd name="connsiteY737" fmla="*/ 411301 h 1311522"/>
              <a:gd name="connsiteX738" fmla="*/ 4294470 w 5057910"/>
              <a:gd name="connsiteY738" fmla="*/ 407110 h 1311522"/>
              <a:gd name="connsiteX739" fmla="*/ 4293994 w 5057910"/>
              <a:gd name="connsiteY739" fmla="*/ 404062 h 1311522"/>
              <a:gd name="connsiteX740" fmla="*/ 4313806 w 5057910"/>
              <a:gd name="connsiteY740" fmla="*/ 402538 h 1311522"/>
              <a:gd name="connsiteX741" fmla="*/ 4279611 w 5057910"/>
              <a:gd name="connsiteY741" fmla="*/ 400157 h 1311522"/>
              <a:gd name="connsiteX742" fmla="*/ 4284088 w 5057910"/>
              <a:gd name="connsiteY742" fmla="*/ 402252 h 1311522"/>
              <a:gd name="connsiteX743" fmla="*/ 4236463 w 5057910"/>
              <a:gd name="connsiteY743" fmla="*/ 402919 h 1311522"/>
              <a:gd name="connsiteX744" fmla="*/ 4170740 w 5057910"/>
              <a:gd name="connsiteY744" fmla="*/ 403776 h 1311522"/>
              <a:gd name="connsiteX745" fmla="*/ 4151690 w 5057910"/>
              <a:gd name="connsiteY745" fmla="*/ 404824 h 1311522"/>
              <a:gd name="connsiteX746" fmla="*/ 4135402 w 5057910"/>
              <a:gd name="connsiteY746" fmla="*/ 404062 h 1311522"/>
              <a:gd name="connsiteX747" fmla="*/ 4119877 w 5057910"/>
              <a:gd name="connsiteY747" fmla="*/ 404824 h 1311522"/>
              <a:gd name="connsiteX748" fmla="*/ 4119019 w 5057910"/>
              <a:gd name="connsiteY748" fmla="*/ 397871 h 1311522"/>
              <a:gd name="connsiteX749" fmla="*/ 4172264 w 5057910"/>
              <a:gd name="connsiteY749" fmla="*/ 385679 h 1311522"/>
              <a:gd name="connsiteX750" fmla="*/ 4163787 w 5057910"/>
              <a:gd name="connsiteY750" fmla="*/ 390346 h 1311522"/>
              <a:gd name="connsiteX751" fmla="*/ 4175121 w 5057910"/>
              <a:gd name="connsiteY751" fmla="*/ 389108 h 1311522"/>
              <a:gd name="connsiteX752" fmla="*/ 4172836 w 5057910"/>
              <a:gd name="connsiteY752" fmla="*/ 385964 h 1311522"/>
              <a:gd name="connsiteX753" fmla="*/ 4155691 w 5057910"/>
              <a:gd name="connsiteY753" fmla="*/ 385202 h 1311522"/>
              <a:gd name="connsiteX754" fmla="*/ 4155691 w 5057910"/>
              <a:gd name="connsiteY754" fmla="*/ 385202 h 1311522"/>
              <a:gd name="connsiteX755" fmla="*/ 390839 w 5057910"/>
              <a:gd name="connsiteY755" fmla="*/ 379392 h 1311522"/>
              <a:gd name="connsiteX756" fmla="*/ 384838 w 5057910"/>
              <a:gd name="connsiteY756" fmla="*/ 379583 h 1311522"/>
              <a:gd name="connsiteX757" fmla="*/ 373980 w 5057910"/>
              <a:gd name="connsiteY757" fmla="*/ 384155 h 1311522"/>
              <a:gd name="connsiteX758" fmla="*/ 390839 w 5057910"/>
              <a:gd name="connsiteY758" fmla="*/ 379392 h 1311522"/>
              <a:gd name="connsiteX759" fmla="*/ 3641626 w 5057910"/>
              <a:gd name="connsiteY759" fmla="*/ 370153 h 1311522"/>
              <a:gd name="connsiteX760" fmla="*/ 3645532 w 5057910"/>
              <a:gd name="connsiteY760" fmla="*/ 372439 h 1311522"/>
              <a:gd name="connsiteX761" fmla="*/ 3645722 w 5057910"/>
              <a:gd name="connsiteY761" fmla="*/ 372439 h 1311522"/>
              <a:gd name="connsiteX762" fmla="*/ 3641626 w 5057910"/>
              <a:gd name="connsiteY762" fmla="*/ 370153 h 1311522"/>
              <a:gd name="connsiteX763" fmla="*/ 4727667 w 5057910"/>
              <a:gd name="connsiteY763" fmla="*/ 363772 h 1311522"/>
              <a:gd name="connsiteX764" fmla="*/ 4739478 w 5057910"/>
              <a:gd name="connsiteY764" fmla="*/ 366534 h 1311522"/>
              <a:gd name="connsiteX765" fmla="*/ 4728524 w 5057910"/>
              <a:gd name="connsiteY765" fmla="*/ 366820 h 1311522"/>
              <a:gd name="connsiteX766" fmla="*/ 4727667 w 5057910"/>
              <a:gd name="connsiteY766" fmla="*/ 363772 h 1311522"/>
              <a:gd name="connsiteX767" fmla="*/ 4674994 w 5057910"/>
              <a:gd name="connsiteY767" fmla="*/ 358437 h 1311522"/>
              <a:gd name="connsiteX768" fmla="*/ 4722619 w 5057910"/>
              <a:gd name="connsiteY768" fmla="*/ 363867 h 1311522"/>
              <a:gd name="connsiteX769" fmla="*/ 4674994 w 5057910"/>
              <a:gd name="connsiteY769" fmla="*/ 358437 h 1311522"/>
              <a:gd name="connsiteX770" fmla="*/ 4257799 w 5057910"/>
              <a:gd name="connsiteY770" fmla="*/ 348341 h 1311522"/>
              <a:gd name="connsiteX771" fmla="*/ 4250750 w 5057910"/>
              <a:gd name="connsiteY771" fmla="*/ 349388 h 1311522"/>
              <a:gd name="connsiteX772" fmla="*/ 4258561 w 5057910"/>
              <a:gd name="connsiteY772" fmla="*/ 348626 h 1311522"/>
              <a:gd name="connsiteX773" fmla="*/ 4309722 w 5057910"/>
              <a:gd name="connsiteY773" fmla="*/ 343625 h 1311522"/>
              <a:gd name="connsiteX774" fmla="*/ 4305233 w 5057910"/>
              <a:gd name="connsiteY774" fmla="*/ 347864 h 1311522"/>
              <a:gd name="connsiteX775" fmla="*/ 4318473 w 5057910"/>
              <a:gd name="connsiteY775" fmla="*/ 343959 h 1311522"/>
              <a:gd name="connsiteX776" fmla="*/ 4317711 w 5057910"/>
              <a:gd name="connsiteY776" fmla="*/ 343673 h 1311522"/>
              <a:gd name="connsiteX777" fmla="*/ 4309722 w 5057910"/>
              <a:gd name="connsiteY777" fmla="*/ 343625 h 1311522"/>
              <a:gd name="connsiteX778" fmla="*/ 4557169 w 5057910"/>
              <a:gd name="connsiteY778" fmla="*/ 323195 h 1311522"/>
              <a:gd name="connsiteX779" fmla="*/ 4592221 w 5057910"/>
              <a:gd name="connsiteY779" fmla="*/ 323195 h 1311522"/>
              <a:gd name="connsiteX780" fmla="*/ 4584982 w 5057910"/>
              <a:gd name="connsiteY780" fmla="*/ 327863 h 1311522"/>
              <a:gd name="connsiteX781" fmla="*/ 4526118 w 5057910"/>
              <a:gd name="connsiteY781" fmla="*/ 329101 h 1311522"/>
              <a:gd name="connsiteX782" fmla="*/ 4510592 w 5057910"/>
              <a:gd name="connsiteY782" fmla="*/ 328815 h 1311522"/>
              <a:gd name="connsiteX783" fmla="*/ 4557169 w 5057910"/>
              <a:gd name="connsiteY783" fmla="*/ 323195 h 1311522"/>
              <a:gd name="connsiteX784" fmla="*/ 4222913 w 5057910"/>
              <a:gd name="connsiteY784" fmla="*/ 307419 h 1311522"/>
              <a:gd name="connsiteX785" fmla="*/ 4229033 w 5057910"/>
              <a:gd name="connsiteY785" fmla="*/ 307479 h 1311522"/>
              <a:gd name="connsiteX786" fmla="*/ 4218937 w 5057910"/>
              <a:gd name="connsiteY786" fmla="*/ 309860 h 1311522"/>
              <a:gd name="connsiteX787" fmla="*/ 4222913 w 5057910"/>
              <a:gd name="connsiteY787" fmla="*/ 307419 h 1311522"/>
              <a:gd name="connsiteX788" fmla="*/ 4282944 w 5057910"/>
              <a:gd name="connsiteY788" fmla="*/ 296811 h 1311522"/>
              <a:gd name="connsiteX789" fmla="*/ 4276467 w 5057910"/>
              <a:gd name="connsiteY789" fmla="*/ 300335 h 1311522"/>
              <a:gd name="connsiteX790" fmla="*/ 4282944 w 5057910"/>
              <a:gd name="connsiteY790" fmla="*/ 296811 h 1311522"/>
              <a:gd name="connsiteX791" fmla="*/ 4256167 w 5057910"/>
              <a:gd name="connsiteY791" fmla="*/ 295728 h 1311522"/>
              <a:gd name="connsiteX792" fmla="*/ 4271324 w 5057910"/>
              <a:gd name="connsiteY792" fmla="*/ 299859 h 1311522"/>
              <a:gd name="connsiteX793" fmla="*/ 4245797 w 5057910"/>
              <a:gd name="connsiteY793" fmla="*/ 297954 h 1311522"/>
              <a:gd name="connsiteX794" fmla="*/ 4256167 w 5057910"/>
              <a:gd name="connsiteY794" fmla="*/ 295728 h 1311522"/>
              <a:gd name="connsiteX795" fmla="*/ 597627 w 5057910"/>
              <a:gd name="connsiteY795" fmla="*/ 248233 h 1311522"/>
              <a:gd name="connsiteX796" fmla="*/ 588102 w 5057910"/>
              <a:gd name="connsiteY796" fmla="*/ 256710 h 1311522"/>
              <a:gd name="connsiteX797" fmla="*/ 593817 w 5057910"/>
              <a:gd name="connsiteY797" fmla="*/ 255758 h 1311522"/>
              <a:gd name="connsiteX798" fmla="*/ 612295 w 5057910"/>
              <a:gd name="connsiteY798" fmla="*/ 251281 h 1311522"/>
              <a:gd name="connsiteX799" fmla="*/ 597627 w 5057910"/>
              <a:gd name="connsiteY799" fmla="*/ 248233 h 1311522"/>
              <a:gd name="connsiteX800" fmla="*/ 4274467 w 5057910"/>
              <a:gd name="connsiteY800" fmla="*/ 241851 h 1311522"/>
              <a:gd name="connsiteX801" fmla="*/ 4271324 w 5057910"/>
              <a:gd name="connsiteY801" fmla="*/ 242613 h 1311522"/>
              <a:gd name="connsiteX802" fmla="*/ 4259989 w 5057910"/>
              <a:gd name="connsiteY802" fmla="*/ 244518 h 1311522"/>
              <a:gd name="connsiteX803" fmla="*/ 4274467 w 5057910"/>
              <a:gd name="connsiteY803" fmla="*/ 241851 h 1311522"/>
              <a:gd name="connsiteX804" fmla="*/ 4282659 w 5057910"/>
              <a:gd name="connsiteY804" fmla="*/ 241756 h 1311522"/>
              <a:gd name="connsiteX805" fmla="*/ 4292184 w 5057910"/>
              <a:gd name="connsiteY805" fmla="*/ 243280 h 1311522"/>
              <a:gd name="connsiteX806" fmla="*/ 4282659 w 5057910"/>
              <a:gd name="connsiteY806" fmla="*/ 241756 h 1311522"/>
              <a:gd name="connsiteX807" fmla="*/ 4220270 w 5057910"/>
              <a:gd name="connsiteY807" fmla="*/ 230064 h 1311522"/>
              <a:gd name="connsiteX808" fmla="*/ 4211888 w 5057910"/>
              <a:gd name="connsiteY808" fmla="*/ 231850 h 1311522"/>
              <a:gd name="connsiteX809" fmla="*/ 4239892 w 5057910"/>
              <a:gd name="connsiteY809" fmla="*/ 234993 h 1311522"/>
              <a:gd name="connsiteX810" fmla="*/ 4232938 w 5057910"/>
              <a:gd name="connsiteY810" fmla="*/ 230326 h 1311522"/>
              <a:gd name="connsiteX811" fmla="*/ 4232938 w 5057910"/>
              <a:gd name="connsiteY811" fmla="*/ 230135 h 1311522"/>
              <a:gd name="connsiteX812" fmla="*/ 4220270 w 5057910"/>
              <a:gd name="connsiteY812" fmla="*/ 230064 h 1311522"/>
              <a:gd name="connsiteX813" fmla="*/ 886520 w 5057910"/>
              <a:gd name="connsiteY813" fmla="*/ 184987 h 1311522"/>
              <a:gd name="connsiteX814" fmla="*/ 880424 w 5057910"/>
              <a:gd name="connsiteY814" fmla="*/ 188892 h 1311522"/>
              <a:gd name="connsiteX815" fmla="*/ 886615 w 5057910"/>
              <a:gd name="connsiteY815" fmla="*/ 184987 h 1311522"/>
              <a:gd name="connsiteX816" fmla="*/ 892711 w 5057910"/>
              <a:gd name="connsiteY816" fmla="*/ 181939 h 1311522"/>
              <a:gd name="connsiteX817" fmla="*/ 895664 w 5057910"/>
              <a:gd name="connsiteY817" fmla="*/ 184415 h 1311522"/>
              <a:gd name="connsiteX818" fmla="*/ 892806 w 5057910"/>
              <a:gd name="connsiteY818" fmla="*/ 181939 h 1311522"/>
              <a:gd name="connsiteX819" fmla="*/ 4178884 w 5057910"/>
              <a:gd name="connsiteY819" fmla="*/ 180748 h 1311522"/>
              <a:gd name="connsiteX820" fmla="*/ 4183027 w 5057910"/>
              <a:gd name="connsiteY820" fmla="*/ 181272 h 1311522"/>
              <a:gd name="connsiteX821" fmla="*/ 4178360 w 5057910"/>
              <a:gd name="connsiteY821" fmla="*/ 181272 h 1311522"/>
              <a:gd name="connsiteX822" fmla="*/ 4178884 w 5057910"/>
              <a:gd name="connsiteY822" fmla="*/ 180748 h 1311522"/>
              <a:gd name="connsiteX823" fmla="*/ 875662 w 5057910"/>
              <a:gd name="connsiteY823" fmla="*/ 179558 h 1311522"/>
              <a:gd name="connsiteX824" fmla="*/ 874899 w 5057910"/>
              <a:gd name="connsiteY824" fmla="*/ 183463 h 1311522"/>
              <a:gd name="connsiteX825" fmla="*/ 875757 w 5057910"/>
              <a:gd name="connsiteY825" fmla="*/ 179558 h 1311522"/>
              <a:gd name="connsiteX826" fmla="*/ 4107399 w 5057910"/>
              <a:gd name="connsiteY826" fmla="*/ 178796 h 1311522"/>
              <a:gd name="connsiteX827" fmla="*/ 4122734 w 5057910"/>
              <a:gd name="connsiteY827" fmla="*/ 180891 h 1311522"/>
              <a:gd name="connsiteX828" fmla="*/ 4100065 w 5057910"/>
              <a:gd name="connsiteY828" fmla="*/ 180891 h 1311522"/>
              <a:gd name="connsiteX829" fmla="*/ 4107399 w 5057910"/>
              <a:gd name="connsiteY829" fmla="*/ 178796 h 1311522"/>
              <a:gd name="connsiteX830" fmla="*/ 4136259 w 5057910"/>
              <a:gd name="connsiteY830" fmla="*/ 178630 h 1311522"/>
              <a:gd name="connsiteX831" fmla="*/ 4146356 w 5057910"/>
              <a:gd name="connsiteY831" fmla="*/ 181273 h 1311522"/>
              <a:gd name="connsiteX832" fmla="*/ 4128449 w 5057910"/>
              <a:gd name="connsiteY832" fmla="*/ 181273 h 1311522"/>
              <a:gd name="connsiteX833" fmla="*/ 4136259 w 5057910"/>
              <a:gd name="connsiteY833" fmla="*/ 178630 h 1311522"/>
              <a:gd name="connsiteX834" fmla="*/ 4165406 w 5057910"/>
              <a:gd name="connsiteY834" fmla="*/ 178605 h 1311522"/>
              <a:gd name="connsiteX835" fmla="*/ 4168454 w 5057910"/>
              <a:gd name="connsiteY835" fmla="*/ 181653 h 1311522"/>
              <a:gd name="connsiteX836" fmla="*/ 4152547 w 5057910"/>
              <a:gd name="connsiteY836" fmla="*/ 181368 h 1311522"/>
              <a:gd name="connsiteX837" fmla="*/ 4165406 w 5057910"/>
              <a:gd name="connsiteY837" fmla="*/ 178605 h 1311522"/>
              <a:gd name="connsiteX838" fmla="*/ 4016852 w 5057910"/>
              <a:gd name="connsiteY838" fmla="*/ 173950 h 1311522"/>
              <a:gd name="connsiteX839" fmla="*/ 4009101 w 5057910"/>
              <a:gd name="connsiteY839" fmla="*/ 176224 h 1311522"/>
              <a:gd name="connsiteX840" fmla="*/ 4024341 w 5057910"/>
              <a:gd name="connsiteY840" fmla="*/ 174795 h 1311522"/>
              <a:gd name="connsiteX841" fmla="*/ 4023960 w 5057910"/>
              <a:gd name="connsiteY841" fmla="*/ 174605 h 1311522"/>
              <a:gd name="connsiteX842" fmla="*/ 4016852 w 5057910"/>
              <a:gd name="connsiteY842" fmla="*/ 173950 h 1311522"/>
              <a:gd name="connsiteX843" fmla="*/ 665445 w 5057910"/>
              <a:gd name="connsiteY843" fmla="*/ 164033 h 1311522"/>
              <a:gd name="connsiteX844" fmla="*/ 671160 w 5057910"/>
              <a:gd name="connsiteY844" fmla="*/ 173558 h 1311522"/>
              <a:gd name="connsiteX845" fmla="*/ 665445 w 5057910"/>
              <a:gd name="connsiteY845" fmla="*/ 164033 h 1311522"/>
              <a:gd name="connsiteX846" fmla="*/ 4393054 w 5057910"/>
              <a:gd name="connsiteY846" fmla="*/ 159270 h 1311522"/>
              <a:gd name="connsiteX847" fmla="*/ 4391873 w 5057910"/>
              <a:gd name="connsiteY847" fmla="*/ 161242 h 1311522"/>
              <a:gd name="connsiteX848" fmla="*/ 4383529 w 5057910"/>
              <a:gd name="connsiteY848" fmla="*/ 161652 h 1311522"/>
              <a:gd name="connsiteX849" fmla="*/ 4393054 w 5057910"/>
              <a:gd name="connsiteY849" fmla="*/ 159270 h 1311522"/>
              <a:gd name="connsiteX850" fmla="*/ 647062 w 5057910"/>
              <a:gd name="connsiteY850" fmla="*/ 157270 h 1311522"/>
              <a:gd name="connsiteX851" fmla="*/ 648586 w 5057910"/>
              <a:gd name="connsiteY851" fmla="*/ 161937 h 1311522"/>
              <a:gd name="connsiteX852" fmla="*/ 644681 w 5057910"/>
              <a:gd name="connsiteY852" fmla="*/ 163461 h 1311522"/>
              <a:gd name="connsiteX853" fmla="*/ 644061 w 5057910"/>
              <a:gd name="connsiteY853" fmla="*/ 162061 h 1311522"/>
              <a:gd name="connsiteX854" fmla="*/ 647062 w 5057910"/>
              <a:gd name="connsiteY854" fmla="*/ 157270 h 1311522"/>
              <a:gd name="connsiteX855" fmla="*/ 4267467 w 5057910"/>
              <a:gd name="connsiteY855" fmla="*/ 156150 h 1311522"/>
              <a:gd name="connsiteX856" fmla="*/ 4277706 w 5057910"/>
              <a:gd name="connsiteY856" fmla="*/ 158222 h 1311522"/>
              <a:gd name="connsiteX857" fmla="*/ 4258656 w 5057910"/>
              <a:gd name="connsiteY857" fmla="*/ 158794 h 1311522"/>
              <a:gd name="connsiteX858" fmla="*/ 4267467 w 5057910"/>
              <a:gd name="connsiteY858" fmla="*/ 156150 h 1311522"/>
              <a:gd name="connsiteX859" fmla="*/ 4294077 w 5057910"/>
              <a:gd name="connsiteY859" fmla="*/ 155507 h 1311522"/>
              <a:gd name="connsiteX860" fmla="*/ 4303995 w 5057910"/>
              <a:gd name="connsiteY860" fmla="*/ 156888 h 1311522"/>
              <a:gd name="connsiteX861" fmla="*/ 4293518 w 5057910"/>
              <a:gd name="connsiteY861" fmla="*/ 158317 h 1311522"/>
              <a:gd name="connsiteX862" fmla="*/ 4293994 w 5057910"/>
              <a:gd name="connsiteY862" fmla="*/ 158126 h 1311522"/>
              <a:gd name="connsiteX863" fmla="*/ 4284945 w 5057910"/>
              <a:gd name="connsiteY863" fmla="*/ 158984 h 1311522"/>
              <a:gd name="connsiteX864" fmla="*/ 4294077 w 5057910"/>
              <a:gd name="connsiteY864" fmla="*/ 155507 h 1311522"/>
              <a:gd name="connsiteX865" fmla="*/ 4344154 w 5057910"/>
              <a:gd name="connsiteY865" fmla="*/ 155245 h 1311522"/>
              <a:gd name="connsiteX866" fmla="*/ 4380385 w 5057910"/>
              <a:gd name="connsiteY866" fmla="*/ 160698 h 1311522"/>
              <a:gd name="connsiteX867" fmla="*/ 4331998 w 5057910"/>
              <a:gd name="connsiteY867" fmla="*/ 159936 h 1311522"/>
              <a:gd name="connsiteX868" fmla="*/ 4311996 w 5057910"/>
              <a:gd name="connsiteY868" fmla="*/ 159079 h 1311522"/>
              <a:gd name="connsiteX869" fmla="*/ 4344154 w 5057910"/>
              <a:gd name="connsiteY869" fmla="*/ 155245 h 1311522"/>
              <a:gd name="connsiteX870" fmla="*/ 519522 w 5057910"/>
              <a:gd name="connsiteY870" fmla="*/ 153364 h 1311522"/>
              <a:gd name="connsiteX871" fmla="*/ 521046 w 5057910"/>
              <a:gd name="connsiteY871" fmla="*/ 159555 h 1311522"/>
              <a:gd name="connsiteX872" fmla="*/ 519522 w 5057910"/>
              <a:gd name="connsiteY872" fmla="*/ 153364 h 1311522"/>
              <a:gd name="connsiteX873" fmla="*/ 707260 w 5057910"/>
              <a:gd name="connsiteY873" fmla="*/ 139553 h 1311522"/>
              <a:gd name="connsiteX874" fmla="*/ 701449 w 5057910"/>
              <a:gd name="connsiteY874" fmla="*/ 150221 h 1311522"/>
              <a:gd name="connsiteX875" fmla="*/ 707260 w 5057910"/>
              <a:gd name="connsiteY875" fmla="*/ 139553 h 1311522"/>
              <a:gd name="connsiteX876" fmla="*/ 503044 w 5057910"/>
              <a:gd name="connsiteY876" fmla="*/ 131552 h 1311522"/>
              <a:gd name="connsiteX877" fmla="*/ 498376 w 5057910"/>
              <a:gd name="connsiteY877" fmla="*/ 150602 h 1311522"/>
              <a:gd name="connsiteX878" fmla="*/ 503044 w 5057910"/>
              <a:gd name="connsiteY878" fmla="*/ 131552 h 1311522"/>
              <a:gd name="connsiteX879" fmla="*/ 4197886 w 5057910"/>
              <a:gd name="connsiteY879" fmla="*/ 129075 h 1311522"/>
              <a:gd name="connsiteX880" fmla="*/ 4191886 w 5057910"/>
              <a:gd name="connsiteY880" fmla="*/ 134885 h 1311522"/>
              <a:gd name="connsiteX881" fmla="*/ 4201411 w 5057910"/>
              <a:gd name="connsiteY881" fmla="*/ 130028 h 1311522"/>
              <a:gd name="connsiteX882" fmla="*/ 4198267 w 5057910"/>
              <a:gd name="connsiteY882" fmla="*/ 129266 h 1311522"/>
              <a:gd name="connsiteX883" fmla="*/ 3990241 w 5057910"/>
              <a:gd name="connsiteY883" fmla="*/ 127456 h 1311522"/>
              <a:gd name="connsiteX884" fmla="*/ 3983288 w 5057910"/>
              <a:gd name="connsiteY884" fmla="*/ 128408 h 1311522"/>
              <a:gd name="connsiteX885" fmla="*/ 3991003 w 5057910"/>
              <a:gd name="connsiteY885" fmla="*/ 127646 h 1311522"/>
              <a:gd name="connsiteX886" fmla="*/ 1127550 w 5057910"/>
              <a:gd name="connsiteY886" fmla="*/ 126646 h 1311522"/>
              <a:gd name="connsiteX887" fmla="*/ 1124359 w 5057910"/>
              <a:gd name="connsiteY887" fmla="*/ 132885 h 1311522"/>
              <a:gd name="connsiteX888" fmla="*/ 1133884 w 5057910"/>
              <a:gd name="connsiteY888" fmla="*/ 129837 h 1311522"/>
              <a:gd name="connsiteX889" fmla="*/ 1133789 w 5057910"/>
              <a:gd name="connsiteY889" fmla="*/ 129837 h 1311522"/>
              <a:gd name="connsiteX890" fmla="*/ 1127550 w 5057910"/>
              <a:gd name="connsiteY890" fmla="*/ 126646 h 1311522"/>
              <a:gd name="connsiteX891" fmla="*/ 1073829 w 5057910"/>
              <a:gd name="connsiteY891" fmla="*/ 121813 h 1311522"/>
              <a:gd name="connsiteX892" fmla="*/ 1077020 w 5057910"/>
              <a:gd name="connsiteY892" fmla="*/ 123551 h 1311522"/>
              <a:gd name="connsiteX893" fmla="*/ 1070067 w 5057910"/>
              <a:gd name="connsiteY893" fmla="*/ 122789 h 1311522"/>
              <a:gd name="connsiteX894" fmla="*/ 1073829 w 5057910"/>
              <a:gd name="connsiteY894" fmla="*/ 121813 h 1311522"/>
              <a:gd name="connsiteX895" fmla="*/ 4004458 w 5057910"/>
              <a:gd name="connsiteY895" fmla="*/ 120765 h 1311522"/>
              <a:gd name="connsiteX896" fmla="*/ 3996581 w 5057910"/>
              <a:gd name="connsiteY896" fmla="*/ 127613 h 1311522"/>
              <a:gd name="connsiteX897" fmla="*/ 3995671 w 5057910"/>
              <a:gd name="connsiteY897" fmla="*/ 127456 h 1311522"/>
              <a:gd name="connsiteX898" fmla="*/ 3996433 w 5057910"/>
              <a:gd name="connsiteY898" fmla="*/ 127742 h 1311522"/>
              <a:gd name="connsiteX899" fmla="*/ 3996581 w 5057910"/>
              <a:gd name="connsiteY899" fmla="*/ 127613 h 1311522"/>
              <a:gd name="connsiteX900" fmla="*/ 4004470 w 5057910"/>
              <a:gd name="connsiteY900" fmla="*/ 128980 h 1311522"/>
              <a:gd name="connsiteX901" fmla="*/ 4014340 w 5057910"/>
              <a:gd name="connsiteY901" fmla="*/ 126218 h 1311522"/>
              <a:gd name="connsiteX902" fmla="*/ 4004458 w 5057910"/>
              <a:gd name="connsiteY902" fmla="*/ 120765 h 1311522"/>
              <a:gd name="connsiteX903" fmla="*/ 1178080 w 5057910"/>
              <a:gd name="connsiteY903" fmla="*/ 119074 h 1311522"/>
              <a:gd name="connsiteX904" fmla="*/ 1177509 w 5057910"/>
              <a:gd name="connsiteY904" fmla="*/ 128599 h 1311522"/>
              <a:gd name="connsiteX905" fmla="*/ 1178176 w 5057910"/>
              <a:gd name="connsiteY905" fmla="*/ 119074 h 1311522"/>
              <a:gd name="connsiteX906" fmla="*/ 1261746 w 5057910"/>
              <a:gd name="connsiteY906" fmla="*/ 115228 h 1311522"/>
              <a:gd name="connsiteX907" fmla="*/ 1258281 w 5057910"/>
              <a:gd name="connsiteY907" fmla="*/ 115835 h 1311522"/>
              <a:gd name="connsiteX908" fmla="*/ 1261329 w 5057910"/>
              <a:gd name="connsiteY908" fmla="*/ 118883 h 1311522"/>
              <a:gd name="connsiteX909" fmla="*/ 1265503 w 5057910"/>
              <a:gd name="connsiteY909" fmla="*/ 116887 h 1311522"/>
              <a:gd name="connsiteX910" fmla="*/ 1265710 w 5057910"/>
              <a:gd name="connsiteY910" fmla="*/ 116978 h 1311522"/>
              <a:gd name="connsiteX911" fmla="*/ 1265710 w 5057910"/>
              <a:gd name="connsiteY911" fmla="*/ 116788 h 1311522"/>
              <a:gd name="connsiteX912" fmla="*/ 1265503 w 5057910"/>
              <a:gd name="connsiteY912" fmla="*/ 116887 h 1311522"/>
              <a:gd name="connsiteX913" fmla="*/ 1139313 w 5057910"/>
              <a:gd name="connsiteY913" fmla="*/ 115073 h 1311522"/>
              <a:gd name="connsiteX914" fmla="*/ 1136932 w 5057910"/>
              <a:gd name="connsiteY914" fmla="*/ 118884 h 1311522"/>
              <a:gd name="connsiteX915" fmla="*/ 1134646 w 5057910"/>
              <a:gd name="connsiteY915" fmla="*/ 118884 h 1311522"/>
              <a:gd name="connsiteX916" fmla="*/ 1139313 w 5057910"/>
              <a:gd name="connsiteY916" fmla="*/ 115073 h 1311522"/>
              <a:gd name="connsiteX917" fmla="*/ 1285915 w 5057910"/>
              <a:gd name="connsiteY917" fmla="*/ 113978 h 1311522"/>
              <a:gd name="connsiteX918" fmla="*/ 1276569 w 5057910"/>
              <a:gd name="connsiteY918" fmla="*/ 116597 h 1311522"/>
              <a:gd name="connsiteX919" fmla="*/ 1295619 w 5057910"/>
              <a:gd name="connsiteY919" fmla="*/ 114216 h 1311522"/>
              <a:gd name="connsiteX920" fmla="*/ 1285915 w 5057910"/>
              <a:gd name="connsiteY920" fmla="*/ 113978 h 1311522"/>
              <a:gd name="connsiteX921" fmla="*/ 1248946 w 5057910"/>
              <a:gd name="connsiteY921" fmla="*/ 113454 h 1311522"/>
              <a:gd name="connsiteX922" fmla="*/ 1254376 w 5057910"/>
              <a:gd name="connsiteY922" fmla="*/ 115835 h 1311522"/>
              <a:gd name="connsiteX923" fmla="*/ 1248946 w 5057910"/>
              <a:gd name="connsiteY923" fmla="*/ 113454 h 1311522"/>
              <a:gd name="connsiteX924" fmla="*/ 4395708 w 5057910"/>
              <a:gd name="connsiteY924" fmla="*/ 107038 h 1311522"/>
              <a:gd name="connsiteX925" fmla="*/ 4417818 w 5057910"/>
              <a:gd name="connsiteY925" fmla="*/ 108597 h 1311522"/>
              <a:gd name="connsiteX926" fmla="*/ 4358668 w 5057910"/>
              <a:gd name="connsiteY926" fmla="*/ 113264 h 1311522"/>
              <a:gd name="connsiteX927" fmla="*/ 4395708 w 5057910"/>
              <a:gd name="connsiteY927" fmla="*/ 107038 h 1311522"/>
              <a:gd name="connsiteX928" fmla="*/ 1203607 w 5057910"/>
              <a:gd name="connsiteY928" fmla="*/ 93262 h 1311522"/>
              <a:gd name="connsiteX929" fmla="*/ 1237135 w 5057910"/>
              <a:gd name="connsiteY929" fmla="*/ 93262 h 1311522"/>
              <a:gd name="connsiteX930" fmla="*/ 1237135 w 5057910"/>
              <a:gd name="connsiteY930" fmla="*/ 96595 h 1311522"/>
              <a:gd name="connsiteX931" fmla="*/ 1171127 w 5057910"/>
              <a:gd name="connsiteY931" fmla="*/ 101834 h 1311522"/>
              <a:gd name="connsiteX932" fmla="*/ 1134932 w 5057910"/>
              <a:gd name="connsiteY932" fmla="*/ 100882 h 1311522"/>
              <a:gd name="connsiteX933" fmla="*/ 1147219 w 5057910"/>
              <a:gd name="connsiteY933" fmla="*/ 97929 h 1311522"/>
              <a:gd name="connsiteX934" fmla="*/ 1203607 w 5057910"/>
              <a:gd name="connsiteY934" fmla="*/ 93262 h 1311522"/>
              <a:gd name="connsiteX935" fmla="*/ 1253613 w 5057910"/>
              <a:gd name="connsiteY935" fmla="*/ 93071 h 1311522"/>
              <a:gd name="connsiteX936" fmla="*/ 1260948 w 5057910"/>
              <a:gd name="connsiteY936" fmla="*/ 94309 h 1311522"/>
              <a:gd name="connsiteX937" fmla="*/ 1272854 w 5057910"/>
              <a:gd name="connsiteY937" fmla="*/ 94309 h 1311522"/>
              <a:gd name="connsiteX938" fmla="*/ 1250375 w 5057910"/>
              <a:gd name="connsiteY938" fmla="*/ 94691 h 1311522"/>
              <a:gd name="connsiteX939" fmla="*/ 1253613 w 5057910"/>
              <a:gd name="connsiteY939" fmla="*/ 93071 h 1311522"/>
              <a:gd name="connsiteX940" fmla="*/ 4058726 w 5057910"/>
              <a:gd name="connsiteY940" fmla="*/ 90118 h 1311522"/>
              <a:gd name="connsiteX941" fmla="*/ 4055964 w 5057910"/>
              <a:gd name="connsiteY941" fmla="*/ 91166 h 1311522"/>
              <a:gd name="connsiteX942" fmla="*/ 4059107 w 5057910"/>
              <a:gd name="connsiteY942" fmla="*/ 90308 h 1311522"/>
              <a:gd name="connsiteX943" fmla="*/ 4042057 w 5057910"/>
              <a:gd name="connsiteY943" fmla="*/ 88975 h 1311522"/>
              <a:gd name="connsiteX944" fmla="*/ 4038914 w 5057910"/>
              <a:gd name="connsiteY944" fmla="*/ 91546 h 1311522"/>
              <a:gd name="connsiteX945" fmla="*/ 4042819 w 5057910"/>
              <a:gd name="connsiteY945" fmla="*/ 89165 h 1311522"/>
              <a:gd name="connsiteX946" fmla="*/ 3984050 w 5057910"/>
              <a:gd name="connsiteY946" fmla="*/ 87832 h 1311522"/>
              <a:gd name="connsiteX947" fmla="*/ 3974430 w 5057910"/>
              <a:gd name="connsiteY947" fmla="*/ 91737 h 1311522"/>
              <a:gd name="connsiteX948" fmla="*/ 3984812 w 5057910"/>
              <a:gd name="connsiteY948" fmla="*/ 88022 h 1311522"/>
              <a:gd name="connsiteX949" fmla="*/ 4008601 w 5057910"/>
              <a:gd name="connsiteY949" fmla="*/ 87748 h 1311522"/>
              <a:gd name="connsiteX950" fmla="*/ 3989289 w 5057910"/>
              <a:gd name="connsiteY950" fmla="*/ 91451 h 1311522"/>
              <a:gd name="connsiteX951" fmla="*/ 4027389 w 5057910"/>
              <a:gd name="connsiteY951" fmla="*/ 91451 h 1311522"/>
              <a:gd name="connsiteX952" fmla="*/ 4026627 w 5057910"/>
              <a:gd name="connsiteY952" fmla="*/ 91261 h 1311522"/>
              <a:gd name="connsiteX953" fmla="*/ 4008601 w 5057910"/>
              <a:gd name="connsiteY953" fmla="*/ 87748 h 1311522"/>
              <a:gd name="connsiteX954" fmla="*/ 3951760 w 5057910"/>
              <a:gd name="connsiteY954" fmla="*/ 87260 h 1311522"/>
              <a:gd name="connsiteX955" fmla="*/ 3965762 w 5057910"/>
              <a:gd name="connsiteY955" fmla="*/ 90308 h 1311522"/>
              <a:gd name="connsiteX956" fmla="*/ 3965381 w 5057910"/>
              <a:gd name="connsiteY956" fmla="*/ 90118 h 1311522"/>
              <a:gd name="connsiteX957" fmla="*/ 3951760 w 5057910"/>
              <a:gd name="connsiteY957" fmla="*/ 87260 h 1311522"/>
              <a:gd name="connsiteX958" fmla="*/ 3926424 w 5057910"/>
              <a:gd name="connsiteY958" fmla="*/ 85546 h 1311522"/>
              <a:gd name="connsiteX959" fmla="*/ 3917185 w 5057910"/>
              <a:gd name="connsiteY959" fmla="*/ 90308 h 1311522"/>
              <a:gd name="connsiteX960" fmla="*/ 3919183 w 5057910"/>
              <a:gd name="connsiteY960" fmla="*/ 92389 h 1311522"/>
              <a:gd name="connsiteX961" fmla="*/ 3918709 w 5057910"/>
              <a:gd name="connsiteY961" fmla="*/ 92499 h 1311522"/>
              <a:gd name="connsiteX962" fmla="*/ 3919471 w 5057910"/>
              <a:gd name="connsiteY962" fmla="*/ 92690 h 1311522"/>
              <a:gd name="connsiteX963" fmla="*/ 3919183 w 5057910"/>
              <a:gd name="connsiteY963" fmla="*/ 92389 h 1311522"/>
              <a:gd name="connsiteX964" fmla="*/ 3928900 w 5057910"/>
              <a:gd name="connsiteY964" fmla="*/ 90142 h 1311522"/>
              <a:gd name="connsiteX965" fmla="*/ 3937378 w 5057910"/>
              <a:gd name="connsiteY965" fmla="*/ 85641 h 1311522"/>
              <a:gd name="connsiteX966" fmla="*/ 3926424 w 5057910"/>
              <a:gd name="connsiteY966" fmla="*/ 85546 h 1311522"/>
              <a:gd name="connsiteX967" fmla="*/ 2994593 w 5057910"/>
              <a:gd name="connsiteY967" fmla="*/ 75926 h 1311522"/>
              <a:gd name="connsiteX968" fmla="*/ 2977162 w 5057910"/>
              <a:gd name="connsiteY968" fmla="*/ 79926 h 1311522"/>
              <a:gd name="connsiteX969" fmla="*/ 2977353 w 5057910"/>
              <a:gd name="connsiteY969" fmla="*/ 79926 h 1311522"/>
              <a:gd name="connsiteX970" fmla="*/ 3003070 w 5057910"/>
              <a:gd name="connsiteY970" fmla="*/ 77545 h 1311522"/>
              <a:gd name="connsiteX971" fmla="*/ 2994593 w 5057910"/>
              <a:gd name="connsiteY971" fmla="*/ 75926 h 1311522"/>
              <a:gd name="connsiteX972" fmla="*/ 4238168 w 5057910"/>
              <a:gd name="connsiteY972" fmla="*/ 72897 h 1311522"/>
              <a:gd name="connsiteX973" fmla="*/ 4224747 w 5057910"/>
              <a:gd name="connsiteY973" fmla="*/ 74021 h 1311522"/>
              <a:gd name="connsiteX974" fmla="*/ 4238749 w 5057910"/>
              <a:gd name="connsiteY974" fmla="*/ 73259 h 1311522"/>
              <a:gd name="connsiteX975" fmla="*/ 4238368 w 5057910"/>
              <a:gd name="connsiteY975" fmla="*/ 73068 h 1311522"/>
              <a:gd name="connsiteX976" fmla="*/ 4238168 w 5057910"/>
              <a:gd name="connsiteY976" fmla="*/ 72897 h 1311522"/>
              <a:gd name="connsiteX977" fmla="*/ 1600705 w 5057910"/>
              <a:gd name="connsiteY977" fmla="*/ 72783 h 1311522"/>
              <a:gd name="connsiteX978" fmla="*/ 1612040 w 5057910"/>
              <a:gd name="connsiteY978" fmla="*/ 73640 h 1311522"/>
              <a:gd name="connsiteX979" fmla="*/ 1588132 w 5057910"/>
              <a:gd name="connsiteY979" fmla="*/ 75355 h 1311522"/>
              <a:gd name="connsiteX980" fmla="*/ 1589465 w 5057910"/>
              <a:gd name="connsiteY980" fmla="*/ 73735 h 1311522"/>
              <a:gd name="connsiteX981" fmla="*/ 1600705 w 5057910"/>
              <a:gd name="connsiteY981" fmla="*/ 72783 h 1311522"/>
              <a:gd name="connsiteX982" fmla="*/ 4253894 w 5057910"/>
              <a:gd name="connsiteY982" fmla="*/ 72306 h 1311522"/>
              <a:gd name="connsiteX983" fmla="*/ 4241035 w 5057910"/>
              <a:gd name="connsiteY983" fmla="*/ 74021 h 1311522"/>
              <a:gd name="connsiteX984" fmla="*/ 4254274 w 5057910"/>
              <a:gd name="connsiteY984" fmla="*/ 72496 h 1311522"/>
              <a:gd name="connsiteX985" fmla="*/ 3201476 w 5057910"/>
              <a:gd name="connsiteY985" fmla="*/ 70592 h 1311522"/>
              <a:gd name="connsiteX986" fmla="*/ 3208715 w 5057910"/>
              <a:gd name="connsiteY986" fmla="*/ 72306 h 1311522"/>
              <a:gd name="connsiteX987" fmla="*/ 3181474 w 5057910"/>
              <a:gd name="connsiteY987" fmla="*/ 73830 h 1311522"/>
              <a:gd name="connsiteX988" fmla="*/ 3201476 w 5057910"/>
              <a:gd name="connsiteY988" fmla="*/ 70592 h 1311522"/>
              <a:gd name="connsiteX989" fmla="*/ 2448429 w 5057910"/>
              <a:gd name="connsiteY989" fmla="*/ 70115 h 1311522"/>
              <a:gd name="connsiteX990" fmla="*/ 2453287 w 5057910"/>
              <a:gd name="connsiteY990" fmla="*/ 72401 h 1311522"/>
              <a:gd name="connsiteX991" fmla="*/ 2459574 w 5057910"/>
              <a:gd name="connsiteY991" fmla="*/ 72401 h 1311522"/>
              <a:gd name="connsiteX992" fmla="*/ 2448429 w 5057910"/>
              <a:gd name="connsiteY992" fmla="*/ 70115 h 1311522"/>
              <a:gd name="connsiteX993" fmla="*/ 2436714 w 5057910"/>
              <a:gd name="connsiteY993" fmla="*/ 69163 h 1311522"/>
              <a:gd name="connsiteX994" fmla="*/ 2428141 w 5057910"/>
              <a:gd name="connsiteY994" fmla="*/ 71449 h 1311522"/>
              <a:gd name="connsiteX995" fmla="*/ 2427855 w 5057910"/>
              <a:gd name="connsiteY995" fmla="*/ 71449 h 1311522"/>
              <a:gd name="connsiteX996" fmla="*/ 2436714 w 5057910"/>
              <a:gd name="connsiteY996" fmla="*/ 69163 h 1311522"/>
              <a:gd name="connsiteX997" fmla="*/ 2469503 w 5057910"/>
              <a:gd name="connsiteY997" fmla="*/ 68675 h 1311522"/>
              <a:gd name="connsiteX998" fmla="*/ 2466272 w 5057910"/>
              <a:gd name="connsiteY998" fmla="*/ 73781 h 1311522"/>
              <a:gd name="connsiteX999" fmla="*/ 2465955 w 5057910"/>
              <a:gd name="connsiteY999" fmla="*/ 73830 h 1311522"/>
              <a:gd name="connsiteX1000" fmla="*/ 2466241 w 5057910"/>
              <a:gd name="connsiteY1000" fmla="*/ 73830 h 1311522"/>
              <a:gd name="connsiteX1001" fmla="*/ 2466272 w 5057910"/>
              <a:gd name="connsiteY1001" fmla="*/ 73781 h 1311522"/>
              <a:gd name="connsiteX1002" fmla="*/ 2473504 w 5057910"/>
              <a:gd name="connsiteY1002" fmla="*/ 72675 h 1311522"/>
              <a:gd name="connsiteX1003" fmla="*/ 2479481 w 5057910"/>
              <a:gd name="connsiteY1003" fmla="*/ 69163 h 1311522"/>
              <a:gd name="connsiteX1004" fmla="*/ 2469503 w 5057910"/>
              <a:gd name="connsiteY1004" fmla="*/ 68675 h 1311522"/>
              <a:gd name="connsiteX1005" fmla="*/ 1658140 w 5057910"/>
              <a:gd name="connsiteY1005" fmla="*/ 68354 h 1311522"/>
              <a:gd name="connsiteX1006" fmla="*/ 1660998 w 5057910"/>
              <a:gd name="connsiteY1006" fmla="*/ 69354 h 1311522"/>
              <a:gd name="connsiteX1007" fmla="*/ 1655569 w 5057910"/>
              <a:gd name="connsiteY1007" fmla="*/ 69354 h 1311522"/>
              <a:gd name="connsiteX1008" fmla="*/ 1658140 w 5057910"/>
              <a:gd name="connsiteY1008" fmla="*/ 68354 h 1311522"/>
              <a:gd name="connsiteX1009" fmla="*/ 2384017 w 5057910"/>
              <a:gd name="connsiteY1009" fmla="*/ 68270 h 1311522"/>
              <a:gd name="connsiteX1010" fmla="*/ 2382326 w 5057910"/>
              <a:gd name="connsiteY1010" fmla="*/ 70877 h 1311522"/>
              <a:gd name="connsiteX1011" fmla="*/ 2386993 w 5057910"/>
              <a:gd name="connsiteY1011" fmla="*/ 70877 h 1311522"/>
              <a:gd name="connsiteX1012" fmla="*/ 2384017 w 5057910"/>
              <a:gd name="connsiteY1012" fmla="*/ 68270 h 1311522"/>
              <a:gd name="connsiteX1013" fmla="*/ 2506520 w 5057910"/>
              <a:gd name="connsiteY1013" fmla="*/ 66651 h 1311522"/>
              <a:gd name="connsiteX1014" fmla="*/ 2483386 w 5057910"/>
              <a:gd name="connsiteY1014" fmla="*/ 72973 h 1311522"/>
              <a:gd name="connsiteX1015" fmla="*/ 2523963 w 5057910"/>
              <a:gd name="connsiteY1015" fmla="*/ 72973 h 1311522"/>
              <a:gd name="connsiteX1016" fmla="*/ 2558062 w 5057910"/>
              <a:gd name="connsiteY1016" fmla="*/ 72306 h 1311522"/>
              <a:gd name="connsiteX1017" fmla="*/ 2557777 w 5057910"/>
              <a:gd name="connsiteY1017" fmla="*/ 72306 h 1311522"/>
              <a:gd name="connsiteX1018" fmla="*/ 2583113 w 5057910"/>
              <a:gd name="connsiteY1018" fmla="*/ 67829 h 1311522"/>
              <a:gd name="connsiteX1019" fmla="*/ 2531011 w 5057910"/>
              <a:gd name="connsiteY1019" fmla="*/ 67829 h 1311522"/>
              <a:gd name="connsiteX1020" fmla="*/ 2506520 w 5057910"/>
              <a:gd name="connsiteY1020" fmla="*/ 66651 h 1311522"/>
              <a:gd name="connsiteX1021" fmla="*/ 1687002 w 5057910"/>
              <a:gd name="connsiteY1021" fmla="*/ 65925 h 1311522"/>
              <a:gd name="connsiteX1022" fmla="*/ 1674524 w 5057910"/>
              <a:gd name="connsiteY1022" fmla="*/ 67544 h 1311522"/>
              <a:gd name="connsiteX1023" fmla="*/ 1687002 w 5057910"/>
              <a:gd name="connsiteY1023" fmla="*/ 65925 h 1311522"/>
              <a:gd name="connsiteX1024" fmla="*/ 1703027 w 5057910"/>
              <a:gd name="connsiteY1024" fmla="*/ 61258 h 1311522"/>
              <a:gd name="connsiteX1025" fmla="*/ 1713195 w 5057910"/>
              <a:gd name="connsiteY1025" fmla="*/ 63258 h 1311522"/>
              <a:gd name="connsiteX1026" fmla="*/ 1694145 w 5057910"/>
              <a:gd name="connsiteY1026" fmla="*/ 65258 h 1311522"/>
              <a:gd name="connsiteX1027" fmla="*/ 1703027 w 5057910"/>
              <a:gd name="connsiteY1027" fmla="*/ 61258 h 1311522"/>
              <a:gd name="connsiteX1028" fmla="*/ 3870548 w 5057910"/>
              <a:gd name="connsiteY1028" fmla="*/ 53805 h 1311522"/>
              <a:gd name="connsiteX1029" fmla="*/ 3878228 w 5057910"/>
              <a:gd name="connsiteY1029" fmla="*/ 55924 h 1311522"/>
              <a:gd name="connsiteX1030" fmla="*/ 3858511 w 5057910"/>
              <a:gd name="connsiteY1030" fmla="*/ 54971 h 1311522"/>
              <a:gd name="connsiteX1031" fmla="*/ 3870548 w 5057910"/>
              <a:gd name="connsiteY1031" fmla="*/ 53805 h 1311522"/>
              <a:gd name="connsiteX1032" fmla="*/ 1802825 w 5057910"/>
              <a:gd name="connsiteY1032" fmla="*/ 53542 h 1311522"/>
              <a:gd name="connsiteX1033" fmla="*/ 1779012 w 5057910"/>
              <a:gd name="connsiteY1033" fmla="*/ 56686 h 1311522"/>
              <a:gd name="connsiteX1034" fmla="*/ 1727196 w 5057910"/>
              <a:gd name="connsiteY1034" fmla="*/ 62877 h 1311522"/>
              <a:gd name="connsiteX1035" fmla="*/ 1729863 w 5057910"/>
              <a:gd name="connsiteY1035" fmla="*/ 59353 h 1311522"/>
              <a:gd name="connsiteX1036" fmla="*/ 1802825 w 5057910"/>
              <a:gd name="connsiteY1036" fmla="*/ 53542 h 1311522"/>
              <a:gd name="connsiteX1037" fmla="*/ 3731304 w 5057910"/>
              <a:gd name="connsiteY1037" fmla="*/ 53411 h 1311522"/>
              <a:gd name="connsiteX1038" fmla="*/ 3735162 w 5057910"/>
              <a:gd name="connsiteY1038" fmla="*/ 54400 h 1311522"/>
              <a:gd name="connsiteX1039" fmla="*/ 3729733 w 5057910"/>
              <a:gd name="connsiteY1039" fmla="*/ 55924 h 1311522"/>
              <a:gd name="connsiteX1040" fmla="*/ 3731304 w 5057910"/>
              <a:gd name="connsiteY1040" fmla="*/ 53411 h 1311522"/>
              <a:gd name="connsiteX1041" fmla="*/ 4089921 w 5057910"/>
              <a:gd name="connsiteY1041" fmla="*/ 52708 h 1311522"/>
              <a:gd name="connsiteX1042" fmla="*/ 4097874 w 5057910"/>
              <a:gd name="connsiteY1042" fmla="*/ 57161 h 1311522"/>
              <a:gd name="connsiteX1043" fmla="*/ 4110733 w 5057910"/>
              <a:gd name="connsiteY1043" fmla="*/ 57161 h 1311522"/>
              <a:gd name="connsiteX1044" fmla="*/ 4153976 w 5057910"/>
              <a:gd name="connsiteY1044" fmla="*/ 59447 h 1311522"/>
              <a:gd name="connsiteX1045" fmla="*/ 4188933 w 5057910"/>
              <a:gd name="connsiteY1045" fmla="*/ 63543 h 1311522"/>
              <a:gd name="connsiteX1046" fmla="*/ 4232748 w 5057910"/>
              <a:gd name="connsiteY1046" fmla="*/ 64210 h 1311522"/>
              <a:gd name="connsiteX1047" fmla="*/ 4267800 w 5057910"/>
              <a:gd name="connsiteY1047" fmla="*/ 68401 h 1311522"/>
              <a:gd name="connsiteX1048" fmla="*/ 4293613 w 5057910"/>
              <a:gd name="connsiteY1048" fmla="*/ 76307 h 1311522"/>
              <a:gd name="connsiteX1049" fmla="*/ 4305805 w 5057910"/>
              <a:gd name="connsiteY1049" fmla="*/ 72878 h 1311522"/>
              <a:gd name="connsiteX1050" fmla="*/ 4328284 w 5057910"/>
              <a:gd name="connsiteY1050" fmla="*/ 76688 h 1311522"/>
              <a:gd name="connsiteX1051" fmla="*/ 4350953 w 5057910"/>
              <a:gd name="connsiteY1051" fmla="*/ 79259 h 1311522"/>
              <a:gd name="connsiteX1052" fmla="*/ 4372861 w 5057910"/>
              <a:gd name="connsiteY1052" fmla="*/ 85641 h 1311522"/>
              <a:gd name="connsiteX1053" fmla="*/ 4355811 w 5057910"/>
              <a:gd name="connsiteY1053" fmla="*/ 95166 h 1311522"/>
              <a:gd name="connsiteX1054" fmla="*/ 4356573 w 5057910"/>
              <a:gd name="connsiteY1054" fmla="*/ 91261 h 1311522"/>
              <a:gd name="connsiteX1055" fmla="*/ 4313806 w 5057910"/>
              <a:gd name="connsiteY1055" fmla="*/ 98595 h 1311522"/>
              <a:gd name="connsiteX1056" fmla="*/ 4226461 w 5057910"/>
              <a:gd name="connsiteY1056" fmla="*/ 105358 h 1311522"/>
              <a:gd name="connsiteX1057" fmla="*/ 4197886 w 5057910"/>
              <a:gd name="connsiteY1057" fmla="*/ 99929 h 1311522"/>
              <a:gd name="connsiteX1058" fmla="*/ 4206459 w 5057910"/>
              <a:gd name="connsiteY1058" fmla="*/ 104596 h 1311522"/>
              <a:gd name="connsiteX1059" fmla="*/ 4165882 w 5057910"/>
              <a:gd name="connsiteY1059" fmla="*/ 105739 h 1311522"/>
              <a:gd name="connsiteX1060" fmla="*/ 4137307 w 5057910"/>
              <a:gd name="connsiteY1060" fmla="*/ 111073 h 1311522"/>
              <a:gd name="connsiteX1061" fmla="*/ 4097874 w 5057910"/>
              <a:gd name="connsiteY1061" fmla="*/ 110216 h 1311522"/>
              <a:gd name="connsiteX1062" fmla="*/ 4059774 w 5057910"/>
              <a:gd name="connsiteY1062" fmla="*/ 113930 h 1311522"/>
              <a:gd name="connsiteX1063" fmla="*/ 4060536 w 5057910"/>
              <a:gd name="connsiteY1063" fmla="*/ 116978 h 1311522"/>
              <a:gd name="connsiteX1064" fmla="*/ 4028913 w 5057910"/>
              <a:gd name="connsiteY1064" fmla="*/ 116978 h 1311522"/>
              <a:gd name="connsiteX1065" fmla="*/ 4016245 w 5057910"/>
              <a:gd name="connsiteY1065" fmla="*/ 123741 h 1311522"/>
              <a:gd name="connsiteX1066" fmla="*/ 4032342 w 5057910"/>
              <a:gd name="connsiteY1066" fmla="*/ 122979 h 1311522"/>
              <a:gd name="connsiteX1067" fmla="*/ 4051392 w 5057910"/>
              <a:gd name="connsiteY1067" fmla="*/ 129932 h 1311522"/>
              <a:gd name="connsiteX1068" fmla="*/ 4072442 w 5057910"/>
              <a:gd name="connsiteY1068" fmla="*/ 125265 h 1311522"/>
              <a:gd name="connsiteX1069" fmla="*/ 4070061 w 5057910"/>
              <a:gd name="connsiteY1069" fmla="*/ 119074 h 1311522"/>
              <a:gd name="connsiteX1070" fmla="*/ 4099969 w 5057910"/>
              <a:gd name="connsiteY1070" fmla="*/ 128027 h 1311522"/>
              <a:gd name="connsiteX1071" fmla="*/ 4133021 w 5057910"/>
              <a:gd name="connsiteY1071" fmla="*/ 124694 h 1311522"/>
              <a:gd name="connsiteX1072" fmla="*/ 4186552 w 5057910"/>
              <a:gd name="connsiteY1072" fmla="*/ 122312 h 1311522"/>
              <a:gd name="connsiteX1073" fmla="*/ 4209316 w 5057910"/>
              <a:gd name="connsiteY1073" fmla="*/ 114407 h 1311522"/>
              <a:gd name="connsiteX1074" fmla="*/ 4227223 w 5057910"/>
              <a:gd name="connsiteY1074" fmla="*/ 116693 h 1311522"/>
              <a:gd name="connsiteX1075" fmla="*/ 4265323 w 5057910"/>
              <a:gd name="connsiteY1075" fmla="*/ 115454 h 1311522"/>
              <a:gd name="connsiteX1076" fmla="*/ 4349334 w 5057910"/>
              <a:gd name="connsiteY1076" fmla="*/ 109739 h 1311522"/>
              <a:gd name="connsiteX1077" fmla="*/ 4326188 w 5057910"/>
              <a:gd name="connsiteY1077" fmla="*/ 115835 h 1311522"/>
              <a:gd name="connsiteX1078" fmla="*/ 4230938 w 5057910"/>
              <a:gd name="connsiteY1078" fmla="*/ 123836 h 1311522"/>
              <a:gd name="connsiteX1079" fmla="*/ 4206459 w 5057910"/>
              <a:gd name="connsiteY1079" fmla="*/ 125265 h 1311522"/>
              <a:gd name="connsiteX1080" fmla="*/ 4210555 w 5057910"/>
              <a:gd name="connsiteY1080" fmla="*/ 130980 h 1311522"/>
              <a:gd name="connsiteX1081" fmla="*/ 4249703 w 5057910"/>
              <a:gd name="connsiteY1081" fmla="*/ 130218 h 1311522"/>
              <a:gd name="connsiteX1082" fmla="*/ 4275706 w 5057910"/>
              <a:gd name="connsiteY1082" fmla="*/ 129551 h 1311522"/>
              <a:gd name="connsiteX1083" fmla="*/ 4299328 w 5057910"/>
              <a:gd name="connsiteY1083" fmla="*/ 130504 h 1311522"/>
              <a:gd name="connsiteX1084" fmla="*/ 4349905 w 5057910"/>
              <a:gd name="connsiteY1084" fmla="*/ 126027 h 1311522"/>
              <a:gd name="connsiteX1085" fmla="*/ 4391815 w 5057910"/>
              <a:gd name="connsiteY1085" fmla="*/ 126694 h 1311522"/>
              <a:gd name="connsiteX1086" fmla="*/ 4447918 w 5057910"/>
              <a:gd name="connsiteY1086" fmla="*/ 134600 h 1311522"/>
              <a:gd name="connsiteX1087" fmla="*/ 4360859 w 5057910"/>
              <a:gd name="connsiteY1087" fmla="*/ 140029 h 1311522"/>
              <a:gd name="connsiteX1088" fmla="*/ 4324283 w 5057910"/>
              <a:gd name="connsiteY1088" fmla="*/ 138314 h 1311522"/>
              <a:gd name="connsiteX1089" fmla="*/ 4246083 w 5057910"/>
              <a:gd name="connsiteY1089" fmla="*/ 142315 h 1311522"/>
              <a:gd name="connsiteX1090" fmla="*/ 4229414 w 5057910"/>
              <a:gd name="connsiteY1090" fmla="*/ 146315 h 1311522"/>
              <a:gd name="connsiteX1091" fmla="*/ 4211507 w 5057910"/>
              <a:gd name="connsiteY1091" fmla="*/ 146315 h 1311522"/>
              <a:gd name="connsiteX1092" fmla="*/ 4254274 w 5057910"/>
              <a:gd name="connsiteY1092" fmla="*/ 160317 h 1311522"/>
              <a:gd name="connsiteX1093" fmla="*/ 4194743 w 5057910"/>
              <a:gd name="connsiteY1093" fmla="*/ 154031 h 1311522"/>
              <a:gd name="connsiteX1094" fmla="*/ 4168835 w 5057910"/>
              <a:gd name="connsiteY1094" fmla="*/ 155078 h 1311522"/>
              <a:gd name="connsiteX1095" fmla="*/ 4149785 w 5057910"/>
              <a:gd name="connsiteY1095" fmla="*/ 156031 h 1311522"/>
              <a:gd name="connsiteX1096" fmla="*/ 4122258 w 5057910"/>
              <a:gd name="connsiteY1096" fmla="*/ 158126 h 1311522"/>
              <a:gd name="connsiteX1097" fmla="*/ 4100636 w 5057910"/>
              <a:gd name="connsiteY1097" fmla="*/ 158126 h 1311522"/>
              <a:gd name="connsiteX1098" fmla="*/ 4066727 w 5057910"/>
              <a:gd name="connsiteY1098" fmla="*/ 162603 h 1311522"/>
              <a:gd name="connsiteX1099" fmla="*/ 4055678 w 5057910"/>
              <a:gd name="connsiteY1099" fmla="*/ 170033 h 1311522"/>
              <a:gd name="connsiteX1100" fmla="*/ 4037676 w 5057910"/>
              <a:gd name="connsiteY1100" fmla="*/ 172128 h 1311522"/>
              <a:gd name="connsiteX1101" fmla="*/ 4069680 w 5057910"/>
              <a:gd name="connsiteY1101" fmla="*/ 183177 h 1311522"/>
              <a:gd name="connsiteX1102" fmla="*/ 4066537 w 5057910"/>
              <a:gd name="connsiteY1102" fmla="*/ 178510 h 1311522"/>
              <a:gd name="connsiteX1103" fmla="*/ 4095112 w 5057910"/>
              <a:gd name="connsiteY1103" fmla="*/ 178986 h 1311522"/>
              <a:gd name="connsiteX1104" fmla="*/ 4072728 w 5057910"/>
              <a:gd name="connsiteY1104" fmla="*/ 183463 h 1311522"/>
              <a:gd name="connsiteX1105" fmla="*/ 4130735 w 5057910"/>
              <a:gd name="connsiteY1105" fmla="*/ 192512 h 1311522"/>
              <a:gd name="connsiteX1106" fmla="*/ 4146070 w 5057910"/>
              <a:gd name="connsiteY1106" fmla="*/ 188702 h 1311522"/>
              <a:gd name="connsiteX1107" fmla="*/ 4169502 w 5057910"/>
              <a:gd name="connsiteY1107" fmla="*/ 190035 h 1311522"/>
              <a:gd name="connsiteX1108" fmla="*/ 4198077 w 5057910"/>
              <a:gd name="connsiteY1108" fmla="*/ 193369 h 1311522"/>
              <a:gd name="connsiteX1109" fmla="*/ 4228271 w 5057910"/>
              <a:gd name="connsiteY1109" fmla="*/ 188702 h 1311522"/>
              <a:gd name="connsiteX1110" fmla="*/ 4240654 w 5057910"/>
              <a:gd name="connsiteY1110" fmla="*/ 192988 h 1311522"/>
              <a:gd name="connsiteX1111" fmla="*/ 4263609 w 5057910"/>
              <a:gd name="connsiteY1111" fmla="*/ 196322 h 1311522"/>
              <a:gd name="connsiteX1112" fmla="*/ 4314282 w 5057910"/>
              <a:gd name="connsiteY1112" fmla="*/ 197084 h 1311522"/>
              <a:gd name="connsiteX1113" fmla="*/ 4353811 w 5057910"/>
              <a:gd name="connsiteY1113" fmla="*/ 204989 h 1311522"/>
              <a:gd name="connsiteX1114" fmla="*/ 4402674 w 5057910"/>
              <a:gd name="connsiteY1114" fmla="*/ 222134 h 1311522"/>
              <a:gd name="connsiteX1115" fmla="*/ 4383624 w 5057910"/>
              <a:gd name="connsiteY1115" fmla="*/ 217467 h 1311522"/>
              <a:gd name="connsiteX1116" fmla="*/ 4367241 w 5057910"/>
              <a:gd name="connsiteY1116" fmla="*/ 218991 h 1311522"/>
              <a:gd name="connsiteX1117" fmla="*/ 4378957 w 5057910"/>
              <a:gd name="connsiteY1117" fmla="*/ 221277 h 1311522"/>
              <a:gd name="connsiteX1118" fmla="*/ 4344762 w 5057910"/>
              <a:gd name="connsiteY1118" fmla="*/ 219753 h 1311522"/>
              <a:gd name="connsiteX1119" fmla="*/ 4314568 w 5057910"/>
              <a:gd name="connsiteY1119" fmla="*/ 222230 h 1311522"/>
              <a:gd name="connsiteX1120" fmla="*/ 4294089 w 5057910"/>
              <a:gd name="connsiteY1120" fmla="*/ 218610 h 1311522"/>
              <a:gd name="connsiteX1121" fmla="*/ 4286088 w 5057910"/>
              <a:gd name="connsiteY1121" fmla="*/ 229754 h 1311522"/>
              <a:gd name="connsiteX1122" fmla="*/ 4271229 w 5057910"/>
              <a:gd name="connsiteY1122" fmla="*/ 226230 h 1311522"/>
              <a:gd name="connsiteX1123" fmla="*/ 4242082 w 5057910"/>
              <a:gd name="connsiteY1123" fmla="*/ 230612 h 1311522"/>
              <a:gd name="connsiteX1124" fmla="*/ 4255322 w 5057910"/>
              <a:gd name="connsiteY1124" fmla="*/ 242327 h 1311522"/>
              <a:gd name="connsiteX1125" fmla="*/ 4231034 w 5057910"/>
              <a:gd name="connsiteY1125" fmla="*/ 251852 h 1311522"/>
              <a:gd name="connsiteX1126" fmla="*/ 4213127 w 5057910"/>
              <a:gd name="connsiteY1126" fmla="*/ 251090 h 1311522"/>
              <a:gd name="connsiteX1127" fmla="*/ 4177503 w 5057910"/>
              <a:gd name="connsiteY1127" fmla="*/ 257377 h 1311522"/>
              <a:gd name="connsiteX1128" fmla="*/ 4219222 w 5057910"/>
              <a:gd name="connsiteY1128" fmla="*/ 258806 h 1311522"/>
              <a:gd name="connsiteX1129" fmla="*/ 4240749 w 5057910"/>
              <a:gd name="connsiteY1129" fmla="*/ 259663 h 1311522"/>
              <a:gd name="connsiteX1130" fmla="*/ 4264657 w 5057910"/>
              <a:gd name="connsiteY1130" fmla="*/ 258139 h 1311522"/>
              <a:gd name="connsiteX1131" fmla="*/ 4275229 w 5057910"/>
              <a:gd name="connsiteY1131" fmla="*/ 254043 h 1311522"/>
              <a:gd name="connsiteX1132" fmla="*/ 4297232 w 5057910"/>
              <a:gd name="connsiteY1132" fmla="*/ 256425 h 1311522"/>
              <a:gd name="connsiteX1133" fmla="*/ 4343905 w 5057910"/>
              <a:gd name="connsiteY1133" fmla="*/ 255853 h 1311522"/>
              <a:gd name="connsiteX1134" fmla="*/ 4375718 w 5057910"/>
              <a:gd name="connsiteY1134" fmla="*/ 261949 h 1311522"/>
              <a:gd name="connsiteX1135" fmla="*/ 4399626 w 5057910"/>
              <a:gd name="connsiteY1135" fmla="*/ 261187 h 1311522"/>
              <a:gd name="connsiteX1136" fmla="*/ 4423915 w 5057910"/>
              <a:gd name="connsiteY1136" fmla="*/ 265187 h 1311522"/>
              <a:gd name="connsiteX1137" fmla="*/ 4429249 w 5057910"/>
              <a:gd name="connsiteY1137" fmla="*/ 266616 h 1311522"/>
              <a:gd name="connsiteX1138" fmla="*/ 4427248 w 5057910"/>
              <a:gd name="connsiteY1138" fmla="*/ 269283 h 1311522"/>
              <a:gd name="connsiteX1139" fmla="*/ 4434964 w 5057910"/>
              <a:gd name="connsiteY1139" fmla="*/ 272998 h 1311522"/>
              <a:gd name="connsiteX1140" fmla="*/ 4322664 w 5057910"/>
              <a:gd name="connsiteY1140" fmla="*/ 276903 h 1311522"/>
              <a:gd name="connsiteX1141" fmla="*/ 4251417 w 5057910"/>
              <a:gd name="connsiteY1141" fmla="*/ 285380 h 1311522"/>
              <a:gd name="connsiteX1142" fmla="*/ 4220270 w 5057910"/>
              <a:gd name="connsiteY1142" fmla="*/ 283856 h 1311522"/>
              <a:gd name="connsiteX1143" fmla="*/ 4230367 w 5057910"/>
              <a:gd name="connsiteY1143" fmla="*/ 288524 h 1311522"/>
              <a:gd name="connsiteX1144" fmla="*/ 4228081 w 5057910"/>
              <a:gd name="connsiteY1144" fmla="*/ 290048 h 1311522"/>
              <a:gd name="connsiteX1145" fmla="*/ 4238749 w 5057910"/>
              <a:gd name="connsiteY1145" fmla="*/ 293381 h 1311522"/>
              <a:gd name="connsiteX1146" fmla="*/ 4232557 w 5057910"/>
              <a:gd name="connsiteY1146" fmla="*/ 297858 h 1311522"/>
              <a:gd name="connsiteX1147" fmla="*/ 4203982 w 5057910"/>
              <a:gd name="connsiteY1147" fmla="*/ 300906 h 1311522"/>
              <a:gd name="connsiteX1148" fmla="*/ 4192933 w 5057910"/>
              <a:gd name="connsiteY1148" fmla="*/ 314241 h 1311522"/>
              <a:gd name="connsiteX1149" fmla="*/ 4175121 w 5057910"/>
              <a:gd name="connsiteY1149" fmla="*/ 311860 h 1311522"/>
              <a:gd name="connsiteX1150" fmla="*/ 4141784 w 5057910"/>
              <a:gd name="connsiteY1150" fmla="*/ 323480 h 1311522"/>
              <a:gd name="connsiteX1151" fmla="*/ 4185313 w 5057910"/>
              <a:gd name="connsiteY1151" fmla="*/ 321194 h 1311522"/>
              <a:gd name="connsiteX1152" fmla="*/ 4214841 w 5057910"/>
              <a:gd name="connsiteY1152" fmla="*/ 319575 h 1311522"/>
              <a:gd name="connsiteX1153" fmla="*/ 4229510 w 5057910"/>
              <a:gd name="connsiteY1153" fmla="*/ 320051 h 1311522"/>
              <a:gd name="connsiteX1154" fmla="*/ 4253798 w 5057910"/>
              <a:gd name="connsiteY1154" fmla="*/ 330338 h 1311522"/>
              <a:gd name="connsiteX1155" fmla="*/ 4280182 w 5057910"/>
              <a:gd name="connsiteY1155" fmla="*/ 326719 h 1311522"/>
              <a:gd name="connsiteX1156" fmla="*/ 4296565 w 5057910"/>
              <a:gd name="connsiteY1156" fmla="*/ 330434 h 1311522"/>
              <a:gd name="connsiteX1157" fmla="*/ 4316663 w 5057910"/>
              <a:gd name="connsiteY1157" fmla="*/ 328910 h 1311522"/>
              <a:gd name="connsiteX1158" fmla="*/ 4364955 w 5057910"/>
              <a:gd name="connsiteY1158" fmla="*/ 325862 h 1311522"/>
              <a:gd name="connsiteX1159" fmla="*/ 4402293 w 5057910"/>
              <a:gd name="connsiteY1159" fmla="*/ 327386 h 1311522"/>
              <a:gd name="connsiteX1160" fmla="*/ 4501067 w 5057910"/>
              <a:gd name="connsiteY1160" fmla="*/ 325862 h 1311522"/>
              <a:gd name="connsiteX1161" fmla="*/ 4415342 w 5057910"/>
              <a:gd name="connsiteY1161" fmla="*/ 336244 h 1311522"/>
              <a:gd name="connsiteX1162" fmla="*/ 4348667 w 5057910"/>
              <a:gd name="connsiteY1162" fmla="*/ 344531 h 1311522"/>
              <a:gd name="connsiteX1163" fmla="*/ 4390672 w 5057910"/>
              <a:gd name="connsiteY1163" fmla="*/ 349103 h 1311522"/>
              <a:gd name="connsiteX1164" fmla="*/ 4409056 w 5057910"/>
              <a:gd name="connsiteY1164" fmla="*/ 347388 h 1311522"/>
              <a:gd name="connsiteX1165" fmla="*/ 4423724 w 5057910"/>
              <a:gd name="connsiteY1165" fmla="*/ 348817 h 1311522"/>
              <a:gd name="connsiteX1166" fmla="*/ 4454776 w 5057910"/>
              <a:gd name="connsiteY1166" fmla="*/ 345769 h 1311522"/>
              <a:gd name="connsiteX1167" fmla="*/ 4506592 w 5057910"/>
              <a:gd name="connsiteY1167" fmla="*/ 339673 h 1311522"/>
              <a:gd name="connsiteX1168" fmla="*/ 4555550 w 5057910"/>
              <a:gd name="connsiteY1168" fmla="*/ 337482 h 1311522"/>
              <a:gd name="connsiteX1169" fmla="*/ 4563646 w 5057910"/>
              <a:gd name="connsiteY1169" fmla="*/ 352055 h 1311522"/>
              <a:gd name="connsiteX1170" fmla="*/ 4604032 w 5057910"/>
              <a:gd name="connsiteY1170" fmla="*/ 353198 h 1311522"/>
              <a:gd name="connsiteX1171" fmla="*/ 4667564 w 5057910"/>
              <a:gd name="connsiteY1171" fmla="*/ 356913 h 1311522"/>
              <a:gd name="connsiteX1172" fmla="*/ 4652800 w 5057910"/>
              <a:gd name="connsiteY1172" fmla="*/ 360056 h 1311522"/>
              <a:gd name="connsiteX1173" fmla="*/ 4671850 w 5057910"/>
              <a:gd name="connsiteY1173" fmla="*/ 363200 h 1311522"/>
              <a:gd name="connsiteX1174" fmla="*/ 4708331 w 5057910"/>
              <a:gd name="connsiteY1174" fmla="*/ 374058 h 1311522"/>
              <a:gd name="connsiteX1175" fmla="*/ 4783769 w 5057910"/>
              <a:gd name="connsiteY1175" fmla="*/ 381964 h 1311522"/>
              <a:gd name="connsiteX1176" fmla="*/ 4829394 w 5057910"/>
              <a:gd name="connsiteY1176" fmla="*/ 391489 h 1311522"/>
              <a:gd name="connsiteX1177" fmla="*/ 4817869 w 5057910"/>
              <a:gd name="connsiteY1177" fmla="*/ 393394 h 1311522"/>
              <a:gd name="connsiteX1178" fmla="*/ 4787675 w 5057910"/>
              <a:gd name="connsiteY1178" fmla="*/ 390822 h 1311522"/>
              <a:gd name="connsiteX1179" fmla="*/ 4700140 w 5057910"/>
              <a:gd name="connsiteY1179" fmla="*/ 382250 h 1311522"/>
              <a:gd name="connsiteX1180" fmla="*/ 4600223 w 5057910"/>
              <a:gd name="connsiteY1180" fmla="*/ 374249 h 1311522"/>
              <a:gd name="connsiteX1181" fmla="*/ 4361526 w 5057910"/>
              <a:gd name="connsiteY1181" fmla="*/ 374249 h 1311522"/>
              <a:gd name="connsiteX1182" fmla="*/ 4344000 w 5057910"/>
              <a:gd name="connsiteY1182" fmla="*/ 375773 h 1311522"/>
              <a:gd name="connsiteX1183" fmla="*/ 4290279 w 5057910"/>
              <a:gd name="connsiteY1183" fmla="*/ 377582 h 1311522"/>
              <a:gd name="connsiteX1184" fmla="*/ 4252179 w 5057910"/>
              <a:gd name="connsiteY1184" fmla="*/ 381107 h 1311522"/>
              <a:gd name="connsiteX1185" fmla="*/ 4214841 w 5057910"/>
              <a:gd name="connsiteY1185" fmla="*/ 381107 h 1311522"/>
              <a:gd name="connsiteX1186" fmla="*/ 4184361 w 5057910"/>
              <a:gd name="connsiteY1186" fmla="*/ 380154 h 1311522"/>
              <a:gd name="connsiteX1187" fmla="*/ 4182075 w 5057910"/>
              <a:gd name="connsiteY1187" fmla="*/ 387965 h 1311522"/>
              <a:gd name="connsiteX1188" fmla="*/ 4190933 w 5057910"/>
              <a:gd name="connsiteY1188" fmla="*/ 385869 h 1311522"/>
              <a:gd name="connsiteX1189" fmla="*/ 4207316 w 5057910"/>
              <a:gd name="connsiteY1189" fmla="*/ 389775 h 1311522"/>
              <a:gd name="connsiteX1190" fmla="*/ 4325903 w 5057910"/>
              <a:gd name="connsiteY1190" fmla="*/ 397299 h 1311522"/>
              <a:gd name="connsiteX1191" fmla="*/ 4318187 w 5057910"/>
              <a:gd name="connsiteY1191" fmla="*/ 407396 h 1311522"/>
              <a:gd name="connsiteX1192" fmla="*/ 4355525 w 5057910"/>
              <a:gd name="connsiteY1192" fmla="*/ 398728 h 1311522"/>
              <a:gd name="connsiteX1193" fmla="*/ 4364193 w 5057910"/>
              <a:gd name="connsiteY1193" fmla="*/ 403490 h 1311522"/>
              <a:gd name="connsiteX1194" fmla="*/ 4401245 w 5057910"/>
              <a:gd name="connsiteY1194" fmla="*/ 403967 h 1311522"/>
              <a:gd name="connsiteX1195" fmla="*/ 4421629 w 5057910"/>
              <a:gd name="connsiteY1195" fmla="*/ 405110 h 1311522"/>
              <a:gd name="connsiteX1196" fmla="*/ 4395911 w 5057910"/>
              <a:gd name="connsiteY1196" fmla="*/ 411301 h 1311522"/>
              <a:gd name="connsiteX1197" fmla="*/ 4428106 w 5057910"/>
              <a:gd name="connsiteY1197" fmla="*/ 411301 h 1311522"/>
              <a:gd name="connsiteX1198" fmla="*/ 4449918 w 5057910"/>
              <a:gd name="connsiteY1198" fmla="*/ 412634 h 1311522"/>
              <a:gd name="connsiteX1199" fmla="*/ 4466682 w 5057910"/>
              <a:gd name="connsiteY1199" fmla="*/ 398728 h 1311522"/>
              <a:gd name="connsiteX1200" fmla="*/ 4482017 w 5057910"/>
              <a:gd name="connsiteY1200" fmla="*/ 397490 h 1311522"/>
              <a:gd name="connsiteX1201" fmla="*/ 4513354 w 5057910"/>
              <a:gd name="connsiteY1201" fmla="*/ 398728 h 1311522"/>
              <a:gd name="connsiteX1202" fmla="*/ 4589554 w 5057910"/>
              <a:gd name="connsiteY1202" fmla="*/ 401967 h 1311522"/>
              <a:gd name="connsiteX1203" fmla="*/ 4638132 w 5057910"/>
              <a:gd name="connsiteY1203" fmla="*/ 410444 h 1311522"/>
              <a:gd name="connsiteX1204" fmla="*/ 4681471 w 5057910"/>
              <a:gd name="connsiteY1204" fmla="*/ 413873 h 1311522"/>
              <a:gd name="connsiteX1205" fmla="*/ 4704712 w 5057910"/>
              <a:gd name="connsiteY1205" fmla="*/ 411968 h 1311522"/>
              <a:gd name="connsiteX1206" fmla="*/ 4709760 w 5057910"/>
              <a:gd name="connsiteY1206" fmla="*/ 417587 h 1311522"/>
              <a:gd name="connsiteX1207" fmla="*/ 4700235 w 5057910"/>
              <a:gd name="connsiteY1207" fmla="*/ 418921 h 1311522"/>
              <a:gd name="connsiteX1208" fmla="*/ 4694711 w 5057910"/>
              <a:gd name="connsiteY1208" fmla="*/ 431399 h 1311522"/>
              <a:gd name="connsiteX1209" fmla="*/ 4764434 w 5057910"/>
              <a:gd name="connsiteY1209" fmla="*/ 441400 h 1311522"/>
              <a:gd name="connsiteX1210" fmla="*/ 4799866 w 5057910"/>
              <a:gd name="connsiteY1210" fmla="*/ 445591 h 1311522"/>
              <a:gd name="connsiteX1211" fmla="*/ 4807582 w 5057910"/>
              <a:gd name="connsiteY1211" fmla="*/ 449782 h 1311522"/>
              <a:gd name="connsiteX1212" fmla="*/ 4749670 w 5057910"/>
              <a:gd name="connsiteY1212" fmla="*/ 446448 h 1311522"/>
              <a:gd name="connsiteX1213" fmla="*/ 4712713 w 5057910"/>
              <a:gd name="connsiteY1213" fmla="*/ 451782 h 1311522"/>
              <a:gd name="connsiteX1214" fmla="*/ 4746812 w 5057910"/>
              <a:gd name="connsiteY1214" fmla="*/ 466451 h 1311522"/>
              <a:gd name="connsiteX1215" fmla="*/ 4764719 w 5057910"/>
              <a:gd name="connsiteY1215" fmla="*/ 475976 h 1311522"/>
              <a:gd name="connsiteX1216" fmla="*/ 4778530 w 5057910"/>
              <a:gd name="connsiteY1216" fmla="*/ 478071 h 1311522"/>
              <a:gd name="connsiteX1217" fmla="*/ 4790817 w 5057910"/>
              <a:gd name="connsiteY1217" fmla="*/ 484929 h 1311522"/>
              <a:gd name="connsiteX1218" fmla="*/ 4826155 w 5057910"/>
              <a:gd name="connsiteY1218" fmla="*/ 491501 h 1311522"/>
              <a:gd name="connsiteX1219" fmla="*/ 4816059 w 5057910"/>
              <a:gd name="connsiteY1219" fmla="*/ 491501 h 1311522"/>
              <a:gd name="connsiteX1220" fmla="*/ 4844634 w 5057910"/>
              <a:gd name="connsiteY1220" fmla="*/ 501026 h 1311522"/>
              <a:gd name="connsiteX1221" fmla="*/ 4874066 w 5057910"/>
              <a:gd name="connsiteY1221" fmla="*/ 506742 h 1311522"/>
              <a:gd name="connsiteX1222" fmla="*/ 4961220 w 5057910"/>
              <a:gd name="connsiteY1222" fmla="*/ 506742 h 1311522"/>
              <a:gd name="connsiteX1223" fmla="*/ 4951028 w 5057910"/>
              <a:gd name="connsiteY1223" fmla="*/ 514171 h 1311522"/>
              <a:gd name="connsiteX1224" fmla="*/ 4926835 w 5057910"/>
              <a:gd name="connsiteY1224" fmla="*/ 512647 h 1311522"/>
              <a:gd name="connsiteX1225" fmla="*/ 4867303 w 5057910"/>
              <a:gd name="connsiteY1225" fmla="*/ 517505 h 1311522"/>
              <a:gd name="connsiteX1226" fmla="*/ 4830156 w 5057910"/>
              <a:gd name="connsiteY1226" fmla="*/ 519314 h 1311522"/>
              <a:gd name="connsiteX1227" fmla="*/ 4784722 w 5057910"/>
              <a:gd name="connsiteY1227" fmla="*/ 533221 h 1311522"/>
              <a:gd name="connsiteX1228" fmla="*/ 4826918 w 5057910"/>
              <a:gd name="connsiteY1228" fmla="*/ 535317 h 1311522"/>
              <a:gd name="connsiteX1229" fmla="*/ 4834251 w 5057910"/>
              <a:gd name="connsiteY1229" fmla="*/ 550556 h 1311522"/>
              <a:gd name="connsiteX1230" fmla="*/ 4873209 w 5057910"/>
              <a:gd name="connsiteY1230" fmla="*/ 553319 h 1311522"/>
              <a:gd name="connsiteX1231" fmla="*/ 4928073 w 5057910"/>
              <a:gd name="connsiteY1231" fmla="*/ 549413 h 1311522"/>
              <a:gd name="connsiteX1232" fmla="*/ 4931978 w 5057910"/>
              <a:gd name="connsiteY1232" fmla="*/ 557034 h 1311522"/>
              <a:gd name="connsiteX1233" fmla="*/ 4901879 w 5057910"/>
              <a:gd name="connsiteY1233" fmla="*/ 557034 h 1311522"/>
              <a:gd name="connsiteX1234" fmla="*/ 4873304 w 5057910"/>
              <a:gd name="connsiteY1234" fmla="*/ 557986 h 1311522"/>
              <a:gd name="connsiteX1235" fmla="*/ 4847396 w 5057910"/>
              <a:gd name="connsiteY1235" fmla="*/ 565415 h 1311522"/>
              <a:gd name="connsiteX1236" fmla="*/ 4821107 w 5057910"/>
              <a:gd name="connsiteY1236" fmla="*/ 569035 h 1311522"/>
              <a:gd name="connsiteX1237" fmla="*/ 4814916 w 5057910"/>
              <a:gd name="connsiteY1237" fmla="*/ 588085 h 1311522"/>
              <a:gd name="connsiteX1238" fmla="*/ 4802914 w 5057910"/>
              <a:gd name="connsiteY1238" fmla="*/ 605611 h 1311522"/>
              <a:gd name="connsiteX1239" fmla="*/ 4796818 w 5057910"/>
              <a:gd name="connsiteY1239" fmla="*/ 617136 h 1311522"/>
              <a:gd name="connsiteX1240" fmla="*/ 4803867 w 5057910"/>
              <a:gd name="connsiteY1240" fmla="*/ 620279 h 1311522"/>
              <a:gd name="connsiteX1241" fmla="*/ 4856731 w 5057910"/>
              <a:gd name="connsiteY1241" fmla="*/ 624089 h 1311522"/>
              <a:gd name="connsiteX1242" fmla="*/ 4891687 w 5057910"/>
              <a:gd name="connsiteY1242" fmla="*/ 624947 h 1311522"/>
              <a:gd name="connsiteX1243" fmla="*/ 4813964 w 5057910"/>
              <a:gd name="connsiteY1243" fmla="*/ 639710 h 1311522"/>
              <a:gd name="connsiteX1244" fmla="*/ 4840443 w 5057910"/>
              <a:gd name="connsiteY1244" fmla="*/ 645616 h 1311522"/>
              <a:gd name="connsiteX1245" fmla="*/ 4862065 w 5057910"/>
              <a:gd name="connsiteY1245" fmla="*/ 655998 h 1311522"/>
              <a:gd name="connsiteX1246" fmla="*/ 4900165 w 5057910"/>
              <a:gd name="connsiteY1246" fmla="*/ 663809 h 1311522"/>
              <a:gd name="connsiteX1247" fmla="*/ 4932645 w 5057910"/>
              <a:gd name="connsiteY1247" fmla="*/ 667333 h 1311522"/>
              <a:gd name="connsiteX1248" fmla="*/ 4964077 w 5057910"/>
              <a:gd name="connsiteY1248" fmla="*/ 668285 h 1311522"/>
              <a:gd name="connsiteX1249" fmla="*/ 4999891 w 5057910"/>
              <a:gd name="connsiteY1249" fmla="*/ 669143 h 1311522"/>
              <a:gd name="connsiteX1250" fmla="*/ 5025895 w 5057910"/>
              <a:gd name="connsiteY1250" fmla="*/ 670381 h 1311522"/>
              <a:gd name="connsiteX1251" fmla="*/ 5042658 w 5057910"/>
              <a:gd name="connsiteY1251" fmla="*/ 677048 h 1311522"/>
              <a:gd name="connsiteX1252" fmla="*/ 5007130 w 5057910"/>
              <a:gd name="connsiteY1252" fmla="*/ 679811 h 1311522"/>
              <a:gd name="connsiteX1253" fmla="*/ 4964839 w 5057910"/>
              <a:gd name="connsiteY1253" fmla="*/ 693241 h 1311522"/>
              <a:gd name="connsiteX1254" fmla="*/ 4921215 w 5057910"/>
              <a:gd name="connsiteY1254" fmla="*/ 713625 h 1311522"/>
              <a:gd name="connsiteX1255" fmla="*/ 4920262 w 5057910"/>
              <a:gd name="connsiteY1255" fmla="*/ 722006 h 1311522"/>
              <a:gd name="connsiteX1256" fmla="*/ 4914071 w 5057910"/>
              <a:gd name="connsiteY1256" fmla="*/ 725626 h 1311522"/>
              <a:gd name="connsiteX1257" fmla="*/ 4950076 w 5057910"/>
              <a:gd name="connsiteY1257" fmla="*/ 737818 h 1311522"/>
              <a:gd name="connsiteX1258" fmla="*/ 4907213 w 5057910"/>
              <a:gd name="connsiteY1258" fmla="*/ 735342 h 1311522"/>
              <a:gd name="connsiteX1259" fmla="*/ 4894736 w 5057910"/>
              <a:gd name="connsiteY1259" fmla="*/ 740866 h 1311522"/>
              <a:gd name="connsiteX1260" fmla="*/ 4882162 w 5057910"/>
              <a:gd name="connsiteY1260" fmla="*/ 740866 h 1311522"/>
              <a:gd name="connsiteX1261" fmla="*/ 4846539 w 5057910"/>
              <a:gd name="connsiteY1261" fmla="*/ 748962 h 1311522"/>
              <a:gd name="connsiteX1262" fmla="*/ 4830346 w 5057910"/>
              <a:gd name="connsiteY1262" fmla="*/ 750772 h 1311522"/>
              <a:gd name="connsiteX1263" fmla="*/ 4816154 w 5057910"/>
              <a:gd name="connsiteY1263" fmla="*/ 752105 h 1311522"/>
              <a:gd name="connsiteX1264" fmla="*/ 4803010 w 5057910"/>
              <a:gd name="connsiteY1264" fmla="*/ 748962 h 1311522"/>
              <a:gd name="connsiteX1265" fmla="*/ 4808439 w 5057910"/>
              <a:gd name="connsiteY1265" fmla="*/ 761440 h 1311522"/>
              <a:gd name="connsiteX1266" fmla="*/ 4816630 w 5057910"/>
              <a:gd name="connsiteY1266" fmla="*/ 758392 h 1311522"/>
              <a:gd name="connsiteX1267" fmla="*/ 4824441 w 5057910"/>
              <a:gd name="connsiteY1267" fmla="*/ 762678 h 1311522"/>
              <a:gd name="connsiteX1268" fmla="*/ 4853016 w 5057910"/>
              <a:gd name="connsiteY1268" fmla="*/ 759916 h 1311522"/>
              <a:gd name="connsiteX1269" fmla="*/ 4869494 w 5057910"/>
              <a:gd name="connsiteY1269" fmla="*/ 759916 h 1311522"/>
              <a:gd name="connsiteX1270" fmla="*/ 4874543 w 5057910"/>
              <a:gd name="connsiteY1270" fmla="*/ 761250 h 1311522"/>
              <a:gd name="connsiteX1271" fmla="*/ 4914642 w 5057910"/>
              <a:gd name="connsiteY1271" fmla="*/ 758297 h 1311522"/>
              <a:gd name="connsiteX1272" fmla="*/ 4936741 w 5057910"/>
              <a:gd name="connsiteY1272" fmla="*/ 761250 h 1311522"/>
              <a:gd name="connsiteX1273" fmla="*/ 4993891 w 5057910"/>
              <a:gd name="connsiteY1273" fmla="*/ 768393 h 1311522"/>
              <a:gd name="connsiteX1274" fmla="*/ 4942551 w 5057910"/>
              <a:gd name="connsiteY1274" fmla="*/ 774489 h 1311522"/>
              <a:gd name="connsiteX1275" fmla="*/ 4953981 w 5057910"/>
              <a:gd name="connsiteY1275" fmla="*/ 778585 h 1311522"/>
              <a:gd name="connsiteX1276" fmla="*/ 5056089 w 5057910"/>
              <a:gd name="connsiteY1276" fmla="*/ 781538 h 1311522"/>
              <a:gd name="connsiteX1277" fmla="*/ 5046564 w 5057910"/>
              <a:gd name="connsiteY1277" fmla="*/ 786967 h 1311522"/>
              <a:gd name="connsiteX1278" fmla="*/ 5019132 w 5057910"/>
              <a:gd name="connsiteY1278" fmla="*/ 788301 h 1311522"/>
              <a:gd name="connsiteX1279" fmla="*/ 4985032 w 5057910"/>
              <a:gd name="connsiteY1279" fmla="*/ 792872 h 1311522"/>
              <a:gd name="connsiteX1280" fmla="*/ 4917214 w 5057910"/>
              <a:gd name="connsiteY1280" fmla="*/ 793825 h 1311522"/>
              <a:gd name="connsiteX1281" fmla="*/ 4867494 w 5057910"/>
              <a:gd name="connsiteY1281" fmla="*/ 806398 h 1311522"/>
              <a:gd name="connsiteX1282" fmla="*/ 4882258 w 5057910"/>
              <a:gd name="connsiteY1282" fmla="*/ 808684 h 1311522"/>
              <a:gd name="connsiteX1283" fmla="*/ 4897879 w 5057910"/>
              <a:gd name="connsiteY1283" fmla="*/ 815637 h 1311522"/>
              <a:gd name="connsiteX1284" fmla="*/ 4953791 w 5057910"/>
              <a:gd name="connsiteY1284" fmla="*/ 815637 h 1311522"/>
              <a:gd name="connsiteX1285" fmla="*/ 4902165 w 5057910"/>
              <a:gd name="connsiteY1285" fmla="*/ 821733 h 1311522"/>
              <a:gd name="connsiteX1286" fmla="*/ 4883115 w 5057910"/>
              <a:gd name="connsiteY1286" fmla="*/ 828877 h 1311522"/>
              <a:gd name="connsiteX1287" fmla="*/ 4870256 w 5057910"/>
              <a:gd name="connsiteY1287" fmla="*/ 834306 h 1311522"/>
              <a:gd name="connsiteX1288" fmla="*/ 4893593 w 5057910"/>
              <a:gd name="connsiteY1288" fmla="*/ 837450 h 1311522"/>
              <a:gd name="connsiteX1289" fmla="*/ 4905213 w 5057910"/>
              <a:gd name="connsiteY1289" fmla="*/ 838973 h 1311522"/>
              <a:gd name="connsiteX1290" fmla="*/ 4933788 w 5057910"/>
              <a:gd name="connsiteY1290" fmla="*/ 836687 h 1311522"/>
              <a:gd name="connsiteX1291" fmla="*/ 4959601 w 5057910"/>
              <a:gd name="connsiteY1291" fmla="*/ 840688 h 1311522"/>
              <a:gd name="connsiteX1292" fmla="*/ 5003035 w 5057910"/>
              <a:gd name="connsiteY1292" fmla="*/ 840688 h 1311522"/>
              <a:gd name="connsiteX1293" fmla="*/ 4932264 w 5057910"/>
              <a:gd name="connsiteY1293" fmla="*/ 848403 h 1311522"/>
              <a:gd name="connsiteX1294" fmla="*/ 4939217 w 5057910"/>
              <a:gd name="connsiteY1294" fmla="*/ 854690 h 1311522"/>
              <a:gd name="connsiteX1295" fmla="*/ 4922739 w 5057910"/>
              <a:gd name="connsiteY1295" fmla="*/ 864215 h 1311522"/>
              <a:gd name="connsiteX1296" fmla="*/ 4913214 w 5057910"/>
              <a:gd name="connsiteY1296" fmla="*/ 868120 h 1311522"/>
              <a:gd name="connsiteX1297" fmla="*/ 4896831 w 5057910"/>
              <a:gd name="connsiteY1297" fmla="*/ 868882 h 1311522"/>
              <a:gd name="connsiteX1298" fmla="*/ 4877781 w 5057910"/>
              <a:gd name="connsiteY1298" fmla="*/ 869644 h 1311522"/>
              <a:gd name="connsiteX1299" fmla="*/ 4849777 w 5057910"/>
              <a:gd name="connsiteY1299" fmla="*/ 882026 h 1311522"/>
              <a:gd name="connsiteX1300" fmla="*/ 4835966 w 5057910"/>
              <a:gd name="connsiteY1300" fmla="*/ 894028 h 1311522"/>
              <a:gd name="connsiteX1301" fmla="*/ 4854159 w 5057910"/>
              <a:gd name="connsiteY1301" fmla="*/ 902981 h 1311522"/>
              <a:gd name="connsiteX1302" fmla="*/ 4892259 w 5057910"/>
              <a:gd name="connsiteY1302" fmla="*/ 906982 h 1311522"/>
              <a:gd name="connsiteX1303" fmla="*/ 4881400 w 5057910"/>
              <a:gd name="connsiteY1303" fmla="*/ 923270 h 1311522"/>
              <a:gd name="connsiteX1304" fmla="*/ 4860636 w 5057910"/>
              <a:gd name="connsiteY1304" fmla="*/ 938319 h 1311522"/>
              <a:gd name="connsiteX1305" fmla="*/ 4837299 w 5057910"/>
              <a:gd name="connsiteY1305" fmla="*/ 943558 h 1311522"/>
              <a:gd name="connsiteX1306" fmla="*/ 4801105 w 5057910"/>
              <a:gd name="connsiteY1306" fmla="*/ 949463 h 1311522"/>
              <a:gd name="connsiteX1307" fmla="*/ 4773482 w 5057910"/>
              <a:gd name="connsiteY1307" fmla="*/ 948987 h 1311522"/>
              <a:gd name="connsiteX1308" fmla="*/ 4747003 w 5057910"/>
              <a:gd name="connsiteY1308" fmla="*/ 952226 h 1311522"/>
              <a:gd name="connsiteX1309" fmla="*/ 4737478 w 5057910"/>
              <a:gd name="connsiteY1309" fmla="*/ 947368 h 1311522"/>
              <a:gd name="connsiteX1310" fmla="*/ 4721095 w 5057910"/>
              <a:gd name="connsiteY1310" fmla="*/ 956893 h 1311522"/>
              <a:gd name="connsiteX1311" fmla="*/ 4669374 w 5057910"/>
              <a:gd name="connsiteY1311" fmla="*/ 963751 h 1311522"/>
              <a:gd name="connsiteX1312" fmla="*/ 4651753 w 5057910"/>
              <a:gd name="connsiteY1312" fmla="*/ 967656 h 1311522"/>
              <a:gd name="connsiteX1313" fmla="*/ 4633941 w 5057910"/>
              <a:gd name="connsiteY1313" fmla="*/ 963751 h 1311522"/>
              <a:gd name="connsiteX1314" fmla="*/ 4593555 w 5057910"/>
              <a:gd name="connsiteY1314" fmla="*/ 976610 h 1311522"/>
              <a:gd name="connsiteX1315" fmla="*/ 4579458 w 5057910"/>
              <a:gd name="connsiteY1315" fmla="*/ 979372 h 1311522"/>
              <a:gd name="connsiteX1316" fmla="*/ 4566694 w 5057910"/>
              <a:gd name="connsiteY1316" fmla="*/ 972228 h 1311522"/>
              <a:gd name="connsiteX1317" fmla="*/ 4556027 w 5057910"/>
              <a:gd name="connsiteY1317" fmla="*/ 975086 h 1311522"/>
              <a:gd name="connsiteX1318" fmla="*/ 4533166 w 5057910"/>
              <a:gd name="connsiteY1318" fmla="*/ 983087 h 1311522"/>
              <a:gd name="connsiteX1319" fmla="*/ 4504591 w 5057910"/>
              <a:gd name="connsiteY1319" fmla="*/ 985087 h 1311522"/>
              <a:gd name="connsiteX1320" fmla="*/ 4478588 w 5057910"/>
              <a:gd name="connsiteY1320" fmla="*/ 981277 h 1311522"/>
              <a:gd name="connsiteX1321" fmla="*/ 4473921 w 5057910"/>
              <a:gd name="connsiteY1321" fmla="*/ 987563 h 1311522"/>
              <a:gd name="connsiteX1322" fmla="*/ 4464396 w 5057910"/>
              <a:gd name="connsiteY1322" fmla="*/ 988992 h 1311522"/>
              <a:gd name="connsiteX1323" fmla="*/ 4449537 w 5057910"/>
              <a:gd name="connsiteY1323" fmla="*/ 998517 h 1311522"/>
              <a:gd name="connsiteX1324" fmla="*/ 4438964 w 5057910"/>
              <a:gd name="connsiteY1324" fmla="*/ 991850 h 1311522"/>
              <a:gd name="connsiteX1325" fmla="*/ 4435059 w 5057910"/>
              <a:gd name="connsiteY1325" fmla="*/ 1001946 h 1311522"/>
              <a:gd name="connsiteX1326" fmla="*/ 4424962 w 5057910"/>
              <a:gd name="connsiteY1326" fmla="*/ 1004232 h 1311522"/>
              <a:gd name="connsiteX1327" fmla="*/ 4500115 w 5057910"/>
              <a:gd name="connsiteY1327" fmla="*/ 1003089 h 1311522"/>
              <a:gd name="connsiteX1328" fmla="*/ 4485637 w 5057910"/>
              <a:gd name="connsiteY1328" fmla="*/ 1008137 h 1311522"/>
              <a:gd name="connsiteX1329" fmla="*/ 4508211 w 5057910"/>
              <a:gd name="connsiteY1329" fmla="*/ 1001946 h 1311522"/>
              <a:gd name="connsiteX1330" fmla="*/ 4531643 w 5057910"/>
              <a:gd name="connsiteY1330" fmla="*/ 997851 h 1311522"/>
              <a:gd name="connsiteX1331" fmla="*/ 4563265 w 5057910"/>
              <a:gd name="connsiteY1331" fmla="*/ 993564 h 1311522"/>
              <a:gd name="connsiteX1332" fmla="*/ 4591840 w 5057910"/>
              <a:gd name="connsiteY1332" fmla="*/ 996707 h 1311522"/>
              <a:gd name="connsiteX1333" fmla="*/ 4602699 w 5057910"/>
              <a:gd name="connsiteY1333" fmla="*/ 990040 h 1311522"/>
              <a:gd name="connsiteX1334" fmla="*/ 4635655 w 5057910"/>
              <a:gd name="connsiteY1334" fmla="*/ 988802 h 1311522"/>
              <a:gd name="connsiteX1335" fmla="*/ 4711855 w 5057910"/>
              <a:gd name="connsiteY1335" fmla="*/ 985563 h 1311522"/>
              <a:gd name="connsiteX1336" fmla="*/ 4682709 w 5057910"/>
              <a:gd name="connsiteY1336" fmla="*/ 996422 h 1311522"/>
              <a:gd name="connsiteX1337" fmla="*/ 4664516 w 5057910"/>
              <a:gd name="connsiteY1337" fmla="*/ 1001946 h 1311522"/>
              <a:gd name="connsiteX1338" fmla="*/ 4673279 w 5057910"/>
              <a:gd name="connsiteY1338" fmla="*/ 1015186 h 1311522"/>
              <a:gd name="connsiteX1339" fmla="*/ 4696425 w 5057910"/>
              <a:gd name="connsiteY1339" fmla="*/ 1012805 h 1311522"/>
              <a:gd name="connsiteX1340" fmla="*/ 4700330 w 5057910"/>
              <a:gd name="connsiteY1340" fmla="*/ 1022330 h 1311522"/>
              <a:gd name="connsiteX1341" fmla="*/ 4706998 w 5057910"/>
              <a:gd name="connsiteY1341" fmla="*/ 1017567 h 1311522"/>
              <a:gd name="connsiteX1342" fmla="*/ 4718142 w 5057910"/>
              <a:gd name="connsiteY1342" fmla="*/ 1024520 h 1311522"/>
              <a:gd name="connsiteX1343" fmla="*/ 4765767 w 5057910"/>
              <a:gd name="connsiteY1343" fmla="*/ 1026235 h 1311522"/>
              <a:gd name="connsiteX1344" fmla="*/ 4739954 w 5057910"/>
              <a:gd name="connsiteY1344" fmla="*/ 1028521 h 1311522"/>
              <a:gd name="connsiteX1345" fmla="*/ 4780436 w 5057910"/>
              <a:gd name="connsiteY1345" fmla="*/ 1040999 h 1311522"/>
              <a:gd name="connsiteX1346" fmla="*/ 4786817 w 5057910"/>
              <a:gd name="connsiteY1346" fmla="*/ 1076241 h 1311522"/>
              <a:gd name="connsiteX1347" fmla="*/ 4748717 w 5057910"/>
              <a:gd name="connsiteY1347" fmla="*/ 1095958 h 1311522"/>
              <a:gd name="connsiteX1348" fmla="*/ 4728239 w 5057910"/>
              <a:gd name="connsiteY1348" fmla="*/ 1093291 h 1311522"/>
              <a:gd name="connsiteX1349" fmla="*/ 4709189 w 5057910"/>
              <a:gd name="connsiteY1349" fmla="*/ 1098434 h 1311522"/>
              <a:gd name="connsiteX1350" fmla="*/ 4673184 w 5057910"/>
              <a:gd name="connsiteY1350" fmla="*/ 1102435 h 1311522"/>
              <a:gd name="connsiteX1351" fmla="*/ 4639846 w 5057910"/>
              <a:gd name="connsiteY1351" fmla="*/ 1106817 h 1311522"/>
              <a:gd name="connsiteX1352" fmla="*/ 4617177 w 5057910"/>
              <a:gd name="connsiteY1352" fmla="*/ 1111388 h 1311522"/>
              <a:gd name="connsiteX1353" fmla="*/ 4609652 w 5057910"/>
              <a:gd name="connsiteY1353" fmla="*/ 1118627 h 1311522"/>
              <a:gd name="connsiteX1354" fmla="*/ 4585268 w 5057910"/>
              <a:gd name="connsiteY1354" fmla="*/ 1117675 h 1311522"/>
              <a:gd name="connsiteX1355" fmla="*/ 4610414 w 5057910"/>
              <a:gd name="connsiteY1355" fmla="*/ 1131105 h 1311522"/>
              <a:gd name="connsiteX1356" fmla="*/ 4680899 w 5057910"/>
              <a:gd name="connsiteY1356" fmla="*/ 1120342 h 1311522"/>
              <a:gd name="connsiteX1357" fmla="*/ 4547549 w 5057910"/>
              <a:gd name="connsiteY1357" fmla="*/ 1146536 h 1311522"/>
              <a:gd name="connsiteX1358" fmla="*/ 4494495 w 5057910"/>
              <a:gd name="connsiteY1358" fmla="*/ 1147298 h 1311522"/>
              <a:gd name="connsiteX1359" fmla="*/ 4463539 w 5057910"/>
              <a:gd name="connsiteY1359" fmla="*/ 1156823 h 1311522"/>
              <a:gd name="connsiteX1360" fmla="*/ 4427248 w 5057910"/>
              <a:gd name="connsiteY1360" fmla="*/ 1157585 h 1311522"/>
              <a:gd name="connsiteX1361" fmla="*/ 4397530 w 5057910"/>
              <a:gd name="connsiteY1361" fmla="*/ 1157585 h 1311522"/>
              <a:gd name="connsiteX1362" fmla="*/ 4384481 w 5057910"/>
              <a:gd name="connsiteY1362" fmla="*/ 1162633 h 1311522"/>
              <a:gd name="connsiteX1363" fmla="*/ 4354382 w 5057910"/>
              <a:gd name="connsiteY1363" fmla="*/ 1168443 h 1311522"/>
              <a:gd name="connsiteX1364" fmla="*/ 4308281 w 5057910"/>
              <a:gd name="connsiteY1364" fmla="*/ 1168443 h 1311522"/>
              <a:gd name="connsiteX1365" fmla="*/ 4344762 w 5057910"/>
              <a:gd name="connsiteY1365" fmla="*/ 1181683 h 1311522"/>
              <a:gd name="connsiteX1366" fmla="*/ 4323807 w 5057910"/>
              <a:gd name="connsiteY1366" fmla="*/ 1191208 h 1311522"/>
              <a:gd name="connsiteX1367" fmla="*/ 4305710 w 5057910"/>
              <a:gd name="connsiteY1367" fmla="*/ 1204543 h 1311522"/>
              <a:gd name="connsiteX1368" fmla="*/ 4285326 w 5057910"/>
              <a:gd name="connsiteY1368" fmla="*/ 1199876 h 1311522"/>
              <a:gd name="connsiteX1369" fmla="*/ 4270943 w 5057910"/>
              <a:gd name="connsiteY1369" fmla="*/ 1195113 h 1311522"/>
              <a:gd name="connsiteX1370" fmla="*/ 4268562 w 5057910"/>
              <a:gd name="connsiteY1370" fmla="*/ 1205400 h 1311522"/>
              <a:gd name="connsiteX1371" fmla="*/ 4253036 w 5057910"/>
              <a:gd name="connsiteY1371" fmla="*/ 1210829 h 1311522"/>
              <a:gd name="connsiteX1372" fmla="*/ 4233415 w 5057910"/>
              <a:gd name="connsiteY1372" fmla="*/ 1205972 h 1311522"/>
              <a:gd name="connsiteX1373" fmla="*/ 4214365 w 5057910"/>
              <a:gd name="connsiteY1373" fmla="*/ 1207019 h 1311522"/>
              <a:gd name="connsiteX1374" fmla="*/ 4197410 w 5057910"/>
              <a:gd name="connsiteY1374" fmla="*/ 1203019 h 1311522"/>
              <a:gd name="connsiteX1375" fmla="*/ 4183408 w 5057910"/>
              <a:gd name="connsiteY1375" fmla="*/ 1205400 h 1311522"/>
              <a:gd name="connsiteX1376" fmla="*/ 4156738 w 5057910"/>
              <a:gd name="connsiteY1376" fmla="*/ 1188636 h 1311522"/>
              <a:gd name="connsiteX1377" fmla="*/ 4143784 w 5057910"/>
              <a:gd name="connsiteY1377" fmla="*/ 1193685 h 1311522"/>
              <a:gd name="connsiteX1378" fmla="*/ 4134259 w 5057910"/>
              <a:gd name="connsiteY1378" fmla="*/ 1191208 h 1311522"/>
              <a:gd name="connsiteX1379" fmla="*/ 4082443 w 5057910"/>
              <a:gd name="connsiteY1379" fmla="*/ 1195875 h 1311522"/>
              <a:gd name="connsiteX1380" fmla="*/ 4053868 w 5057910"/>
              <a:gd name="connsiteY1380" fmla="*/ 1200638 h 1311522"/>
              <a:gd name="connsiteX1381" fmla="*/ 4026817 w 5057910"/>
              <a:gd name="connsiteY1381" fmla="*/ 1198352 h 1311522"/>
              <a:gd name="connsiteX1382" fmla="*/ 3999576 w 5057910"/>
              <a:gd name="connsiteY1382" fmla="*/ 1205400 h 1311522"/>
              <a:gd name="connsiteX1383" fmla="*/ 3972429 w 5057910"/>
              <a:gd name="connsiteY1383" fmla="*/ 1201685 h 1311522"/>
              <a:gd name="connsiteX1384" fmla="*/ 3944807 w 5057910"/>
              <a:gd name="connsiteY1384" fmla="*/ 1200352 h 1311522"/>
              <a:gd name="connsiteX1385" fmla="*/ 3914803 w 5057910"/>
              <a:gd name="connsiteY1385" fmla="*/ 1198352 h 1311522"/>
              <a:gd name="connsiteX1386" fmla="*/ 3892896 w 5057910"/>
              <a:gd name="connsiteY1386" fmla="*/ 1201209 h 1311522"/>
              <a:gd name="connsiteX1387" fmla="*/ 3875275 w 5057910"/>
              <a:gd name="connsiteY1387" fmla="*/ 1202067 h 1311522"/>
              <a:gd name="connsiteX1388" fmla="*/ 3854510 w 5057910"/>
              <a:gd name="connsiteY1388" fmla="*/ 1200733 h 1311522"/>
              <a:gd name="connsiteX1389" fmla="*/ 3833936 w 5057910"/>
              <a:gd name="connsiteY1389" fmla="*/ 1204829 h 1311522"/>
              <a:gd name="connsiteX1390" fmla="*/ 3817648 w 5057910"/>
              <a:gd name="connsiteY1390" fmla="*/ 1207686 h 1311522"/>
              <a:gd name="connsiteX1391" fmla="*/ 3794312 w 5057910"/>
              <a:gd name="connsiteY1391" fmla="*/ 1217211 h 1311522"/>
              <a:gd name="connsiteX1392" fmla="*/ 3852510 w 5057910"/>
              <a:gd name="connsiteY1392" fmla="*/ 1217211 h 1311522"/>
              <a:gd name="connsiteX1393" fmla="*/ 3854986 w 5057910"/>
              <a:gd name="connsiteY1393" fmla="*/ 1221878 h 1311522"/>
              <a:gd name="connsiteX1394" fmla="*/ 3774214 w 5057910"/>
              <a:gd name="connsiteY1394" fmla="*/ 1225498 h 1311522"/>
              <a:gd name="connsiteX1395" fmla="*/ 3739067 w 5057910"/>
              <a:gd name="connsiteY1395" fmla="*/ 1231213 h 1311522"/>
              <a:gd name="connsiteX1396" fmla="*/ 3688108 w 5057910"/>
              <a:gd name="connsiteY1396" fmla="*/ 1226641 h 1311522"/>
              <a:gd name="connsiteX1397" fmla="*/ 3644198 w 5057910"/>
              <a:gd name="connsiteY1397" fmla="*/ 1229213 h 1311522"/>
              <a:gd name="connsiteX1398" fmla="*/ 3575904 w 5057910"/>
              <a:gd name="connsiteY1398" fmla="*/ 1230737 h 1311522"/>
              <a:gd name="connsiteX1399" fmla="*/ 3532184 w 5057910"/>
              <a:gd name="connsiteY1399" fmla="*/ 1223498 h 1311522"/>
              <a:gd name="connsiteX1400" fmla="*/ 3604574 w 5057910"/>
              <a:gd name="connsiteY1400" fmla="*/ 1224260 h 1311522"/>
              <a:gd name="connsiteX1401" fmla="*/ 3590572 w 5057910"/>
              <a:gd name="connsiteY1401" fmla="*/ 1217211 h 1311522"/>
              <a:gd name="connsiteX1402" fmla="*/ 3586667 w 5057910"/>
              <a:gd name="connsiteY1402" fmla="*/ 1216449 h 1311522"/>
              <a:gd name="connsiteX1403" fmla="*/ 3559711 w 5057910"/>
              <a:gd name="connsiteY1403" fmla="*/ 1216449 h 1311522"/>
              <a:gd name="connsiteX1404" fmla="*/ 3543900 w 5057910"/>
              <a:gd name="connsiteY1404" fmla="*/ 1211020 h 1311522"/>
              <a:gd name="connsiteX1405" fmla="*/ 3532279 w 5057910"/>
              <a:gd name="connsiteY1405" fmla="*/ 1213782 h 1311522"/>
              <a:gd name="connsiteX1406" fmla="*/ 3505800 w 5057910"/>
              <a:gd name="connsiteY1406" fmla="*/ 1213782 h 1311522"/>
              <a:gd name="connsiteX1407" fmla="*/ 3506419 w 5057910"/>
              <a:gd name="connsiteY1407" fmla="*/ 1214649 h 1311522"/>
              <a:gd name="connsiteX1408" fmla="*/ 3519802 w 5057910"/>
              <a:gd name="connsiteY1408" fmla="*/ 1216163 h 1311522"/>
              <a:gd name="connsiteX1409" fmla="*/ 3529327 w 5057910"/>
              <a:gd name="connsiteY1409" fmla="*/ 1226260 h 1311522"/>
              <a:gd name="connsiteX1410" fmla="*/ 3490369 w 5057910"/>
              <a:gd name="connsiteY1410" fmla="*/ 1227784 h 1311522"/>
              <a:gd name="connsiteX1411" fmla="*/ 3453127 w 5057910"/>
              <a:gd name="connsiteY1411" fmla="*/ 1228641 h 1311522"/>
              <a:gd name="connsiteX1412" fmla="*/ 3425885 w 5057910"/>
              <a:gd name="connsiteY1412" fmla="*/ 1229594 h 1311522"/>
              <a:gd name="connsiteX1413" fmla="*/ 3406073 w 5057910"/>
              <a:gd name="connsiteY1413" fmla="*/ 1228641 h 1311522"/>
              <a:gd name="connsiteX1414" fmla="*/ 3383880 w 5057910"/>
              <a:gd name="connsiteY1414" fmla="*/ 1227784 h 1311522"/>
              <a:gd name="connsiteX1415" fmla="*/ 3370640 w 5057910"/>
              <a:gd name="connsiteY1415" fmla="*/ 1233309 h 1311522"/>
              <a:gd name="connsiteX1416" fmla="*/ 3342827 w 5057910"/>
              <a:gd name="connsiteY1416" fmla="*/ 1226927 h 1311522"/>
              <a:gd name="connsiteX1417" fmla="*/ 3315109 w 5057910"/>
              <a:gd name="connsiteY1417" fmla="*/ 1228165 h 1311522"/>
              <a:gd name="connsiteX1418" fmla="*/ 3290916 w 5057910"/>
              <a:gd name="connsiteY1418" fmla="*/ 1232642 h 1311522"/>
              <a:gd name="connsiteX1419" fmla="*/ 3244624 w 5057910"/>
              <a:gd name="connsiteY1419" fmla="*/ 1230165 h 1311522"/>
              <a:gd name="connsiteX1420" fmla="*/ 3231480 w 5057910"/>
              <a:gd name="connsiteY1420" fmla="*/ 1225688 h 1311522"/>
              <a:gd name="connsiteX1421" fmla="*/ 3213859 w 5057910"/>
              <a:gd name="connsiteY1421" fmla="*/ 1227689 h 1311522"/>
              <a:gd name="connsiteX1422" fmla="*/ 3189094 w 5057910"/>
              <a:gd name="connsiteY1422" fmla="*/ 1221402 h 1311522"/>
              <a:gd name="connsiteX1423" fmla="*/ 3180902 w 5057910"/>
              <a:gd name="connsiteY1423" fmla="*/ 1232451 h 1311522"/>
              <a:gd name="connsiteX1424" fmla="*/ 3166710 w 5057910"/>
              <a:gd name="connsiteY1424" fmla="*/ 1226069 h 1311522"/>
              <a:gd name="connsiteX1425" fmla="*/ 3158042 w 5057910"/>
              <a:gd name="connsiteY1425" fmla="*/ 1221974 h 1311522"/>
              <a:gd name="connsiteX1426" fmla="*/ 3138992 w 5057910"/>
              <a:gd name="connsiteY1426" fmla="*/ 1224545 h 1311522"/>
              <a:gd name="connsiteX1427" fmla="*/ 3122704 w 5057910"/>
              <a:gd name="connsiteY1427" fmla="*/ 1224545 h 1311522"/>
              <a:gd name="connsiteX1428" fmla="*/ 3088033 w 5057910"/>
              <a:gd name="connsiteY1428" fmla="*/ 1225974 h 1311522"/>
              <a:gd name="connsiteX1429" fmla="*/ 3077937 w 5057910"/>
              <a:gd name="connsiteY1429" fmla="*/ 1220545 h 1311522"/>
              <a:gd name="connsiteX1430" fmla="*/ 3053077 w 5057910"/>
              <a:gd name="connsiteY1430" fmla="*/ 1223307 h 1311522"/>
              <a:gd name="connsiteX1431" fmla="*/ 3038313 w 5057910"/>
              <a:gd name="connsiteY1431" fmla="*/ 1221497 h 1311522"/>
              <a:gd name="connsiteX1432" fmla="*/ 3039837 w 5057910"/>
              <a:gd name="connsiteY1432" fmla="*/ 1233785 h 1311522"/>
              <a:gd name="connsiteX1433" fmla="*/ 3026597 w 5057910"/>
              <a:gd name="connsiteY1433" fmla="*/ 1236833 h 1311522"/>
              <a:gd name="connsiteX1434" fmla="*/ 3030502 w 5057910"/>
              <a:gd name="connsiteY1434" fmla="*/ 1232165 h 1311522"/>
              <a:gd name="connsiteX1435" fmla="*/ 2984592 w 5057910"/>
              <a:gd name="connsiteY1435" fmla="*/ 1227498 h 1311522"/>
              <a:gd name="connsiteX1436" fmla="*/ 2996308 w 5057910"/>
              <a:gd name="connsiteY1436" fmla="*/ 1220545 h 1311522"/>
              <a:gd name="connsiteX1437" fmla="*/ 2964399 w 5057910"/>
              <a:gd name="connsiteY1437" fmla="*/ 1219783 h 1311522"/>
              <a:gd name="connsiteX1438" fmla="*/ 2954302 w 5057910"/>
              <a:gd name="connsiteY1438" fmla="*/ 1224450 h 1311522"/>
              <a:gd name="connsiteX1439" fmla="*/ 2929918 w 5057910"/>
              <a:gd name="connsiteY1439" fmla="*/ 1221974 h 1311522"/>
              <a:gd name="connsiteX1440" fmla="*/ 2992402 w 5057910"/>
              <a:gd name="connsiteY1440" fmla="*/ 1243881 h 1311522"/>
              <a:gd name="connsiteX1441" fmla="*/ 2992402 w 5057910"/>
              <a:gd name="connsiteY1441" fmla="*/ 1246167 h 1311522"/>
              <a:gd name="connsiteX1442" fmla="*/ 2942301 w 5057910"/>
              <a:gd name="connsiteY1442" fmla="*/ 1241024 h 1311522"/>
              <a:gd name="connsiteX1443" fmla="*/ 2922394 w 5057910"/>
              <a:gd name="connsiteY1443" fmla="*/ 1230642 h 1311522"/>
              <a:gd name="connsiteX1444" fmla="*/ 2920870 w 5057910"/>
              <a:gd name="connsiteY1444" fmla="*/ 1223688 h 1311522"/>
              <a:gd name="connsiteX1445" fmla="*/ 2882770 w 5057910"/>
              <a:gd name="connsiteY1445" fmla="*/ 1226831 h 1311522"/>
              <a:gd name="connsiteX1446" fmla="*/ 2861529 w 5057910"/>
              <a:gd name="connsiteY1446" fmla="*/ 1223498 h 1311522"/>
              <a:gd name="connsiteX1447" fmla="*/ 2846479 w 5057910"/>
              <a:gd name="connsiteY1447" fmla="*/ 1220545 h 1311522"/>
              <a:gd name="connsiteX1448" fmla="*/ 2838574 w 5057910"/>
              <a:gd name="connsiteY1448" fmla="*/ 1223974 h 1311522"/>
              <a:gd name="connsiteX1449" fmla="*/ 2815428 w 5057910"/>
              <a:gd name="connsiteY1449" fmla="*/ 1227498 h 1311522"/>
              <a:gd name="connsiteX1450" fmla="*/ 2799807 w 5057910"/>
              <a:gd name="connsiteY1450" fmla="*/ 1228355 h 1311522"/>
              <a:gd name="connsiteX1451" fmla="*/ 2776566 w 5057910"/>
              <a:gd name="connsiteY1451" fmla="*/ 1223974 h 1311522"/>
              <a:gd name="connsiteX1452" fmla="*/ 2727988 w 5057910"/>
              <a:gd name="connsiteY1452" fmla="*/ 1226736 h 1311522"/>
              <a:gd name="connsiteX1453" fmla="*/ 2669695 w 5057910"/>
              <a:gd name="connsiteY1453" fmla="*/ 1229308 h 1311522"/>
              <a:gd name="connsiteX1454" fmla="*/ 2650645 w 5057910"/>
              <a:gd name="connsiteY1454" fmla="*/ 1232165 h 1311522"/>
              <a:gd name="connsiteX1455" fmla="*/ 2620165 w 5057910"/>
              <a:gd name="connsiteY1455" fmla="*/ 1232165 h 1311522"/>
              <a:gd name="connsiteX1456" fmla="*/ 2577493 w 5057910"/>
              <a:gd name="connsiteY1456" fmla="*/ 1233880 h 1311522"/>
              <a:gd name="connsiteX1457" fmla="*/ 2544822 w 5057910"/>
              <a:gd name="connsiteY1457" fmla="*/ 1235404 h 1311522"/>
              <a:gd name="connsiteX1458" fmla="*/ 2530059 w 5057910"/>
              <a:gd name="connsiteY1458" fmla="*/ 1232261 h 1311522"/>
              <a:gd name="connsiteX1459" fmla="*/ 2498150 w 5057910"/>
              <a:gd name="connsiteY1459" fmla="*/ 1237785 h 1311522"/>
              <a:gd name="connsiteX1460" fmla="*/ 2478338 w 5057910"/>
              <a:gd name="connsiteY1460" fmla="*/ 1237785 h 1311522"/>
              <a:gd name="connsiteX1461" fmla="*/ 2437476 w 5057910"/>
              <a:gd name="connsiteY1461" fmla="*/ 1241976 h 1311522"/>
              <a:gd name="connsiteX1462" fmla="*/ 2398614 w 5057910"/>
              <a:gd name="connsiteY1462" fmla="*/ 1240833 h 1311522"/>
              <a:gd name="connsiteX1463" fmla="*/ 2370610 w 5057910"/>
              <a:gd name="connsiteY1463" fmla="*/ 1244357 h 1311522"/>
              <a:gd name="connsiteX1464" fmla="*/ 2361847 w 5057910"/>
              <a:gd name="connsiteY1464" fmla="*/ 1241024 h 1311522"/>
              <a:gd name="connsiteX1465" fmla="*/ 2338416 w 5057910"/>
              <a:gd name="connsiteY1465" fmla="*/ 1241690 h 1311522"/>
              <a:gd name="connsiteX1466" fmla="*/ 2303078 w 5057910"/>
              <a:gd name="connsiteY1466" fmla="*/ 1247215 h 1311522"/>
              <a:gd name="connsiteX1467" fmla="*/ 2213257 w 5057910"/>
              <a:gd name="connsiteY1467" fmla="*/ 1254454 h 1311522"/>
              <a:gd name="connsiteX1468" fmla="*/ 2115340 w 5057910"/>
              <a:gd name="connsiteY1468" fmla="*/ 1261217 h 1311522"/>
              <a:gd name="connsiteX1469" fmla="*/ 1735293 w 5057910"/>
              <a:gd name="connsiteY1469" fmla="*/ 1280267 h 1311522"/>
              <a:gd name="connsiteX1470" fmla="*/ 1551270 w 5057910"/>
              <a:gd name="connsiteY1470" fmla="*/ 1285410 h 1311522"/>
              <a:gd name="connsiteX1471" fmla="*/ 1370295 w 5057910"/>
              <a:gd name="connsiteY1471" fmla="*/ 1289506 h 1311522"/>
              <a:gd name="connsiteX1472" fmla="*/ 1256566 w 5057910"/>
              <a:gd name="connsiteY1472" fmla="*/ 1288649 h 1311522"/>
              <a:gd name="connsiteX1473" fmla="*/ 1211513 w 5057910"/>
              <a:gd name="connsiteY1473" fmla="*/ 1293316 h 1311522"/>
              <a:gd name="connsiteX1474" fmla="*/ 1174461 w 5057910"/>
              <a:gd name="connsiteY1474" fmla="*/ 1290459 h 1311522"/>
              <a:gd name="connsiteX1475" fmla="*/ 1059113 w 5057910"/>
              <a:gd name="connsiteY1475" fmla="*/ 1290459 h 1311522"/>
              <a:gd name="connsiteX1476" fmla="*/ 1042730 w 5057910"/>
              <a:gd name="connsiteY1476" fmla="*/ 1290459 h 1311522"/>
              <a:gd name="connsiteX1477" fmla="*/ 1025776 w 5057910"/>
              <a:gd name="connsiteY1477" fmla="*/ 1288744 h 1311522"/>
              <a:gd name="connsiteX1478" fmla="*/ 1010059 w 5057910"/>
              <a:gd name="connsiteY1478" fmla="*/ 1285886 h 1311522"/>
              <a:gd name="connsiteX1479" fmla="*/ 1001201 w 5057910"/>
              <a:gd name="connsiteY1479" fmla="*/ 1288458 h 1311522"/>
              <a:gd name="connsiteX1480" fmla="*/ 964149 w 5057910"/>
              <a:gd name="connsiteY1480" fmla="*/ 1291316 h 1311522"/>
              <a:gd name="connsiteX1481" fmla="*/ 947289 w 5057910"/>
              <a:gd name="connsiteY1481" fmla="*/ 1291316 h 1311522"/>
              <a:gd name="connsiteX1482" fmla="*/ 951766 w 5057910"/>
              <a:gd name="connsiteY1482" fmla="*/ 1298650 h 1311522"/>
              <a:gd name="connsiteX1483" fmla="*/ 927001 w 5057910"/>
              <a:gd name="connsiteY1483" fmla="*/ 1294364 h 1311522"/>
              <a:gd name="connsiteX1484" fmla="*/ 913095 w 5057910"/>
              <a:gd name="connsiteY1484" fmla="*/ 1292840 h 1311522"/>
              <a:gd name="connsiteX1485" fmla="*/ 893378 w 5057910"/>
              <a:gd name="connsiteY1485" fmla="*/ 1284648 h 1311522"/>
              <a:gd name="connsiteX1486" fmla="*/ 874804 w 5057910"/>
              <a:gd name="connsiteY1486" fmla="*/ 1282743 h 1311522"/>
              <a:gd name="connsiteX1487" fmla="*/ 854135 w 5057910"/>
              <a:gd name="connsiteY1487" fmla="*/ 1290459 h 1311522"/>
              <a:gd name="connsiteX1488" fmla="*/ 821083 w 5057910"/>
              <a:gd name="connsiteY1488" fmla="*/ 1287029 h 1311522"/>
              <a:gd name="connsiteX1489" fmla="*/ 808320 w 5057910"/>
              <a:gd name="connsiteY1489" fmla="*/ 1280648 h 1311522"/>
              <a:gd name="connsiteX1490" fmla="*/ 785364 w 5057910"/>
              <a:gd name="connsiteY1490" fmla="*/ 1283124 h 1311522"/>
              <a:gd name="connsiteX1491" fmla="*/ 755742 w 5057910"/>
              <a:gd name="connsiteY1491" fmla="*/ 1282362 h 1311522"/>
              <a:gd name="connsiteX1492" fmla="*/ 738311 w 5057910"/>
              <a:gd name="connsiteY1492" fmla="*/ 1278743 h 1311522"/>
              <a:gd name="connsiteX1493" fmla="*/ 723738 w 5057910"/>
              <a:gd name="connsiteY1493" fmla="*/ 1270646 h 1311522"/>
              <a:gd name="connsiteX1494" fmla="*/ 705640 w 5057910"/>
              <a:gd name="connsiteY1494" fmla="*/ 1270170 h 1311522"/>
              <a:gd name="connsiteX1495" fmla="*/ 674874 w 5057910"/>
              <a:gd name="connsiteY1495" fmla="*/ 1268360 h 1311522"/>
              <a:gd name="connsiteX1496" fmla="*/ 653919 w 5057910"/>
              <a:gd name="connsiteY1496" fmla="*/ 1268360 h 1311522"/>
              <a:gd name="connsiteX1497" fmla="*/ 623154 w 5057910"/>
              <a:gd name="connsiteY1497" fmla="*/ 1263788 h 1311522"/>
              <a:gd name="connsiteX1498" fmla="*/ 597246 w 5057910"/>
              <a:gd name="connsiteY1498" fmla="*/ 1259883 h 1311522"/>
              <a:gd name="connsiteX1499" fmla="*/ 579243 w 5057910"/>
              <a:gd name="connsiteY1499" fmla="*/ 1259883 h 1311522"/>
              <a:gd name="connsiteX1500" fmla="*/ 586197 w 5057910"/>
              <a:gd name="connsiteY1500" fmla="*/ 1255216 h 1311522"/>
              <a:gd name="connsiteX1501" fmla="*/ 574576 w 5057910"/>
              <a:gd name="connsiteY1501" fmla="*/ 1256740 h 1311522"/>
              <a:gd name="connsiteX1502" fmla="*/ 561051 w 5057910"/>
              <a:gd name="connsiteY1502" fmla="*/ 1255026 h 1311522"/>
              <a:gd name="connsiteX1503" fmla="*/ 526094 w 5057910"/>
              <a:gd name="connsiteY1503" fmla="*/ 1243405 h 1311522"/>
              <a:gd name="connsiteX1504" fmla="*/ 459419 w 5057910"/>
              <a:gd name="connsiteY1504" fmla="*/ 1240167 h 1311522"/>
              <a:gd name="connsiteX1505" fmla="*/ 410937 w 5057910"/>
              <a:gd name="connsiteY1505" fmla="*/ 1219211 h 1311522"/>
              <a:gd name="connsiteX1506" fmla="*/ 380266 w 5057910"/>
              <a:gd name="connsiteY1506" fmla="*/ 1219211 h 1311522"/>
              <a:gd name="connsiteX1507" fmla="*/ 347595 w 5057910"/>
              <a:gd name="connsiteY1507" fmla="*/ 1219211 h 1311522"/>
              <a:gd name="connsiteX1508" fmla="*/ 315877 w 5057910"/>
              <a:gd name="connsiteY1508" fmla="*/ 1220069 h 1311522"/>
              <a:gd name="connsiteX1509" fmla="*/ 301590 w 5057910"/>
              <a:gd name="connsiteY1509" fmla="*/ 1219021 h 1311522"/>
              <a:gd name="connsiteX1510" fmla="*/ 311781 w 5057910"/>
              <a:gd name="connsiteY1510" fmla="*/ 1205400 h 1311522"/>
              <a:gd name="connsiteX1511" fmla="*/ 290255 w 5057910"/>
              <a:gd name="connsiteY1511" fmla="*/ 1192065 h 1311522"/>
              <a:gd name="connsiteX1512" fmla="*/ 279968 w 5057910"/>
              <a:gd name="connsiteY1512" fmla="*/ 1160728 h 1311522"/>
              <a:gd name="connsiteX1513" fmla="*/ 316544 w 5057910"/>
              <a:gd name="connsiteY1513" fmla="*/ 1157680 h 1311522"/>
              <a:gd name="connsiteX1514" fmla="*/ 337308 w 5057910"/>
              <a:gd name="connsiteY1514" fmla="*/ 1151775 h 1311522"/>
              <a:gd name="connsiteX1515" fmla="*/ 334356 w 5057910"/>
              <a:gd name="connsiteY1515" fmla="*/ 1136725 h 1311522"/>
              <a:gd name="connsiteX1516" fmla="*/ 338261 w 5057910"/>
              <a:gd name="connsiteY1516" fmla="*/ 1136725 h 1311522"/>
              <a:gd name="connsiteX1517" fmla="*/ 316925 w 5057910"/>
              <a:gd name="connsiteY1517" fmla="*/ 1117675 h 1311522"/>
              <a:gd name="connsiteX1518" fmla="*/ 327879 w 5057910"/>
              <a:gd name="connsiteY1518" fmla="*/ 1110627 h 1311522"/>
              <a:gd name="connsiteX1519" fmla="*/ 310638 w 5057910"/>
              <a:gd name="connsiteY1519" fmla="*/ 1099768 h 1311522"/>
              <a:gd name="connsiteX1520" fmla="*/ 341023 w 5057910"/>
              <a:gd name="connsiteY1520" fmla="*/ 1072050 h 1311522"/>
              <a:gd name="connsiteX1521" fmla="*/ 297875 w 5057910"/>
              <a:gd name="connsiteY1521" fmla="*/ 1063763 h 1311522"/>
              <a:gd name="connsiteX1522" fmla="*/ 333594 w 5057910"/>
              <a:gd name="connsiteY1522" fmla="*/ 1063763 h 1311522"/>
              <a:gd name="connsiteX1523" fmla="*/ 366645 w 5057910"/>
              <a:gd name="connsiteY1523" fmla="*/ 1055572 h 1311522"/>
              <a:gd name="connsiteX1524" fmla="*/ 395887 w 5057910"/>
              <a:gd name="connsiteY1524" fmla="*/ 1048428 h 1311522"/>
              <a:gd name="connsiteX1525" fmla="*/ 410175 w 5057910"/>
              <a:gd name="connsiteY1525" fmla="*/ 1041951 h 1311522"/>
              <a:gd name="connsiteX1526" fmla="*/ 373408 w 5057910"/>
              <a:gd name="connsiteY1526" fmla="*/ 1003184 h 1311522"/>
              <a:gd name="connsiteX1527" fmla="*/ 347595 w 5057910"/>
              <a:gd name="connsiteY1527" fmla="*/ 986611 h 1311522"/>
              <a:gd name="connsiteX1528" fmla="*/ 307305 w 5057910"/>
              <a:gd name="connsiteY1528" fmla="*/ 978705 h 1311522"/>
              <a:gd name="connsiteX1529" fmla="*/ 331212 w 5057910"/>
              <a:gd name="connsiteY1529" fmla="*/ 979848 h 1311522"/>
              <a:gd name="connsiteX1530" fmla="*/ 345214 w 5057910"/>
              <a:gd name="connsiteY1530" fmla="*/ 968799 h 1311522"/>
              <a:gd name="connsiteX1531" fmla="*/ 330736 w 5057910"/>
              <a:gd name="connsiteY1531" fmla="*/ 956798 h 1311522"/>
              <a:gd name="connsiteX1532" fmla="*/ 309114 w 5057910"/>
              <a:gd name="connsiteY1532" fmla="*/ 955750 h 1311522"/>
              <a:gd name="connsiteX1533" fmla="*/ 286159 w 5057910"/>
              <a:gd name="connsiteY1533" fmla="*/ 948130 h 1311522"/>
              <a:gd name="connsiteX1534" fmla="*/ 274634 w 5057910"/>
              <a:gd name="connsiteY1534" fmla="*/ 945939 h 1311522"/>
              <a:gd name="connsiteX1535" fmla="*/ 259013 w 5057910"/>
              <a:gd name="connsiteY1535" fmla="*/ 944987 h 1311522"/>
              <a:gd name="connsiteX1536" fmla="*/ 163763 w 5057910"/>
              <a:gd name="connsiteY1536" fmla="*/ 937938 h 1311522"/>
              <a:gd name="connsiteX1537" fmla="*/ 142332 w 5057910"/>
              <a:gd name="connsiteY1537" fmla="*/ 941653 h 1311522"/>
              <a:gd name="connsiteX1538" fmla="*/ 145475 w 5057910"/>
              <a:gd name="connsiteY1538" fmla="*/ 946320 h 1311522"/>
              <a:gd name="connsiteX1539" fmla="*/ 132997 w 5057910"/>
              <a:gd name="connsiteY1539" fmla="*/ 940034 h 1311522"/>
              <a:gd name="connsiteX1540" fmla="*/ 121091 w 5057910"/>
              <a:gd name="connsiteY1540" fmla="*/ 947749 h 1311522"/>
              <a:gd name="connsiteX1541" fmla="*/ 108899 w 5057910"/>
              <a:gd name="connsiteY1541" fmla="*/ 939272 h 1311522"/>
              <a:gd name="connsiteX1542" fmla="*/ 154047 w 5057910"/>
              <a:gd name="connsiteY1542" fmla="*/ 923746 h 1311522"/>
              <a:gd name="connsiteX1543" fmla="*/ 126234 w 5057910"/>
              <a:gd name="connsiteY1543" fmla="*/ 922793 h 1311522"/>
              <a:gd name="connsiteX1544" fmla="*/ 84420 w 5057910"/>
              <a:gd name="connsiteY1544" fmla="*/ 918412 h 1311522"/>
              <a:gd name="connsiteX1545" fmla="*/ 57654 w 5057910"/>
              <a:gd name="connsiteY1545" fmla="*/ 911268 h 1311522"/>
              <a:gd name="connsiteX1546" fmla="*/ 40033 w 5057910"/>
              <a:gd name="connsiteY1546" fmla="*/ 916983 h 1311522"/>
              <a:gd name="connsiteX1547" fmla="*/ 25841 w 5057910"/>
              <a:gd name="connsiteY1547" fmla="*/ 916983 h 1311522"/>
              <a:gd name="connsiteX1548" fmla="*/ 10982 w 5057910"/>
              <a:gd name="connsiteY1548" fmla="*/ 920507 h 1311522"/>
              <a:gd name="connsiteX1549" fmla="*/ 10029 w 5057910"/>
              <a:gd name="connsiteY1549" fmla="*/ 907268 h 1311522"/>
              <a:gd name="connsiteX1550" fmla="*/ 24984 w 5057910"/>
              <a:gd name="connsiteY1550" fmla="*/ 904982 h 1311522"/>
              <a:gd name="connsiteX1551" fmla="*/ 79752 w 5057910"/>
              <a:gd name="connsiteY1551" fmla="*/ 889075 h 1311522"/>
              <a:gd name="connsiteX1552" fmla="*/ 70227 w 5057910"/>
              <a:gd name="connsiteY1552" fmla="*/ 879550 h 1311522"/>
              <a:gd name="connsiteX1553" fmla="*/ 30699 w 5057910"/>
              <a:gd name="connsiteY1553" fmla="*/ 888027 h 1311522"/>
              <a:gd name="connsiteX1554" fmla="*/ 26793 w 5057910"/>
              <a:gd name="connsiteY1554" fmla="*/ 885455 h 1311522"/>
              <a:gd name="connsiteX1555" fmla="*/ 53749 w 5057910"/>
              <a:gd name="connsiteY1555" fmla="*/ 874311 h 1311522"/>
              <a:gd name="connsiteX1556" fmla="*/ 74418 w 5057910"/>
              <a:gd name="connsiteY1556" fmla="*/ 865453 h 1311522"/>
              <a:gd name="connsiteX1557" fmla="*/ 41938 w 5057910"/>
              <a:gd name="connsiteY1557" fmla="*/ 867644 h 1311522"/>
              <a:gd name="connsiteX1558" fmla="*/ 71466 w 5057910"/>
              <a:gd name="connsiteY1558" fmla="*/ 856595 h 1311522"/>
              <a:gd name="connsiteX1559" fmla="*/ 61179 w 5057910"/>
              <a:gd name="connsiteY1559" fmla="*/ 854404 h 1311522"/>
              <a:gd name="connsiteX1560" fmla="*/ 87753 w 5057910"/>
              <a:gd name="connsiteY1560" fmla="*/ 847260 h 1311522"/>
              <a:gd name="connsiteX1561" fmla="*/ 123091 w 5057910"/>
              <a:gd name="connsiteY1561" fmla="*/ 840402 h 1311522"/>
              <a:gd name="connsiteX1562" fmla="*/ 28698 w 5057910"/>
              <a:gd name="connsiteY1562" fmla="*/ 853642 h 1311522"/>
              <a:gd name="connsiteX1563" fmla="*/ 36795 w 5057910"/>
              <a:gd name="connsiteY1563" fmla="*/ 844117 h 1311522"/>
              <a:gd name="connsiteX1564" fmla="*/ 95088 w 5057910"/>
              <a:gd name="connsiteY1564" fmla="*/ 830877 h 1311522"/>
              <a:gd name="connsiteX1565" fmla="*/ 55940 w 5057910"/>
              <a:gd name="connsiteY1565" fmla="*/ 826401 h 1311522"/>
              <a:gd name="connsiteX1566" fmla="*/ 76323 w 5057910"/>
              <a:gd name="connsiteY1566" fmla="*/ 810303 h 1311522"/>
              <a:gd name="connsiteX1567" fmla="*/ 96135 w 5057910"/>
              <a:gd name="connsiteY1567" fmla="*/ 803255 h 1311522"/>
              <a:gd name="connsiteX1568" fmla="*/ 108137 w 5057910"/>
              <a:gd name="connsiteY1568" fmla="*/ 785443 h 1311522"/>
              <a:gd name="connsiteX1569" fmla="*/ 151857 w 5057910"/>
              <a:gd name="connsiteY1569" fmla="*/ 760487 h 1311522"/>
              <a:gd name="connsiteX1570" fmla="*/ 164906 w 5057910"/>
              <a:gd name="connsiteY1570" fmla="*/ 748867 h 1311522"/>
              <a:gd name="connsiteX1571" fmla="*/ 172716 w 5057910"/>
              <a:gd name="connsiteY1571" fmla="*/ 732484 h 1311522"/>
              <a:gd name="connsiteX1572" fmla="*/ 192909 w 5057910"/>
              <a:gd name="connsiteY1572" fmla="*/ 727817 h 1311522"/>
              <a:gd name="connsiteX1573" fmla="*/ 198243 w 5057910"/>
              <a:gd name="connsiteY1573" fmla="*/ 715434 h 1311522"/>
              <a:gd name="connsiteX1574" fmla="*/ 192338 w 5057910"/>
              <a:gd name="connsiteY1574" fmla="*/ 715434 h 1311522"/>
              <a:gd name="connsiteX1575" fmla="*/ 197100 w 5057910"/>
              <a:gd name="connsiteY1575" fmla="*/ 695717 h 1311522"/>
              <a:gd name="connsiteX1576" fmla="*/ 263775 w 5057910"/>
              <a:gd name="connsiteY1576" fmla="*/ 681335 h 1311522"/>
              <a:gd name="connsiteX1577" fmla="*/ 232819 w 5057910"/>
              <a:gd name="connsiteY1577" fmla="*/ 678953 h 1311522"/>
              <a:gd name="connsiteX1578" fmla="*/ 225009 w 5057910"/>
              <a:gd name="connsiteY1578" fmla="*/ 675429 h 1311522"/>
              <a:gd name="connsiteX1579" fmla="*/ 248821 w 5057910"/>
              <a:gd name="connsiteY1579" fmla="*/ 671429 h 1311522"/>
              <a:gd name="connsiteX1580" fmla="*/ 288731 w 5057910"/>
              <a:gd name="connsiteY1580" fmla="*/ 664476 h 1311522"/>
              <a:gd name="connsiteX1581" fmla="*/ 247678 w 5057910"/>
              <a:gd name="connsiteY1581" fmla="*/ 656760 h 1311522"/>
              <a:gd name="connsiteX1582" fmla="*/ 194719 w 5057910"/>
              <a:gd name="connsiteY1582" fmla="*/ 665714 h 1311522"/>
              <a:gd name="connsiteX1583" fmla="*/ 157191 w 5057910"/>
              <a:gd name="connsiteY1583" fmla="*/ 671048 h 1311522"/>
              <a:gd name="connsiteX1584" fmla="*/ 160143 w 5057910"/>
              <a:gd name="connsiteY1584" fmla="*/ 665714 h 1311522"/>
              <a:gd name="connsiteX1585" fmla="*/ 280539 w 5057910"/>
              <a:gd name="connsiteY1585" fmla="*/ 653045 h 1311522"/>
              <a:gd name="connsiteX1586" fmla="*/ 296637 w 5057910"/>
              <a:gd name="connsiteY1586" fmla="*/ 628661 h 1311522"/>
              <a:gd name="connsiteX1587" fmla="*/ 304923 w 5057910"/>
              <a:gd name="connsiteY1587" fmla="*/ 624470 h 1311522"/>
              <a:gd name="connsiteX1588" fmla="*/ 294827 w 5057910"/>
              <a:gd name="connsiteY1588" fmla="*/ 611993 h 1311522"/>
              <a:gd name="connsiteX1589" fmla="*/ 304923 w 5057910"/>
              <a:gd name="connsiteY1589" fmla="*/ 604182 h 1311522"/>
              <a:gd name="connsiteX1590" fmla="*/ 332070 w 5057910"/>
              <a:gd name="connsiteY1590" fmla="*/ 602563 h 1311522"/>
              <a:gd name="connsiteX1591" fmla="*/ 364740 w 5057910"/>
              <a:gd name="connsiteY1591" fmla="*/ 602563 h 1311522"/>
              <a:gd name="connsiteX1592" fmla="*/ 379885 w 5057910"/>
              <a:gd name="connsiteY1592" fmla="*/ 600753 h 1311522"/>
              <a:gd name="connsiteX1593" fmla="*/ 389982 w 5057910"/>
              <a:gd name="connsiteY1593" fmla="*/ 597801 h 1311522"/>
              <a:gd name="connsiteX1594" fmla="*/ 412556 w 5057910"/>
              <a:gd name="connsiteY1594" fmla="*/ 586751 h 1311522"/>
              <a:gd name="connsiteX1595" fmla="*/ 434273 w 5057910"/>
              <a:gd name="connsiteY1595" fmla="*/ 585989 h 1311522"/>
              <a:gd name="connsiteX1596" fmla="*/ 416556 w 5057910"/>
              <a:gd name="connsiteY1596" fmla="*/ 577512 h 1311522"/>
              <a:gd name="connsiteX1597" fmla="*/ 381695 w 5057910"/>
              <a:gd name="connsiteY1597" fmla="*/ 577512 h 1311522"/>
              <a:gd name="connsiteX1598" fmla="*/ 389124 w 5057910"/>
              <a:gd name="connsiteY1598" fmla="*/ 572940 h 1311522"/>
              <a:gd name="connsiteX1599" fmla="*/ 420176 w 5057910"/>
              <a:gd name="connsiteY1599" fmla="*/ 559510 h 1311522"/>
              <a:gd name="connsiteX1600" fmla="*/ 441512 w 5057910"/>
              <a:gd name="connsiteY1600" fmla="*/ 544079 h 1311522"/>
              <a:gd name="connsiteX1601" fmla="*/ 413794 w 5057910"/>
              <a:gd name="connsiteY1601" fmla="*/ 537602 h 1311522"/>
              <a:gd name="connsiteX1602" fmla="*/ 371027 w 5057910"/>
              <a:gd name="connsiteY1602" fmla="*/ 543317 h 1311522"/>
              <a:gd name="connsiteX1603" fmla="*/ 383886 w 5057910"/>
              <a:gd name="connsiteY1603" fmla="*/ 534554 h 1311522"/>
              <a:gd name="connsiteX1604" fmla="*/ 441036 w 5057910"/>
              <a:gd name="connsiteY1604" fmla="*/ 520553 h 1311522"/>
              <a:gd name="connsiteX1605" fmla="*/ 469611 w 5057910"/>
              <a:gd name="connsiteY1605" fmla="*/ 517124 h 1311522"/>
              <a:gd name="connsiteX1606" fmla="*/ 484089 w 5057910"/>
              <a:gd name="connsiteY1606" fmla="*/ 506551 h 1311522"/>
              <a:gd name="connsiteX1607" fmla="*/ 481707 w 5057910"/>
              <a:gd name="connsiteY1607" fmla="*/ 498836 h 1311522"/>
              <a:gd name="connsiteX1608" fmla="*/ 497614 w 5057910"/>
              <a:gd name="connsiteY1608" fmla="*/ 496550 h 1311522"/>
              <a:gd name="connsiteX1609" fmla="*/ 499205 w 5057910"/>
              <a:gd name="connsiteY1609" fmla="*/ 497093 h 1311522"/>
              <a:gd name="connsiteX1610" fmla="*/ 513616 w 5057910"/>
              <a:gd name="connsiteY1610" fmla="*/ 488644 h 1311522"/>
              <a:gd name="connsiteX1611" fmla="*/ 538762 w 5057910"/>
              <a:gd name="connsiteY1611" fmla="*/ 489501 h 1311522"/>
              <a:gd name="connsiteX1612" fmla="*/ 548287 w 5057910"/>
              <a:gd name="connsiteY1612" fmla="*/ 483215 h 1311522"/>
              <a:gd name="connsiteX1613" fmla="*/ 556002 w 5057910"/>
              <a:gd name="connsiteY1613" fmla="*/ 484453 h 1311522"/>
              <a:gd name="connsiteX1614" fmla="*/ 564194 w 5057910"/>
              <a:gd name="connsiteY1614" fmla="*/ 479214 h 1311522"/>
              <a:gd name="connsiteX1615" fmla="*/ 508187 w 5057910"/>
              <a:gd name="connsiteY1615" fmla="*/ 477309 h 1311522"/>
              <a:gd name="connsiteX1616" fmla="*/ 444655 w 5057910"/>
              <a:gd name="connsiteY1616" fmla="*/ 500741 h 1311522"/>
              <a:gd name="connsiteX1617" fmla="*/ 398268 w 5057910"/>
              <a:gd name="connsiteY1617" fmla="*/ 512837 h 1311522"/>
              <a:gd name="connsiteX1618" fmla="*/ 395792 w 5057910"/>
              <a:gd name="connsiteY1618" fmla="*/ 508361 h 1311522"/>
              <a:gd name="connsiteX1619" fmla="*/ 459705 w 5057910"/>
              <a:gd name="connsiteY1619" fmla="*/ 479786 h 1311522"/>
              <a:gd name="connsiteX1620" fmla="*/ 475992 w 5057910"/>
              <a:gd name="connsiteY1620" fmla="*/ 471975 h 1311522"/>
              <a:gd name="connsiteX1621" fmla="*/ 461991 w 5057910"/>
              <a:gd name="connsiteY1621" fmla="*/ 452925 h 1311522"/>
              <a:gd name="connsiteX1622" fmla="*/ 400650 w 5057910"/>
              <a:gd name="connsiteY1622" fmla="*/ 460736 h 1311522"/>
              <a:gd name="connsiteX1623" fmla="*/ 373122 w 5057910"/>
              <a:gd name="connsiteY1623" fmla="*/ 465689 h 1311522"/>
              <a:gd name="connsiteX1624" fmla="*/ 351977 w 5057910"/>
              <a:gd name="connsiteY1624" fmla="*/ 460926 h 1311522"/>
              <a:gd name="connsiteX1625" fmla="*/ 299494 w 5057910"/>
              <a:gd name="connsiteY1625" fmla="*/ 468451 h 1311522"/>
              <a:gd name="connsiteX1626" fmla="*/ 343404 w 5057910"/>
              <a:gd name="connsiteY1626" fmla="*/ 460069 h 1311522"/>
              <a:gd name="connsiteX1627" fmla="*/ 379790 w 5057910"/>
              <a:gd name="connsiteY1627" fmla="*/ 450544 h 1311522"/>
              <a:gd name="connsiteX1628" fmla="*/ 418461 w 5057910"/>
              <a:gd name="connsiteY1628" fmla="*/ 446829 h 1311522"/>
              <a:gd name="connsiteX1629" fmla="*/ 449989 w 5057910"/>
              <a:gd name="connsiteY1629" fmla="*/ 439495 h 1311522"/>
              <a:gd name="connsiteX1630" fmla="*/ 467039 w 5057910"/>
              <a:gd name="connsiteY1630" fmla="*/ 429398 h 1311522"/>
              <a:gd name="connsiteX1631" fmla="*/ 448751 w 5057910"/>
              <a:gd name="connsiteY1631" fmla="*/ 428732 h 1311522"/>
              <a:gd name="connsiteX1632" fmla="*/ 421986 w 5057910"/>
              <a:gd name="connsiteY1632" fmla="*/ 435590 h 1311522"/>
              <a:gd name="connsiteX1633" fmla="*/ 417414 w 5057910"/>
              <a:gd name="connsiteY1633" fmla="*/ 435590 h 1311522"/>
              <a:gd name="connsiteX1634" fmla="*/ 382171 w 5057910"/>
              <a:gd name="connsiteY1634" fmla="*/ 439590 h 1311522"/>
              <a:gd name="connsiteX1635" fmla="*/ 320449 w 5057910"/>
              <a:gd name="connsiteY1635" fmla="*/ 448163 h 1311522"/>
              <a:gd name="connsiteX1636" fmla="*/ 354644 w 5057910"/>
              <a:gd name="connsiteY1636" fmla="*/ 441209 h 1311522"/>
              <a:gd name="connsiteX1637" fmla="*/ 379599 w 5057910"/>
              <a:gd name="connsiteY1637" fmla="*/ 429303 h 1311522"/>
              <a:gd name="connsiteX1638" fmla="*/ 363121 w 5057910"/>
              <a:gd name="connsiteY1638" fmla="*/ 419778 h 1311522"/>
              <a:gd name="connsiteX1639" fmla="*/ 342261 w 5057910"/>
              <a:gd name="connsiteY1639" fmla="*/ 415206 h 1311522"/>
              <a:gd name="connsiteX1640" fmla="*/ 358930 w 5057910"/>
              <a:gd name="connsiteY1640" fmla="*/ 401776 h 1311522"/>
              <a:gd name="connsiteX1641" fmla="*/ 352739 w 5057910"/>
              <a:gd name="connsiteY1641" fmla="*/ 387679 h 1311522"/>
              <a:gd name="connsiteX1642" fmla="*/ 401983 w 5057910"/>
              <a:gd name="connsiteY1642" fmla="*/ 372629 h 1311522"/>
              <a:gd name="connsiteX1643" fmla="*/ 422652 w 5057910"/>
              <a:gd name="connsiteY1643" fmla="*/ 364057 h 1311522"/>
              <a:gd name="connsiteX1644" fmla="*/ 413127 w 5057910"/>
              <a:gd name="connsiteY1644" fmla="*/ 359009 h 1311522"/>
              <a:gd name="connsiteX1645" fmla="*/ 408651 w 5057910"/>
              <a:gd name="connsiteY1645" fmla="*/ 351675 h 1311522"/>
              <a:gd name="connsiteX1646" fmla="*/ 379218 w 5057910"/>
              <a:gd name="connsiteY1646" fmla="*/ 357675 h 1311522"/>
              <a:gd name="connsiteX1647" fmla="*/ 341118 w 5057910"/>
              <a:gd name="connsiteY1647" fmla="*/ 365486 h 1311522"/>
              <a:gd name="connsiteX1648" fmla="*/ 280920 w 5057910"/>
              <a:gd name="connsiteY1648" fmla="*/ 379678 h 1311522"/>
              <a:gd name="connsiteX1649" fmla="*/ 266157 w 5057910"/>
              <a:gd name="connsiteY1649" fmla="*/ 387203 h 1311522"/>
              <a:gd name="connsiteX1650" fmla="*/ 165001 w 5057910"/>
              <a:gd name="connsiteY1650" fmla="*/ 418254 h 1311522"/>
              <a:gd name="connsiteX1651" fmla="*/ 252155 w 5057910"/>
              <a:gd name="connsiteY1651" fmla="*/ 371677 h 1311522"/>
              <a:gd name="connsiteX1652" fmla="*/ 271681 w 5057910"/>
              <a:gd name="connsiteY1652" fmla="*/ 358628 h 1311522"/>
              <a:gd name="connsiteX1653" fmla="*/ 311686 w 5057910"/>
              <a:gd name="connsiteY1653" fmla="*/ 341768 h 1311522"/>
              <a:gd name="connsiteX1654" fmla="*/ 347881 w 5057910"/>
              <a:gd name="connsiteY1654" fmla="*/ 329767 h 1311522"/>
              <a:gd name="connsiteX1655" fmla="*/ 366455 w 5057910"/>
              <a:gd name="connsiteY1655" fmla="*/ 323100 h 1311522"/>
              <a:gd name="connsiteX1656" fmla="*/ 383219 w 5057910"/>
              <a:gd name="connsiteY1656" fmla="*/ 311955 h 1311522"/>
              <a:gd name="connsiteX1657" fmla="*/ 421319 w 5057910"/>
              <a:gd name="connsiteY1657" fmla="*/ 304240 h 1311522"/>
              <a:gd name="connsiteX1658" fmla="*/ 444274 w 5057910"/>
              <a:gd name="connsiteY1658" fmla="*/ 292715 h 1311522"/>
              <a:gd name="connsiteX1659" fmla="*/ 450561 w 5057910"/>
              <a:gd name="connsiteY1659" fmla="*/ 292715 h 1311522"/>
              <a:gd name="connsiteX1660" fmla="*/ 462181 w 5057910"/>
              <a:gd name="connsiteY1660" fmla="*/ 286523 h 1311522"/>
              <a:gd name="connsiteX1661" fmla="*/ 471039 w 5057910"/>
              <a:gd name="connsiteY1661" fmla="*/ 286523 h 1311522"/>
              <a:gd name="connsiteX1662" fmla="*/ 493518 w 5057910"/>
              <a:gd name="connsiteY1662" fmla="*/ 278903 h 1311522"/>
              <a:gd name="connsiteX1663" fmla="*/ 514854 w 5057910"/>
              <a:gd name="connsiteY1663" fmla="*/ 270807 h 1311522"/>
              <a:gd name="connsiteX1664" fmla="*/ 517236 w 5057910"/>
              <a:gd name="connsiteY1664" fmla="*/ 263854 h 1311522"/>
              <a:gd name="connsiteX1665" fmla="*/ 547239 w 5057910"/>
              <a:gd name="connsiteY1665" fmla="*/ 259472 h 1311522"/>
              <a:gd name="connsiteX1666" fmla="*/ 557622 w 5057910"/>
              <a:gd name="connsiteY1666" fmla="*/ 264330 h 1311522"/>
              <a:gd name="connsiteX1667" fmla="*/ 570862 w 5057910"/>
              <a:gd name="connsiteY1667" fmla="*/ 254805 h 1311522"/>
              <a:gd name="connsiteX1668" fmla="*/ 590959 w 5057910"/>
              <a:gd name="connsiteY1668" fmla="*/ 240518 h 1311522"/>
              <a:gd name="connsiteX1669" fmla="*/ 601722 w 5057910"/>
              <a:gd name="connsiteY1669" fmla="*/ 235946 h 1311522"/>
              <a:gd name="connsiteX1670" fmla="*/ 629154 w 5057910"/>
              <a:gd name="connsiteY1670" fmla="*/ 228707 h 1311522"/>
              <a:gd name="connsiteX1671" fmla="*/ 654110 w 5057910"/>
              <a:gd name="connsiteY1671" fmla="*/ 231469 h 1311522"/>
              <a:gd name="connsiteX1672" fmla="*/ 670683 w 5057910"/>
              <a:gd name="connsiteY1672" fmla="*/ 221944 h 1311522"/>
              <a:gd name="connsiteX1673" fmla="*/ 684114 w 5057910"/>
              <a:gd name="connsiteY1673" fmla="*/ 220801 h 1311522"/>
              <a:gd name="connsiteX1674" fmla="*/ 696020 w 5057910"/>
              <a:gd name="connsiteY1674" fmla="*/ 225468 h 1311522"/>
              <a:gd name="connsiteX1675" fmla="*/ 706212 w 5057910"/>
              <a:gd name="connsiteY1675" fmla="*/ 210704 h 1311522"/>
              <a:gd name="connsiteX1676" fmla="*/ 712403 w 5057910"/>
              <a:gd name="connsiteY1676" fmla="*/ 217753 h 1311522"/>
              <a:gd name="connsiteX1677" fmla="*/ 720118 w 5057910"/>
              <a:gd name="connsiteY1677" fmla="*/ 208228 h 1311522"/>
              <a:gd name="connsiteX1678" fmla="*/ 756218 w 5057910"/>
              <a:gd name="connsiteY1678" fmla="*/ 202322 h 1311522"/>
              <a:gd name="connsiteX1679" fmla="*/ 789365 w 5057910"/>
              <a:gd name="connsiteY1679" fmla="*/ 195655 h 1311522"/>
              <a:gd name="connsiteX1680" fmla="*/ 801081 w 5057910"/>
              <a:gd name="connsiteY1680" fmla="*/ 180891 h 1311522"/>
              <a:gd name="connsiteX1681" fmla="*/ 832132 w 5057910"/>
              <a:gd name="connsiteY1681" fmla="*/ 183463 h 1311522"/>
              <a:gd name="connsiteX1682" fmla="*/ 851658 w 5057910"/>
              <a:gd name="connsiteY1682" fmla="*/ 174605 h 1311522"/>
              <a:gd name="connsiteX1683" fmla="*/ 882519 w 5057910"/>
              <a:gd name="connsiteY1683" fmla="*/ 166985 h 1311522"/>
              <a:gd name="connsiteX1684" fmla="*/ 892044 w 5057910"/>
              <a:gd name="connsiteY1684" fmla="*/ 163937 h 1311522"/>
              <a:gd name="connsiteX1685" fmla="*/ 907285 w 5057910"/>
              <a:gd name="connsiteY1685" fmla="*/ 163365 h 1311522"/>
              <a:gd name="connsiteX1686" fmla="*/ 916143 w 5057910"/>
              <a:gd name="connsiteY1686" fmla="*/ 157936 h 1311522"/>
              <a:gd name="connsiteX1687" fmla="*/ 923858 w 5057910"/>
              <a:gd name="connsiteY1687" fmla="*/ 154697 h 1311522"/>
              <a:gd name="connsiteX1688" fmla="*/ 932621 w 5057910"/>
              <a:gd name="connsiteY1688" fmla="*/ 149268 h 1311522"/>
              <a:gd name="connsiteX1689" fmla="*/ 997963 w 5057910"/>
              <a:gd name="connsiteY1689" fmla="*/ 142886 h 1311522"/>
              <a:gd name="connsiteX1690" fmla="*/ 1011107 w 5057910"/>
              <a:gd name="connsiteY1690" fmla="*/ 138410 h 1311522"/>
              <a:gd name="connsiteX1691" fmla="*/ 1026252 w 5057910"/>
              <a:gd name="connsiteY1691" fmla="*/ 135743 h 1311522"/>
              <a:gd name="connsiteX1692" fmla="*/ 1048540 w 5057910"/>
              <a:gd name="connsiteY1692" fmla="*/ 137648 h 1311522"/>
              <a:gd name="connsiteX1693" fmla="*/ 1072257 w 5057910"/>
              <a:gd name="connsiteY1693" fmla="*/ 135647 h 1311522"/>
              <a:gd name="connsiteX1694" fmla="*/ 1089784 w 5057910"/>
              <a:gd name="connsiteY1694" fmla="*/ 122884 h 1311522"/>
              <a:gd name="connsiteX1695" fmla="*/ 1092641 w 5057910"/>
              <a:gd name="connsiteY1695" fmla="*/ 117359 h 1311522"/>
              <a:gd name="connsiteX1696" fmla="*/ 1088450 w 5057910"/>
              <a:gd name="connsiteY1696" fmla="*/ 115931 h 1311522"/>
              <a:gd name="connsiteX1697" fmla="*/ 1123978 w 5057910"/>
              <a:gd name="connsiteY1697" fmla="*/ 112025 h 1311522"/>
              <a:gd name="connsiteX1698" fmla="*/ 1109215 w 5057910"/>
              <a:gd name="connsiteY1698" fmla="*/ 116693 h 1311522"/>
              <a:gd name="connsiteX1699" fmla="*/ 1144171 w 5057910"/>
              <a:gd name="connsiteY1699" fmla="*/ 125265 h 1311522"/>
              <a:gd name="connsiteX1700" fmla="*/ 1158848 w 5057910"/>
              <a:gd name="connsiteY1700" fmla="*/ 124501 h 1311522"/>
              <a:gd name="connsiteX1701" fmla="*/ 1155601 w 5057910"/>
              <a:gd name="connsiteY1701" fmla="*/ 123551 h 1311522"/>
              <a:gd name="connsiteX1702" fmla="*/ 1157922 w 5057910"/>
              <a:gd name="connsiteY1702" fmla="*/ 120622 h 1311522"/>
              <a:gd name="connsiteX1703" fmla="*/ 1164173 w 5057910"/>
              <a:gd name="connsiteY1703" fmla="*/ 121265 h 1311522"/>
              <a:gd name="connsiteX1704" fmla="*/ 1161480 w 5057910"/>
              <a:gd name="connsiteY1704" fmla="*/ 124364 h 1311522"/>
              <a:gd name="connsiteX1705" fmla="*/ 1168412 w 5057910"/>
              <a:gd name="connsiteY1705" fmla="*/ 124003 h 1311522"/>
              <a:gd name="connsiteX1706" fmla="*/ 1165793 w 5057910"/>
              <a:gd name="connsiteY1706" fmla="*/ 112597 h 1311522"/>
              <a:gd name="connsiteX1707" fmla="*/ 1167031 w 5057910"/>
              <a:gd name="connsiteY1707" fmla="*/ 109644 h 1311522"/>
              <a:gd name="connsiteX1708" fmla="*/ 1235992 w 5057910"/>
              <a:gd name="connsiteY1708" fmla="*/ 107358 h 1311522"/>
              <a:gd name="connsiteX1709" fmla="*/ 1206751 w 5057910"/>
              <a:gd name="connsiteY1709" fmla="*/ 111168 h 1311522"/>
              <a:gd name="connsiteX1710" fmla="*/ 1208370 w 5057910"/>
              <a:gd name="connsiteY1710" fmla="*/ 120693 h 1311522"/>
              <a:gd name="connsiteX1711" fmla="*/ 1218371 w 5057910"/>
              <a:gd name="connsiteY1711" fmla="*/ 117645 h 1311522"/>
              <a:gd name="connsiteX1712" fmla="*/ 1242184 w 5057910"/>
              <a:gd name="connsiteY1712" fmla="*/ 116788 h 1311522"/>
              <a:gd name="connsiteX1713" fmla="*/ 1239898 w 5057910"/>
              <a:gd name="connsiteY1713" fmla="*/ 106692 h 1311522"/>
              <a:gd name="connsiteX1714" fmla="*/ 1283427 w 5057910"/>
              <a:gd name="connsiteY1714" fmla="*/ 104501 h 1311522"/>
              <a:gd name="connsiteX1715" fmla="*/ 1303048 w 5057910"/>
              <a:gd name="connsiteY1715" fmla="*/ 103358 h 1311522"/>
              <a:gd name="connsiteX1716" fmla="*/ 1310668 w 5057910"/>
              <a:gd name="connsiteY1716" fmla="*/ 109739 h 1311522"/>
              <a:gd name="connsiteX1717" fmla="*/ 1321146 w 5057910"/>
              <a:gd name="connsiteY1717" fmla="*/ 104786 h 1311522"/>
              <a:gd name="connsiteX1718" fmla="*/ 1330099 w 5057910"/>
              <a:gd name="connsiteY1718" fmla="*/ 100405 h 1311522"/>
              <a:gd name="connsiteX1719" fmla="*/ 1345625 w 5057910"/>
              <a:gd name="connsiteY1719" fmla="*/ 103167 h 1311522"/>
              <a:gd name="connsiteX1720" fmla="*/ 1348197 w 5057910"/>
              <a:gd name="connsiteY1720" fmla="*/ 103167 h 1311522"/>
              <a:gd name="connsiteX1721" fmla="*/ 1378105 w 5057910"/>
              <a:gd name="connsiteY1721" fmla="*/ 104405 h 1311522"/>
              <a:gd name="connsiteX1722" fmla="*/ 1400013 w 5057910"/>
              <a:gd name="connsiteY1722" fmla="*/ 104405 h 1311522"/>
              <a:gd name="connsiteX1723" fmla="*/ 1407633 w 5057910"/>
              <a:gd name="connsiteY1723" fmla="*/ 99548 h 1311522"/>
              <a:gd name="connsiteX1724" fmla="*/ 1419730 w 5057910"/>
              <a:gd name="connsiteY1724" fmla="*/ 101834 h 1311522"/>
              <a:gd name="connsiteX1725" fmla="*/ 1427254 w 5057910"/>
              <a:gd name="connsiteY1725" fmla="*/ 101167 h 1311522"/>
              <a:gd name="connsiteX1726" fmla="*/ 1431160 w 5057910"/>
              <a:gd name="connsiteY1726" fmla="*/ 100500 h 1311522"/>
              <a:gd name="connsiteX1727" fmla="*/ 1450210 w 5057910"/>
              <a:gd name="connsiteY1727" fmla="*/ 97452 h 1311522"/>
              <a:gd name="connsiteX1728" fmla="*/ 1485452 w 5057910"/>
              <a:gd name="connsiteY1728" fmla="*/ 95071 h 1311522"/>
              <a:gd name="connsiteX1729" fmla="*/ 1515360 w 5057910"/>
              <a:gd name="connsiteY1729" fmla="*/ 92690 h 1311522"/>
              <a:gd name="connsiteX1730" fmla="*/ 1530791 w 5057910"/>
              <a:gd name="connsiteY1730" fmla="*/ 90785 h 1311522"/>
              <a:gd name="connsiteX1731" fmla="*/ 1547841 w 5057910"/>
              <a:gd name="connsiteY1731" fmla="*/ 88403 h 1311522"/>
              <a:gd name="connsiteX1732" fmla="*/ 1557366 w 5057910"/>
              <a:gd name="connsiteY1732" fmla="*/ 85070 h 1311522"/>
              <a:gd name="connsiteX1733" fmla="*/ 1573844 w 5057910"/>
              <a:gd name="connsiteY1733" fmla="*/ 86498 h 1311522"/>
              <a:gd name="connsiteX1734" fmla="*/ 1609753 w 5057910"/>
              <a:gd name="connsiteY1734" fmla="*/ 85832 h 1311522"/>
              <a:gd name="connsiteX1735" fmla="*/ 1642424 w 5057910"/>
              <a:gd name="connsiteY1735" fmla="*/ 81545 h 1311522"/>
              <a:gd name="connsiteX1736" fmla="*/ 1679572 w 5057910"/>
              <a:gd name="connsiteY1736" fmla="*/ 78593 h 1311522"/>
              <a:gd name="connsiteX1737" fmla="*/ 1777774 w 5057910"/>
              <a:gd name="connsiteY1737" fmla="*/ 74116 h 1311522"/>
              <a:gd name="connsiteX1738" fmla="*/ 1794157 w 5057910"/>
              <a:gd name="connsiteY1738" fmla="*/ 73544 h 1311522"/>
              <a:gd name="connsiteX1739" fmla="*/ 1808921 w 5057910"/>
              <a:gd name="connsiteY1739" fmla="*/ 69258 h 1311522"/>
              <a:gd name="connsiteX1740" fmla="*/ 1853974 w 5057910"/>
              <a:gd name="connsiteY1740" fmla="*/ 70211 h 1311522"/>
              <a:gd name="connsiteX1741" fmla="*/ 1917792 w 5057910"/>
              <a:gd name="connsiteY1741" fmla="*/ 65829 h 1311522"/>
              <a:gd name="connsiteX1742" fmla="*/ 1942557 w 5057910"/>
              <a:gd name="connsiteY1742" fmla="*/ 68687 h 1311522"/>
              <a:gd name="connsiteX1743" fmla="*/ 1948653 w 5057910"/>
              <a:gd name="connsiteY1743" fmla="*/ 64115 h 1311522"/>
              <a:gd name="connsiteX1744" fmla="*/ 1972180 w 5057910"/>
              <a:gd name="connsiteY1744" fmla="*/ 65543 h 1311522"/>
              <a:gd name="connsiteX1745" fmla="*/ 1999421 w 5057910"/>
              <a:gd name="connsiteY1745" fmla="*/ 64115 h 1311522"/>
              <a:gd name="connsiteX1746" fmla="*/ 2008946 w 5057910"/>
              <a:gd name="connsiteY1746" fmla="*/ 67353 h 1311522"/>
              <a:gd name="connsiteX1747" fmla="*/ 2019233 w 5057910"/>
              <a:gd name="connsiteY1747" fmla="*/ 68496 h 1311522"/>
              <a:gd name="connsiteX1748" fmla="*/ 2045522 w 5057910"/>
              <a:gd name="connsiteY1748" fmla="*/ 60114 h 1311522"/>
              <a:gd name="connsiteX1749" fmla="*/ 2079145 w 5057910"/>
              <a:gd name="connsiteY1749" fmla="*/ 65067 h 1311522"/>
              <a:gd name="connsiteX1750" fmla="*/ 2093242 w 5057910"/>
              <a:gd name="connsiteY1750" fmla="*/ 66877 h 1311522"/>
              <a:gd name="connsiteX1751" fmla="*/ 2102767 w 5057910"/>
              <a:gd name="connsiteY1751" fmla="*/ 62495 h 1311522"/>
              <a:gd name="connsiteX1752" fmla="*/ 2114197 w 5057910"/>
              <a:gd name="connsiteY1752" fmla="*/ 65829 h 1311522"/>
              <a:gd name="connsiteX1753" fmla="*/ 2121913 w 5057910"/>
              <a:gd name="connsiteY1753" fmla="*/ 60876 h 1311522"/>
              <a:gd name="connsiteX1754" fmla="*/ 2158203 w 5057910"/>
              <a:gd name="connsiteY1754" fmla="*/ 63353 h 1311522"/>
              <a:gd name="connsiteX1755" fmla="*/ 2182968 w 5057910"/>
              <a:gd name="connsiteY1755" fmla="*/ 57447 h 1311522"/>
              <a:gd name="connsiteX1756" fmla="*/ 2206304 w 5057910"/>
              <a:gd name="connsiteY1756" fmla="*/ 57447 h 1311522"/>
              <a:gd name="connsiteX1757" fmla="*/ 2253453 w 5057910"/>
              <a:gd name="connsiteY1757" fmla="*/ 58400 h 1311522"/>
              <a:gd name="connsiteX1758" fmla="*/ 2283361 w 5057910"/>
              <a:gd name="connsiteY1758" fmla="*/ 59638 h 1311522"/>
              <a:gd name="connsiteX1759" fmla="*/ 2314413 w 5057910"/>
              <a:gd name="connsiteY1759" fmla="*/ 56304 h 1311522"/>
              <a:gd name="connsiteX1760" fmla="*/ 2332320 w 5057910"/>
              <a:gd name="connsiteY1760" fmla="*/ 56304 h 1311522"/>
              <a:gd name="connsiteX1761" fmla="*/ 2376325 w 5057910"/>
              <a:gd name="connsiteY1761" fmla="*/ 57638 h 1311522"/>
              <a:gd name="connsiteX1762" fmla="*/ 2401090 w 5057910"/>
              <a:gd name="connsiteY1762" fmla="*/ 59257 h 1311522"/>
              <a:gd name="connsiteX1763" fmla="*/ 2420807 w 5057910"/>
              <a:gd name="connsiteY1763" fmla="*/ 59257 h 1311522"/>
              <a:gd name="connsiteX1764" fmla="*/ 2506532 w 5057910"/>
              <a:gd name="connsiteY1764" fmla="*/ 58304 h 1311522"/>
              <a:gd name="connsiteX1765" fmla="*/ 2518248 w 5057910"/>
              <a:gd name="connsiteY1765" fmla="*/ 55256 h 1311522"/>
              <a:gd name="connsiteX1766" fmla="*/ 2598353 w 5057910"/>
              <a:gd name="connsiteY1766" fmla="*/ 54304 h 1311522"/>
              <a:gd name="connsiteX1767" fmla="*/ 2679792 w 5057910"/>
              <a:gd name="connsiteY1767" fmla="*/ 55066 h 1311522"/>
              <a:gd name="connsiteX1768" fmla="*/ 2706747 w 5057910"/>
              <a:gd name="connsiteY1768" fmla="*/ 56304 h 1311522"/>
              <a:gd name="connsiteX1769" fmla="*/ 2680173 w 5057910"/>
              <a:gd name="connsiteY1769" fmla="*/ 60114 h 1311522"/>
              <a:gd name="connsiteX1770" fmla="*/ 2646359 w 5057910"/>
              <a:gd name="connsiteY1770" fmla="*/ 58019 h 1311522"/>
              <a:gd name="connsiteX1771" fmla="*/ 2589209 w 5057910"/>
              <a:gd name="connsiteY1771" fmla="*/ 62686 h 1311522"/>
              <a:gd name="connsiteX1772" fmla="*/ 2612450 w 5057910"/>
              <a:gd name="connsiteY1772" fmla="*/ 69353 h 1311522"/>
              <a:gd name="connsiteX1773" fmla="*/ 2622642 w 5057910"/>
              <a:gd name="connsiteY1773" fmla="*/ 69353 h 1311522"/>
              <a:gd name="connsiteX1774" fmla="*/ 2640358 w 5057910"/>
              <a:gd name="connsiteY1774" fmla="*/ 67353 h 1311522"/>
              <a:gd name="connsiteX1775" fmla="*/ 2661599 w 5057910"/>
              <a:gd name="connsiteY1775" fmla="*/ 66686 h 1311522"/>
              <a:gd name="connsiteX1776" fmla="*/ 2679696 w 5057910"/>
              <a:gd name="connsiteY1776" fmla="*/ 67639 h 1311522"/>
              <a:gd name="connsiteX1777" fmla="*/ 2694270 w 5057910"/>
              <a:gd name="connsiteY1777" fmla="*/ 68496 h 1311522"/>
              <a:gd name="connsiteX1778" fmla="*/ 2706747 w 5057910"/>
              <a:gd name="connsiteY1778" fmla="*/ 68496 h 1311522"/>
              <a:gd name="connsiteX1779" fmla="*/ 2722654 w 5057910"/>
              <a:gd name="connsiteY1779" fmla="*/ 68496 h 1311522"/>
              <a:gd name="connsiteX1780" fmla="*/ 2728465 w 5057910"/>
              <a:gd name="connsiteY1780" fmla="*/ 73640 h 1311522"/>
              <a:gd name="connsiteX1781" fmla="*/ 2751801 w 5057910"/>
              <a:gd name="connsiteY1781" fmla="*/ 70496 h 1311522"/>
              <a:gd name="connsiteX1782" fmla="*/ 2776756 w 5057910"/>
              <a:gd name="connsiteY1782" fmla="*/ 71449 h 1311522"/>
              <a:gd name="connsiteX1783" fmla="*/ 2793520 w 5057910"/>
              <a:gd name="connsiteY1783" fmla="*/ 73925 h 1311522"/>
              <a:gd name="connsiteX1784" fmla="*/ 2817904 w 5057910"/>
              <a:gd name="connsiteY1784" fmla="*/ 68115 h 1311522"/>
              <a:gd name="connsiteX1785" fmla="*/ 2862767 w 5057910"/>
              <a:gd name="connsiteY1785" fmla="*/ 70306 h 1311522"/>
              <a:gd name="connsiteX1786" fmla="*/ 2884103 w 5057910"/>
              <a:gd name="connsiteY1786" fmla="*/ 69163 h 1311522"/>
              <a:gd name="connsiteX1787" fmla="*/ 2908296 w 5057910"/>
              <a:gd name="connsiteY1787" fmla="*/ 71258 h 1311522"/>
              <a:gd name="connsiteX1788" fmla="*/ 2925251 w 5057910"/>
              <a:gd name="connsiteY1788" fmla="*/ 73640 h 1311522"/>
              <a:gd name="connsiteX1789" fmla="*/ 2937062 w 5057910"/>
              <a:gd name="connsiteY1789" fmla="*/ 68115 h 1311522"/>
              <a:gd name="connsiteX1790" fmla="*/ 2966494 w 5057910"/>
              <a:gd name="connsiteY1790" fmla="*/ 69734 h 1311522"/>
              <a:gd name="connsiteX1791" fmla="*/ 2985544 w 5057910"/>
              <a:gd name="connsiteY1791" fmla="*/ 69734 h 1311522"/>
              <a:gd name="connsiteX1792" fmla="*/ 3008880 w 5057910"/>
              <a:gd name="connsiteY1792" fmla="*/ 73640 h 1311522"/>
              <a:gd name="connsiteX1793" fmla="*/ 3029931 w 5057910"/>
              <a:gd name="connsiteY1793" fmla="*/ 73640 h 1311522"/>
              <a:gd name="connsiteX1794" fmla="*/ 3031455 w 5057910"/>
              <a:gd name="connsiteY1794" fmla="*/ 68972 h 1311522"/>
              <a:gd name="connsiteX1795" fmla="*/ 3055458 w 5057910"/>
              <a:gd name="connsiteY1795" fmla="*/ 73068 h 1311522"/>
              <a:gd name="connsiteX1796" fmla="*/ 3071841 w 5057910"/>
              <a:gd name="connsiteY1796" fmla="*/ 70877 h 1311522"/>
              <a:gd name="connsiteX1797" fmla="*/ 3089938 w 5057910"/>
              <a:gd name="connsiteY1797" fmla="*/ 70877 h 1311522"/>
              <a:gd name="connsiteX1798" fmla="*/ 3112512 w 5057910"/>
              <a:gd name="connsiteY1798" fmla="*/ 74211 h 1311522"/>
              <a:gd name="connsiteX1799" fmla="*/ 3132229 w 5057910"/>
              <a:gd name="connsiteY1799" fmla="*/ 69544 h 1311522"/>
              <a:gd name="connsiteX1800" fmla="*/ 3136896 w 5057910"/>
              <a:gd name="connsiteY1800" fmla="*/ 81926 h 1311522"/>
              <a:gd name="connsiteX1801" fmla="*/ 3145755 w 5057910"/>
              <a:gd name="connsiteY1801" fmla="*/ 68020 h 1311522"/>
              <a:gd name="connsiteX1802" fmla="*/ 3166996 w 5057910"/>
              <a:gd name="connsiteY1802" fmla="*/ 72211 h 1311522"/>
              <a:gd name="connsiteX1803" fmla="*/ 3179187 w 5057910"/>
              <a:gd name="connsiteY1803" fmla="*/ 76688 h 1311522"/>
              <a:gd name="connsiteX1804" fmla="*/ 3199952 w 5057910"/>
              <a:gd name="connsiteY1804" fmla="*/ 81641 h 1311522"/>
              <a:gd name="connsiteX1805" fmla="*/ 3211477 w 5057910"/>
              <a:gd name="connsiteY1805" fmla="*/ 80021 h 1311522"/>
              <a:gd name="connsiteX1806" fmla="*/ 3211477 w 5057910"/>
              <a:gd name="connsiteY1806" fmla="*/ 68877 h 1311522"/>
              <a:gd name="connsiteX1807" fmla="*/ 3230527 w 5057910"/>
              <a:gd name="connsiteY1807" fmla="*/ 81355 h 1311522"/>
              <a:gd name="connsiteX1808" fmla="*/ 3244815 w 5057910"/>
              <a:gd name="connsiteY1808" fmla="*/ 73544 h 1311522"/>
              <a:gd name="connsiteX1809" fmla="*/ 3262436 w 5057910"/>
              <a:gd name="connsiteY1809" fmla="*/ 76116 h 1311522"/>
              <a:gd name="connsiteX1810" fmla="*/ 3273485 w 5057910"/>
              <a:gd name="connsiteY1810" fmla="*/ 76116 h 1311522"/>
              <a:gd name="connsiteX1811" fmla="*/ 3274704 w 5057910"/>
              <a:gd name="connsiteY1811" fmla="*/ 73611 h 1311522"/>
              <a:gd name="connsiteX1812" fmla="*/ 3280629 w 5057910"/>
              <a:gd name="connsiteY1812" fmla="*/ 73640 h 1311522"/>
              <a:gd name="connsiteX1813" fmla="*/ 3290154 w 5057910"/>
              <a:gd name="connsiteY1813" fmla="*/ 76307 h 1311522"/>
              <a:gd name="connsiteX1814" fmla="*/ 3306822 w 5057910"/>
              <a:gd name="connsiteY1814" fmla="*/ 77259 h 1311522"/>
              <a:gd name="connsiteX1815" fmla="*/ 3337874 w 5057910"/>
              <a:gd name="connsiteY1815" fmla="*/ 77735 h 1311522"/>
              <a:gd name="connsiteX1816" fmla="*/ 3364068 w 5057910"/>
              <a:gd name="connsiteY1816" fmla="*/ 77164 h 1311522"/>
              <a:gd name="connsiteX1817" fmla="*/ 3398834 w 5057910"/>
              <a:gd name="connsiteY1817" fmla="*/ 75640 h 1311522"/>
              <a:gd name="connsiteX1818" fmla="*/ 3455984 w 5057910"/>
              <a:gd name="connsiteY1818" fmla="*/ 75640 h 1311522"/>
              <a:gd name="connsiteX1819" fmla="*/ 3490560 w 5057910"/>
              <a:gd name="connsiteY1819" fmla="*/ 68496 h 1311522"/>
              <a:gd name="connsiteX1820" fmla="*/ 3496846 w 5057910"/>
              <a:gd name="connsiteY1820" fmla="*/ 78021 h 1311522"/>
              <a:gd name="connsiteX1821" fmla="*/ 3508467 w 5057910"/>
              <a:gd name="connsiteY1821" fmla="*/ 72496 h 1311522"/>
              <a:gd name="connsiteX1822" fmla="*/ 3531041 w 5057910"/>
              <a:gd name="connsiteY1822" fmla="*/ 68687 h 1311522"/>
              <a:gd name="connsiteX1823" fmla="*/ 3563712 w 5057910"/>
              <a:gd name="connsiteY1823" fmla="*/ 71830 h 1311522"/>
              <a:gd name="connsiteX1824" fmla="*/ 3578380 w 5057910"/>
              <a:gd name="connsiteY1824" fmla="*/ 68592 h 1311522"/>
              <a:gd name="connsiteX1825" fmla="*/ 3598573 w 5057910"/>
              <a:gd name="connsiteY1825" fmla="*/ 69068 h 1311522"/>
              <a:gd name="connsiteX1826" fmla="*/ 3627148 w 5057910"/>
              <a:gd name="connsiteY1826" fmla="*/ 69639 h 1311522"/>
              <a:gd name="connsiteX1827" fmla="*/ 3656200 w 5057910"/>
              <a:gd name="connsiteY1827" fmla="*/ 70401 h 1311522"/>
              <a:gd name="connsiteX1828" fmla="*/ 3681631 w 5057910"/>
              <a:gd name="connsiteY1828" fmla="*/ 62495 h 1311522"/>
              <a:gd name="connsiteX1829" fmla="*/ 3706492 w 5057910"/>
              <a:gd name="connsiteY1829" fmla="*/ 59352 h 1311522"/>
              <a:gd name="connsiteX1830" fmla="*/ 3730018 w 5057910"/>
              <a:gd name="connsiteY1830" fmla="*/ 66686 h 1311522"/>
              <a:gd name="connsiteX1831" fmla="*/ 3754783 w 5057910"/>
              <a:gd name="connsiteY1831" fmla="*/ 64877 h 1311522"/>
              <a:gd name="connsiteX1832" fmla="*/ 3819744 w 5057910"/>
              <a:gd name="connsiteY1832" fmla="*/ 62591 h 1311522"/>
              <a:gd name="connsiteX1833" fmla="*/ 3832698 w 5057910"/>
              <a:gd name="connsiteY1833" fmla="*/ 61733 h 1311522"/>
              <a:gd name="connsiteX1834" fmla="*/ 3842223 w 5057910"/>
              <a:gd name="connsiteY1834" fmla="*/ 57542 h 1311522"/>
              <a:gd name="connsiteX1835" fmla="*/ 3851176 w 5057910"/>
              <a:gd name="connsiteY1835" fmla="*/ 58114 h 1311522"/>
              <a:gd name="connsiteX1836" fmla="*/ 3870226 w 5057910"/>
              <a:gd name="connsiteY1836" fmla="*/ 59067 h 1311522"/>
              <a:gd name="connsiteX1837" fmla="*/ 3886609 w 5057910"/>
              <a:gd name="connsiteY1837" fmla="*/ 57066 h 1311522"/>
              <a:gd name="connsiteX1838" fmla="*/ 3896896 w 5057910"/>
              <a:gd name="connsiteY1838" fmla="*/ 57066 h 1311522"/>
              <a:gd name="connsiteX1839" fmla="*/ 3921376 w 5057910"/>
              <a:gd name="connsiteY1839" fmla="*/ 57066 h 1311522"/>
              <a:gd name="connsiteX1840" fmla="*/ 4008815 w 5057910"/>
              <a:gd name="connsiteY1840" fmla="*/ 52970 h 1311522"/>
              <a:gd name="connsiteX1841" fmla="*/ 4078824 w 5057910"/>
              <a:gd name="connsiteY1841" fmla="*/ 52970 h 1311522"/>
              <a:gd name="connsiteX1842" fmla="*/ 4089921 w 5057910"/>
              <a:gd name="connsiteY1842" fmla="*/ 52708 h 1311522"/>
              <a:gd name="connsiteX1843" fmla="*/ 3741829 w 5057910"/>
              <a:gd name="connsiteY1843" fmla="*/ 52018 h 1311522"/>
              <a:gd name="connsiteX1844" fmla="*/ 3752783 w 5057910"/>
              <a:gd name="connsiteY1844" fmla="*/ 55162 h 1311522"/>
              <a:gd name="connsiteX1845" fmla="*/ 3739829 w 5057910"/>
              <a:gd name="connsiteY1845" fmla="*/ 55162 h 1311522"/>
              <a:gd name="connsiteX1846" fmla="*/ 3741829 w 5057910"/>
              <a:gd name="connsiteY1846" fmla="*/ 52018 h 1311522"/>
              <a:gd name="connsiteX1847" fmla="*/ 3690477 w 5057910"/>
              <a:gd name="connsiteY1847" fmla="*/ 51578 h 1311522"/>
              <a:gd name="connsiteX1848" fmla="*/ 3705634 w 5057910"/>
              <a:gd name="connsiteY1848" fmla="*/ 52781 h 1311522"/>
              <a:gd name="connsiteX1849" fmla="*/ 3697823 w 5057910"/>
              <a:gd name="connsiteY1849" fmla="*/ 55924 h 1311522"/>
              <a:gd name="connsiteX1850" fmla="*/ 3681536 w 5057910"/>
              <a:gd name="connsiteY1850" fmla="*/ 55733 h 1311522"/>
              <a:gd name="connsiteX1851" fmla="*/ 3690477 w 5057910"/>
              <a:gd name="connsiteY1851" fmla="*/ 51578 h 1311522"/>
              <a:gd name="connsiteX1852" fmla="*/ 1861118 w 5057910"/>
              <a:gd name="connsiteY1852" fmla="*/ 48875 h 1311522"/>
              <a:gd name="connsiteX1853" fmla="*/ 1816827 w 5057910"/>
              <a:gd name="connsiteY1853" fmla="*/ 53542 h 1311522"/>
              <a:gd name="connsiteX1854" fmla="*/ 1861118 w 5057910"/>
              <a:gd name="connsiteY1854" fmla="*/ 48875 h 1311522"/>
              <a:gd name="connsiteX1855" fmla="*/ 1892265 w 5057910"/>
              <a:gd name="connsiteY1855" fmla="*/ 44970 h 1311522"/>
              <a:gd name="connsiteX1856" fmla="*/ 1865786 w 5057910"/>
              <a:gd name="connsiteY1856" fmla="*/ 49637 h 1311522"/>
              <a:gd name="connsiteX1857" fmla="*/ 1892265 w 5057910"/>
              <a:gd name="connsiteY1857" fmla="*/ 44970 h 1311522"/>
              <a:gd name="connsiteX1858" fmla="*/ 1908553 w 5057910"/>
              <a:gd name="connsiteY1858" fmla="*/ 44207 h 1311522"/>
              <a:gd name="connsiteX1859" fmla="*/ 1894551 w 5057910"/>
              <a:gd name="connsiteY1859" fmla="*/ 46589 h 1311522"/>
              <a:gd name="connsiteX1860" fmla="*/ 1908553 w 5057910"/>
              <a:gd name="connsiteY1860" fmla="*/ 44207 h 1311522"/>
              <a:gd name="connsiteX1861" fmla="*/ 1963226 w 5057910"/>
              <a:gd name="connsiteY1861" fmla="*/ 40588 h 1311522"/>
              <a:gd name="connsiteX1862" fmla="*/ 1931126 w 5057910"/>
              <a:gd name="connsiteY1862" fmla="*/ 43446 h 1311522"/>
              <a:gd name="connsiteX1863" fmla="*/ 1949224 w 5057910"/>
              <a:gd name="connsiteY1863" fmla="*/ 42208 h 1311522"/>
              <a:gd name="connsiteX1864" fmla="*/ 1963226 w 5057910"/>
              <a:gd name="connsiteY1864" fmla="*/ 40588 h 1311522"/>
              <a:gd name="connsiteX1865" fmla="*/ 2004481 w 5057910"/>
              <a:gd name="connsiteY1865" fmla="*/ 38338 h 1311522"/>
              <a:gd name="connsiteX1866" fmla="*/ 2018090 w 5057910"/>
              <a:gd name="connsiteY1866" fmla="*/ 39636 h 1311522"/>
              <a:gd name="connsiteX1867" fmla="*/ 1993230 w 5057910"/>
              <a:gd name="connsiteY1867" fmla="*/ 41826 h 1311522"/>
              <a:gd name="connsiteX1868" fmla="*/ 2004481 w 5057910"/>
              <a:gd name="connsiteY1868" fmla="*/ 38338 h 1311522"/>
              <a:gd name="connsiteX1869" fmla="*/ 4278230 w 5057910"/>
              <a:gd name="connsiteY1869" fmla="*/ 33242 h 1311522"/>
              <a:gd name="connsiteX1870" fmla="*/ 4289707 w 5057910"/>
              <a:gd name="connsiteY1870" fmla="*/ 36492 h 1311522"/>
              <a:gd name="connsiteX1871" fmla="*/ 4268467 w 5057910"/>
              <a:gd name="connsiteY1871" fmla="*/ 35064 h 1311522"/>
              <a:gd name="connsiteX1872" fmla="*/ 4278230 w 5057910"/>
              <a:gd name="connsiteY1872" fmla="*/ 33242 h 1311522"/>
              <a:gd name="connsiteX1873" fmla="*/ 3731638 w 5057910"/>
              <a:gd name="connsiteY1873" fmla="*/ 11442 h 1311522"/>
              <a:gd name="connsiteX1874" fmla="*/ 3838222 w 5057910"/>
              <a:gd name="connsiteY1874" fmla="*/ 13347 h 1311522"/>
              <a:gd name="connsiteX1875" fmla="*/ 4052821 w 5057910"/>
              <a:gd name="connsiteY1875" fmla="*/ 20395 h 1311522"/>
              <a:gd name="connsiteX1876" fmla="*/ 4179408 w 5057910"/>
              <a:gd name="connsiteY1876" fmla="*/ 24967 h 1311522"/>
              <a:gd name="connsiteX1877" fmla="*/ 4230271 w 5057910"/>
              <a:gd name="connsiteY1877" fmla="*/ 31158 h 1311522"/>
              <a:gd name="connsiteX1878" fmla="*/ 4245130 w 5057910"/>
              <a:gd name="connsiteY1878" fmla="*/ 29254 h 1311522"/>
              <a:gd name="connsiteX1879" fmla="*/ 4251036 w 5057910"/>
              <a:gd name="connsiteY1879" fmla="*/ 30968 h 1311522"/>
              <a:gd name="connsiteX1880" fmla="*/ 4262180 w 5057910"/>
              <a:gd name="connsiteY1880" fmla="*/ 36112 h 1311522"/>
              <a:gd name="connsiteX1881" fmla="*/ 4202173 w 5057910"/>
              <a:gd name="connsiteY1881" fmla="*/ 32968 h 1311522"/>
              <a:gd name="connsiteX1882" fmla="*/ 4142165 w 5057910"/>
              <a:gd name="connsiteY1882" fmla="*/ 29349 h 1311522"/>
              <a:gd name="connsiteX1883" fmla="*/ 4112923 w 5057910"/>
              <a:gd name="connsiteY1883" fmla="*/ 25824 h 1311522"/>
              <a:gd name="connsiteX1884" fmla="*/ 3974811 w 5057910"/>
              <a:gd name="connsiteY1884" fmla="*/ 22014 h 1311522"/>
              <a:gd name="connsiteX1885" fmla="*/ 3713445 w 5057910"/>
              <a:gd name="connsiteY1885" fmla="*/ 18681 h 1311522"/>
              <a:gd name="connsiteX1886" fmla="*/ 3587810 w 5057910"/>
              <a:gd name="connsiteY1886" fmla="*/ 18681 h 1311522"/>
              <a:gd name="connsiteX1887" fmla="*/ 3480273 w 5057910"/>
              <a:gd name="connsiteY1887" fmla="*/ 24681 h 1311522"/>
              <a:gd name="connsiteX1888" fmla="*/ 3413598 w 5057910"/>
              <a:gd name="connsiteY1888" fmla="*/ 24681 h 1311522"/>
              <a:gd name="connsiteX1889" fmla="*/ 3353781 w 5057910"/>
              <a:gd name="connsiteY1889" fmla="*/ 26587 h 1311522"/>
              <a:gd name="connsiteX1890" fmla="*/ 3295012 w 5057910"/>
              <a:gd name="connsiteY1890" fmla="*/ 27539 h 1311522"/>
              <a:gd name="connsiteX1891" fmla="*/ 3243291 w 5057910"/>
              <a:gd name="connsiteY1891" fmla="*/ 29634 h 1311522"/>
              <a:gd name="connsiteX1892" fmla="*/ 3148041 w 5057910"/>
              <a:gd name="connsiteY1892" fmla="*/ 28587 h 1311522"/>
              <a:gd name="connsiteX1893" fmla="*/ 3096511 w 5057910"/>
              <a:gd name="connsiteY1893" fmla="*/ 30015 h 1311522"/>
              <a:gd name="connsiteX1894" fmla="*/ 3045933 w 5057910"/>
              <a:gd name="connsiteY1894" fmla="*/ 29158 h 1311522"/>
              <a:gd name="connsiteX1895" fmla="*/ 3015262 w 5057910"/>
              <a:gd name="connsiteY1895" fmla="*/ 30396 h 1311522"/>
              <a:gd name="connsiteX1896" fmla="*/ 3001451 w 5057910"/>
              <a:gd name="connsiteY1896" fmla="*/ 31920 h 1311522"/>
              <a:gd name="connsiteX1897" fmla="*/ 2992784 w 5057910"/>
              <a:gd name="connsiteY1897" fmla="*/ 34111 h 1311522"/>
              <a:gd name="connsiteX1898" fmla="*/ 2974781 w 5057910"/>
              <a:gd name="connsiteY1898" fmla="*/ 30111 h 1311522"/>
              <a:gd name="connsiteX1899" fmla="*/ 2937443 w 5057910"/>
              <a:gd name="connsiteY1899" fmla="*/ 32111 h 1311522"/>
              <a:gd name="connsiteX1900" fmla="*/ 2907820 w 5057910"/>
              <a:gd name="connsiteY1900" fmla="*/ 34778 h 1311522"/>
              <a:gd name="connsiteX1901" fmla="*/ 2869149 w 5057910"/>
              <a:gd name="connsiteY1901" fmla="*/ 31825 h 1311522"/>
              <a:gd name="connsiteX1902" fmla="*/ 2828858 w 5057910"/>
              <a:gd name="connsiteY1902" fmla="*/ 34397 h 1311522"/>
              <a:gd name="connsiteX1903" fmla="*/ 2806379 w 5057910"/>
              <a:gd name="connsiteY1903" fmla="*/ 32206 h 1311522"/>
              <a:gd name="connsiteX1904" fmla="*/ 2761231 w 5057910"/>
              <a:gd name="connsiteY1904" fmla="*/ 32873 h 1311522"/>
              <a:gd name="connsiteX1905" fmla="*/ 2707129 w 5057910"/>
              <a:gd name="connsiteY1905" fmla="*/ 33635 h 1311522"/>
              <a:gd name="connsiteX1906" fmla="*/ 2681697 w 5057910"/>
              <a:gd name="connsiteY1906" fmla="*/ 32587 h 1311522"/>
              <a:gd name="connsiteX1907" fmla="*/ 2677030 w 5057910"/>
              <a:gd name="connsiteY1907" fmla="*/ 36492 h 1311522"/>
              <a:gd name="connsiteX1908" fmla="*/ 2671505 w 5057910"/>
              <a:gd name="connsiteY1908" fmla="*/ 33825 h 1311522"/>
              <a:gd name="connsiteX1909" fmla="*/ 2650169 w 5057910"/>
              <a:gd name="connsiteY1909" fmla="*/ 33825 h 1311522"/>
              <a:gd name="connsiteX1910" fmla="*/ 2610164 w 5057910"/>
              <a:gd name="connsiteY1910" fmla="*/ 38779 h 1311522"/>
              <a:gd name="connsiteX1911" fmla="*/ 2591114 w 5057910"/>
              <a:gd name="connsiteY1911" fmla="*/ 35254 h 1311522"/>
              <a:gd name="connsiteX1912" fmla="*/ 2575207 w 5057910"/>
              <a:gd name="connsiteY1912" fmla="*/ 33159 h 1311522"/>
              <a:gd name="connsiteX1913" fmla="*/ 2563777 w 5057910"/>
              <a:gd name="connsiteY1913" fmla="*/ 38016 h 1311522"/>
              <a:gd name="connsiteX1914" fmla="*/ 2544727 w 5057910"/>
              <a:gd name="connsiteY1914" fmla="*/ 35064 h 1311522"/>
              <a:gd name="connsiteX1915" fmla="*/ 2489959 w 5057910"/>
              <a:gd name="connsiteY1915" fmla="*/ 36683 h 1311522"/>
              <a:gd name="connsiteX1916" fmla="*/ 2435285 w 5057910"/>
              <a:gd name="connsiteY1916" fmla="*/ 35254 h 1311522"/>
              <a:gd name="connsiteX1917" fmla="*/ 2400805 w 5057910"/>
              <a:gd name="connsiteY1917" fmla="*/ 33730 h 1311522"/>
              <a:gd name="connsiteX1918" fmla="*/ 2341464 w 5057910"/>
              <a:gd name="connsiteY1918" fmla="*/ 35445 h 1311522"/>
              <a:gd name="connsiteX1919" fmla="*/ 2233450 w 5057910"/>
              <a:gd name="connsiteY1919" fmla="*/ 37636 h 1311522"/>
              <a:gd name="connsiteX1920" fmla="*/ 2233812 w 5057910"/>
              <a:gd name="connsiteY1920" fmla="*/ 36740 h 1311522"/>
              <a:gd name="connsiteX1921" fmla="*/ 2231164 w 5057910"/>
              <a:gd name="connsiteY1921" fmla="*/ 32206 h 1311522"/>
              <a:gd name="connsiteX1922" fmla="*/ 2216115 w 5057910"/>
              <a:gd name="connsiteY1922" fmla="*/ 33730 h 1311522"/>
              <a:gd name="connsiteX1923" fmla="*/ 2192302 w 5057910"/>
              <a:gd name="connsiteY1923" fmla="*/ 33730 h 1311522"/>
              <a:gd name="connsiteX1924" fmla="*/ 2150011 w 5057910"/>
              <a:gd name="connsiteY1924" fmla="*/ 34778 h 1311522"/>
              <a:gd name="connsiteX1925" fmla="*/ 2107149 w 5057910"/>
              <a:gd name="connsiteY1925" fmla="*/ 35635 h 1311522"/>
              <a:gd name="connsiteX1926" fmla="*/ 2041807 w 5057910"/>
              <a:gd name="connsiteY1926" fmla="*/ 37350 h 1311522"/>
              <a:gd name="connsiteX1927" fmla="*/ 2021329 w 5057910"/>
              <a:gd name="connsiteY1927" fmla="*/ 39445 h 1311522"/>
              <a:gd name="connsiteX1928" fmla="*/ 2040379 w 5057910"/>
              <a:gd name="connsiteY1928" fmla="*/ 33445 h 1311522"/>
              <a:gd name="connsiteX1929" fmla="*/ 2094385 w 5057910"/>
              <a:gd name="connsiteY1929" fmla="*/ 28301 h 1311522"/>
              <a:gd name="connsiteX1930" fmla="*/ 2178110 w 5057910"/>
              <a:gd name="connsiteY1930" fmla="*/ 26110 h 1311522"/>
              <a:gd name="connsiteX1931" fmla="*/ 2213734 w 5057910"/>
              <a:gd name="connsiteY1931" fmla="*/ 21443 h 1311522"/>
              <a:gd name="connsiteX1932" fmla="*/ 2231831 w 5057910"/>
              <a:gd name="connsiteY1932" fmla="*/ 22681 h 1311522"/>
              <a:gd name="connsiteX1933" fmla="*/ 2266978 w 5057910"/>
              <a:gd name="connsiteY1933" fmla="*/ 22681 h 1311522"/>
              <a:gd name="connsiteX1934" fmla="*/ 2297935 w 5057910"/>
              <a:gd name="connsiteY1934" fmla="*/ 19443 h 1311522"/>
              <a:gd name="connsiteX1935" fmla="*/ 2370610 w 5057910"/>
              <a:gd name="connsiteY1935" fmla="*/ 20776 h 1311522"/>
              <a:gd name="connsiteX1936" fmla="*/ 2410711 w 5057910"/>
              <a:gd name="connsiteY1936" fmla="*/ 20109 h 1311522"/>
              <a:gd name="connsiteX1937" fmla="*/ 2424712 w 5057910"/>
              <a:gd name="connsiteY1937" fmla="*/ 20967 h 1311522"/>
              <a:gd name="connsiteX1938" fmla="*/ 2565778 w 5057910"/>
              <a:gd name="connsiteY1938" fmla="*/ 19538 h 1311522"/>
              <a:gd name="connsiteX1939" fmla="*/ 2594353 w 5057910"/>
              <a:gd name="connsiteY1939" fmla="*/ 17728 h 1311522"/>
              <a:gd name="connsiteX1940" fmla="*/ 2613879 w 5057910"/>
              <a:gd name="connsiteY1940" fmla="*/ 17062 h 1311522"/>
              <a:gd name="connsiteX1941" fmla="*/ 2669505 w 5057910"/>
              <a:gd name="connsiteY1941" fmla="*/ 17823 h 1311522"/>
              <a:gd name="connsiteX1942" fmla="*/ 2779233 w 5057910"/>
              <a:gd name="connsiteY1942" fmla="*/ 14204 h 1311522"/>
              <a:gd name="connsiteX1943" fmla="*/ 2826858 w 5057910"/>
              <a:gd name="connsiteY1943" fmla="*/ 16109 h 1311522"/>
              <a:gd name="connsiteX1944" fmla="*/ 2867720 w 5057910"/>
              <a:gd name="connsiteY1944" fmla="*/ 16109 h 1311522"/>
              <a:gd name="connsiteX1945" fmla="*/ 2911821 w 5057910"/>
              <a:gd name="connsiteY1945" fmla="*/ 17633 h 1311522"/>
              <a:gd name="connsiteX1946" fmla="*/ 2955826 w 5057910"/>
              <a:gd name="connsiteY1946" fmla="*/ 17633 h 1311522"/>
              <a:gd name="connsiteX1947" fmla="*/ 3014691 w 5057910"/>
              <a:gd name="connsiteY1947" fmla="*/ 18300 h 1311522"/>
              <a:gd name="connsiteX1948" fmla="*/ 3071079 w 5057910"/>
              <a:gd name="connsiteY1948" fmla="*/ 19062 h 1311522"/>
              <a:gd name="connsiteX1949" fmla="*/ 3169853 w 5057910"/>
              <a:gd name="connsiteY1949" fmla="*/ 16585 h 1311522"/>
              <a:gd name="connsiteX1950" fmla="*/ 3221002 w 5057910"/>
              <a:gd name="connsiteY1950" fmla="*/ 18681 h 1311522"/>
              <a:gd name="connsiteX1951" fmla="*/ 3279867 w 5057910"/>
              <a:gd name="connsiteY1951" fmla="*/ 15919 h 1311522"/>
              <a:gd name="connsiteX1952" fmla="*/ 3382165 w 5057910"/>
              <a:gd name="connsiteY1952" fmla="*/ 15442 h 1311522"/>
              <a:gd name="connsiteX1953" fmla="*/ 3607813 w 5057910"/>
              <a:gd name="connsiteY1953" fmla="*/ 13823 h 1311522"/>
              <a:gd name="connsiteX1954" fmla="*/ 3731638 w 5057910"/>
              <a:gd name="connsiteY1954" fmla="*/ 11442 h 1311522"/>
              <a:gd name="connsiteX1955" fmla="*/ 2917250 w 5057910"/>
              <a:gd name="connsiteY1955" fmla="*/ 4298 h 1311522"/>
              <a:gd name="connsiteX1956" fmla="*/ 2926775 w 5057910"/>
              <a:gd name="connsiteY1956" fmla="*/ 6393 h 1311522"/>
              <a:gd name="connsiteX1957" fmla="*/ 2934204 w 5057910"/>
              <a:gd name="connsiteY1957" fmla="*/ 6393 h 1311522"/>
              <a:gd name="connsiteX1958" fmla="*/ 2917250 w 5057910"/>
              <a:gd name="connsiteY1958" fmla="*/ 6679 h 1311522"/>
              <a:gd name="connsiteX1959" fmla="*/ 2917250 w 5057910"/>
              <a:gd name="connsiteY1959" fmla="*/ 4298 h 1311522"/>
              <a:gd name="connsiteX1960" fmla="*/ 2889056 w 5057910"/>
              <a:gd name="connsiteY1960" fmla="*/ 3822 h 1311522"/>
              <a:gd name="connsiteX1961" fmla="*/ 2907725 w 5057910"/>
              <a:gd name="connsiteY1961" fmla="*/ 6203 h 1311522"/>
              <a:gd name="connsiteX1962" fmla="*/ 2887532 w 5057910"/>
              <a:gd name="connsiteY1962" fmla="*/ 6965 h 1311522"/>
              <a:gd name="connsiteX1963" fmla="*/ 2876960 w 5057910"/>
              <a:gd name="connsiteY1963" fmla="*/ 2679 h 1311522"/>
              <a:gd name="connsiteX1964" fmla="*/ 2883341 w 5057910"/>
              <a:gd name="connsiteY1964" fmla="*/ 4298 h 1311522"/>
              <a:gd name="connsiteX1965" fmla="*/ 2862196 w 5057910"/>
              <a:gd name="connsiteY1965" fmla="*/ 4869 h 1311522"/>
              <a:gd name="connsiteX1966" fmla="*/ 2876960 w 5057910"/>
              <a:gd name="connsiteY1966" fmla="*/ 2679 h 1311522"/>
              <a:gd name="connsiteX1967" fmla="*/ 2841157 w 5057910"/>
              <a:gd name="connsiteY1967" fmla="*/ 2548 h 1311522"/>
              <a:gd name="connsiteX1968" fmla="*/ 2845527 w 5057910"/>
              <a:gd name="connsiteY1968" fmla="*/ 3822 h 1311522"/>
              <a:gd name="connsiteX1969" fmla="*/ 2836002 w 5057910"/>
              <a:gd name="connsiteY1969" fmla="*/ 3060 h 1311522"/>
              <a:gd name="connsiteX1970" fmla="*/ 2841157 w 5057910"/>
              <a:gd name="connsiteY1970" fmla="*/ 2548 h 1311522"/>
              <a:gd name="connsiteX1971" fmla="*/ 2791234 w 5057910"/>
              <a:gd name="connsiteY1971" fmla="*/ 1059 h 1311522"/>
              <a:gd name="connsiteX1972" fmla="*/ 2774089 w 5057910"/>
              <a:gd name="connsiteY1972" fmla="*/ 1821 h 1311522"/>
              <a:gd name="connsiteX1973" fmla="*/ 2791234 w 5057910"/>
              <a:gd name="connsiteY1973" fmla="*/ 1059 h 131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Lst>
            <a:rect l="l" t="t" r="r" b="b"/>
            <a:pathLst>
              <a:path w="5057910" h="1311522">
                <a:moveTo>
                  <a:pt x="1237231" y="1308746"/>
                </a:moveTo>
                <a:cubicBezTo>
                  <a:pt x="1239879" y="1307213"/>
                  <a:pt x="1243155" y="1307213"/>
                  <a:pt x="1245803" y="1308746"/>
                </a:cubicBezTo>
                <a:cubicBezTo>
                  <a:pt x="1244660" y="1312175"/>
                  <a:pt x="1239041" y="1310556"/>
                  <a:pt x="1237231" y="1308746"/>
                </a:cubicBezTo>
                <a:close/>
                <a:moveTo>
                  <a:pt x="1256911" y="1307950"/>
                </a:moveTo>
                <a:cubicBezTo>
                  <a:pt x="1259900" y="1308533"/>
                  <a:pt x="1262757" y="1309700"/>
                  <a:pt x="1262567" y="1310652"/>
                </a:cubicBezTo>
                <a:cubicBezTo>
                  <a:pt x="1262567" y="1310652"/>
                  <a:pt x="1249803" y="1311605"/>
                  <a:pt x="1250470" y="1308747"/>
                </a:cubicBezTo>
                <a:cubicBezTo>
                  <a:pt x="1250803" y="1307366"/>
                  <a:pt x="1253923" y="1307366"/>
                  <a:pt x="1256911" y="1307950"/>
                </a:cubicBezTo>
                <a:close/>
                <a:moveTo>
                  <a:pt x="977139" y="1296031"/>
                </a:moveTo>
                <a:cubicBezTo>
                  <a:pt x="988104" y="1297031"/>
                  <a:pt x="999486" y="1298650"/>
                  <a:pt x="1003011" y="1298650"/>
                </a:cubicBezTo>
                <a:cubicBezTo>
                  <a:pt x="1023680" y="1299126"/>
                  <a:pt x="1044445" y="1299507"/>
                  <a:pt x="1065019" y="1301793"/>
                </a:cubicBezTo>
                <a:cubicBezTo>
                  <a:pt x="1081878" y="1294363"/>
                  <a:pt x="1115216" y="1303317"/>
                  <a:pt x="1133313" y="1304365"/>
                </a:cubicBezTo>
                <a:cubicBezTo>
                  <a:pt x="1157887" y="1305889"/>
                  <a:pt x="1182462" y="1307098"/>
                  <a:pt x="1207037" y="1307984"/>
                </a:cubicBezTo>
                <a:cubicBezTo>
                  <a:pt x="1163317" y="1315890"/>
                  <a:pt x="1115025" y="1308365"/>
                  <a:pt x="1070924" y="1306365"/>
                </a:cubicBezTo>
                <a:lnTo>
                  <a:pt x="1004249" y="1303317"/>
                </a:lnTo>
                <a:cubicBezTo>
                  <a:pt x="991867" y="1302745"/>
                  <a:pt x="961958" y="1306651"/>
                  <a:pt x="953767" y="1297126"/>
                </a:cubicBezTo>
                <a:cubicBezTo>
                  <a:pt x="955624" y="1294650"/>
                  <a:pt x="966173" y="1295031"/>
                  <a:pt x="977139" y="1296031"/>
                </a:cubicBezTo>
                <a:close/>
                <a:moveTo>
                  <a:pt x="850182" y="1283124"/>
                </a:moveTo>
                <a:cubicBezTo>
                  <a:pt x="848920" y="1283315"/>
                  <a:pt x="847563" y="1284267"/>
                  <a:pt x="847182" y="1285410"/>
                </a:cubicBezTo>
                <a:lnTo>
                  <a:pt x="852611" y="1285410"/>
                </a:lnTo>
                <a:cubicBezTo>
                  <a:pt x="852611" y="1283505"/>
                  <a:pt x="851444" y="1282934"/>
                  <a:pt x="850182" y="1283124"/>
                </a:cubicBezTo>
                <a:close/>
                <a:moveTo>
                  <a:pt x="1153506" y="1265123"/>
                </a:moveTo>
                <a:cubicBezTo>
                  <a:pt x="1156030" y="1264722"/>
                  <a:pt x="1158621" y="1265085"/>
                  <a:pt x="1160935" y="1266170"/>
                </a:cubicBezTo>
                <a:cubicBezTo>
                  <a:pt x="1159888" y="1267123"/>
                  <a:pt x="1155601" y="1272171"/>
                  <a:pt x="1152458" y="1269123"/>
                </a:cubicBezTo>
                <a:cubicBezTo>
                  <a:pt x="1152553" y="1268170"/>
                  <a:pt x="1151601" y="1265789"/>
                  <a:pt x="1153506" y="1265123"/>
                </a:cubicBezTo>
                <a:close/>
                <a:moveTo>
                  <a:pt x="1385963" y="1264611"/>
                </a:moveTo>
                <a:cubicBezTo>
                  <a:pt x="1388559" y="1265075"/>
                  <a:pt x="1390964" y="1266409"/>
                  <a:pt x="1392012" y="1267599"/>
                </a:cubicBezTo>
                <a:lnTo>
                  <a:pt x="1378772" y="1266837"/>
                </a:lnTo>
                <a:cubicBezTo>
                  <a:pt x="1380581" y="1264551"/>
                  <a:pt x="1383367" y="1264147"/>
                  <a:pt x="1385963" y="1264611"/>
                </a:cubicBezTo>
                <a:close/>
                <a:moveTo>
                  <a:pt x="1416872" y="1264456"/>
                </a:moveTo>
                <a:cubicBezTo>
                  <a:pt x="1416872" y="1268361"/>
                  <a:pt x="1412967" y="1265980"/>
                  <a:pt x="1410681" y="1266837"/>
                </a:cubicBezTo>
                <a:cubicBezTo>
                  <a:pt x="1410681" y="1263694"/>
                  <a:pt x="1415348" y="1262932"/>
                  <a:pt x="1416872" y="1264456"/>
                </a:cubicBezTo>
                <a:close/>
                <a:moveTo>
                  <a:pt x="1407538" y="1264456"/>
                </a:moveTo>
                <a:cubicBezTo>
                  <a:pt x="1406776" y="1265980"/>
                  <a:pt x="1403728" y="1269885"/>
                  <a:pt x="1400584" y="1268361"/>
                </a:cubicBezTo>
                <a:cubicBezTo>
                  <a:pt x="1396679" y="1263694"/>
                  <a:pt x="1405252" y="1262932"/>
                  <a:pt x="1407538" y="1264456"/>
                </a:cubicBezTo>
                <a:close/>
                <a:moveTo>
                  <a:pt x="1203334" y="1263766"/>
                </a:moveTo>
                <a:cubicBezTo>
                  <a:pt x="1222062" y="1264289"/>
                  <a:pt x="1241326" y="1266599"/>
                  <a:pt x="1247327" y="1267599"/>
                </a:cubicBezTo>
                <a:cubicBezTo>
                  <a:pt x="1219705" y="1273028"/>
                  <a:pt x="1192178" y="1269123"/>
                  <a:pt x="1162555" y="1270647"/>
                </a:cubicBezTo>
                <a:cubicBezTo>
                  <a:pt x="1166412" y="1264504"/>
                  <a:pt x="1184605" y="1263242"/>
                  <a:pt x="1203334" y="1263766"/>
                </a:cubicBezTo>
                <a:close/>
                <a:moveTo>
                  <a:pt x="1347815" y="1263504"/>
                </a:moveTo>
                <a:cubicBezTo>
                  <a:pt x="1358531" y="1262837"/>
                  <a:pt x="1368913" y="1262980"/>
                  <a:pt x="1371438" y="1265980"/>
                </a:cubicBezTo>
                <a:cubicBezTo>
                  <a:pt x="1343339" y="1268361"/>
                  <a:pt x="1298476" y="1276267"/>
                  <a:pt x="1268758" y="1270266"/>
                </a:cubicBezTo>
                <a:cubicBezTo>
                  <a:pt x="1264567" y="1269409"/>
                  <a:pt x="1267901" y="1265218"/>
                  <a:pt x="1273330" y="1265218"/>
                </a:cubicBezTo>
                <a:cubicBezTo>
                  <a:pt x="1289618" y="1265885"/>
                  <a:pt x="1306001" y="1266742"/>
                  <a:pt x="1322193" y="1265885"/>
                </a:cubicBezTo>
                <a:cubicBezTo>
                  <a:pt x="1326051" y="1265647"/>
                  <a:pt x="1337100" y="1264171"/>
                  <a:pt x="1347815" y="1263504"/>
                </a:cubicBezTo>
                <a:close/>
                <a:moveTo>
                  <a:pt x="1492679" y="1263230"/>
                </a:moveTo>
                <a:cubicBezTo>
                  <a:pt x="1499144" y="1262789"/>
                  <a:pt x="1505550" y="1262646"/>
                  <a:pt x="1507455" y="1264551"/>
                </a:cubicBezTo>
                <a:cubicBezTo>
                  <a:pt x="1498692" y="1266113"/>
                  <a:pt x="1489776" y="1266694"/>
                  <a:pt x="1480880" y="1266266"/>
                </a:cubicBezTo>
                <a:cubicBezTo>
                  <a:pt x="1473165" y="1266647"/>
                  <a:pt x="1466212" y="1269028"/>
                  <a:pt x="1466212" y="1267313"/>
                </a:cubicBezTo>
                <a:cubicBezTo>
                  <a:pt x="1464973" y="1263694"/>
                  <a:pt x="1477546" y="1264456"/>
                  <a:pt x="1477546" y="1263694"/>
                </a:cubicBezTo>
                <a:cubicBezTo>
                  <a:pt x="1479689" y="1264409"/>
                  <a:pt x="1486214" y="1263671"/>
                  <a:pt x="1492679" y="1263230"/>
                </a:cubicBezTo>
                <a:close/>
                <a:moveTo>
                  <a:pt x="1551698" y="1261359"/>
                </a:moveTo>
                <a:cubicBezTo>
                  <a:pt x="1559413" y="1261264"/>
                  <a:pt x="1567843" y="1261836"/>
                  <a:pt x="1570986" y="1263026"/>
                </a:cubicBezTo>
                <a:cubicBezTo>
                  <a:pt x="1567081" y="1263026"/>
                  <a:pt x="1536030" y="1266551"/>
                  <a:pt x="1536696" y="1263693"/>
                </a:cubicBezTo>
                <a:cubicBezTo>
                  <a:pt x="1536982" y="1262217"/>
                  <a:pt x="1543983" y="1261455"/>
                  <a:pt x="1551698" y="1261359"/>
                </a:cubicBezTo>
                <a:close/>
                <a:moveTo>
                  <a:pt x="1647829" y="1255931"/>
                </a:moveTo>
                <a:cubicBezTo>
                  <a:pt x="1646139" y="1256526"/>
                  <a:pt x="1644567" y="1257502"/>
                  <a:pt x="1643091" y="1257502"/>
                </a:cubicBezTo>
                <a:cubicBezTo>
                  <a:pt x="1646482" y="1257997"/>
                  <a:pt x="1649930" y="1257702"/>
                  <a:pt x="1653187" y="1256645"/>
                </a:cubicBezTo>
                <a:lnTo>
                  <a:pt x="1653282" y="1256645"/>
                </a:lnTo>
                <a:cubicBezTo>
                  <a:pt x="1651329" y="1255121"/>
                  <a:pt x="1649520" y="1255335"/>
                  <a:pt x="1647829" y="1255931"/>
                </a:cubicBezTo>
                <a:close/>
                <a:moveTo>
                  <a:pt x="3859666" y="1254443"/>
                </a:moveTo>
                <a:cubicBezTo>
                  <a:pt x="3865750" y="1253955"/>
                  <a:pt x="3871513" y="1254741"/>
                  <a:pt x="3874894" y="1258265"/>
                </a:cubicBezTo>
                <a:lnTo>
                  <a:pt x="3842509" y="1258265"/>
                </a:lnTo>
                <a:cubicBezTo>
                  <a:pt x="3847176" y="1256693"/>
                  <a:pt x="3853582" y="1254931"/>
                  <a:pt x="3859666" y="1254443"/>
                </a:cubicBezTo>
                <a:close/>
                <a:moveTo>
                  <a:pt x="3830030" y="1254359"/>
                </a:moveTo>
                <a:cubicBezTo>
                  <a:pt x="3833374" y="1254054"/>
                  <a:pt x="3836631" y="1255540"/>
                  <a:pt x="3838603" y="1258264"/>
                </a:cubicBezTo>
                <a:cubicBezTo>
                  <a:pt x="3835460" y="1263884"/>
                  <a:pt x="3826411" y="1261693"/>
                  <a:pt x="3830030" y="1254359"/>
                </a:cubicBezTo>
                <a:close/>
                <a:moveTo>
                  <a:pt x="4065679" y="1249692"/>
                </a:moveTo>
                <a:cubicBezTo>
                  <a:pt x="4034247" y="1254169"/>
                  <a:pt x="3997766" y="1255598"/>
                  <a:pt x="3964524" y="1256931"/>
                </a:cubicBezTo>
                <a:cubicBezTo>
                  <a:pt x="3963190" y="1256931"/>
                  <a:pt x="3961952" y="1254359"/>
                  <a:pt x="3960714" y="1254359"/>
                </a:cubicBezTo>
                <a:cubicBezTo>
                  <a:pt x="3960714" y="1248073"/>
                  <a:pt x="3969286" y="1255121"/>
                  <a:pt x="3973953" y="1251978"/>
                </a:cubicBezTo>
                <a:cubicBezTo>
                  <a:pt x="4004338" y="1247730"/>
                  <a:pt x="4035114" y="1246958"/>
                  <a:pt x="4065679" y="1249692"/>
                </a:cubicBezTo>
                <a:close/>
                <a:moveTo>
                  <a:pt x="805557" y="1248358"/>
                </a:moveTo>
                <a:cubicBezTo>
                  <a:pt x="804795" y="1251501"/>
                  <a:pt x="808701" y="1251501"/>
                  <a:pt x="810225" y="1252263"/>
                </a:cubicBezTo>
                <a:lnTo>
                  <a:pt x="810320" y="1251977"/>
                </a:lnTo>
                <a:cubicBezTo>
                  <a:pt x="811272" y="1251254"/>
                  <a:pt x="812025" y="1250301"/>
                  <a:pt x="812511" y="1249215"/>
                </a:cubicBezTo>
                <a:cubicBezTo>
                  <a:pt x="810358" y="1248129"/>
                  <a:pt x="807901" y="1247834"/>
                  <a:pt x="805557" y="1248358"/>
                </a:cubicBezTo>
                <a:close/>
                <a:moveTo>
                  <a:pt x="1498835" y="1245822"/>
                </a:moveTo>
                <a:cubicBezTo>
                  <a:pt x="1508860" y="1247477"/>
                  <a:pt x="1518932" y="1250073"/>
                  <a:pt x="1528981" y="1250644"/>
                </a:cubicBezTo>
                <a:cubicBezTo>
                  <a:pt x="1553842" y="1251977"/>
                  <a:pt x="1578797" y="1246453"/>
                  <a:pt x="1603562" y="1249310"/>
                </a:cubicBezTo>
                <a:cubicBezTo>
                  <a:pt x="1605372" y="1249596"/>
                  <a:pt x="1607182" y="1252739"/>
                  <a:pt x="1608991" y="1252739"/>
                </a:cubicBezTo>
                <a:cubicBezTo>
                  <a:pt x="1605086" y="1258550"/>
                  <a:pt x="1570320" y="1255883"/>
                  <a:pt x="1563367" y="1256073"/>
                </a:cubicBezTo>
                <a:cubicBezTo>
                  <a:pt x="1546984" y="1256550"/>
                  <a:pt x="1534792" y="1255597"/>
                  <a:pt x="1516694" y="1257121"/>
                </a:cubicBezTo>
                <a:cubicBezTo>
                  <a:pt x="1508598" y="1257788"/>
                  <a:pt x="1502407" y="1248358"/>
                  <a:pt x="1496215" y="1250453"/>
                </a:cubicBezTo>
                <a:cubicBezTo>
                  <a:pt x="1493263" y="1257311"/>
                  <a:pt x="1485357" y="1252644"/>
                  <a:pt x="1481642" y="1251120"/>
                </a:cubicBezTo>
                <a:cubicBezTo>
                  <a:pt x="1475832" y="1248739"/>
                  <a:pt x="1478689" y="1255121"/>
                  <a:pt x="1471165" y="1255121"/>
                </a:cubicBezTo>
                <a:cubicBezTo>
                  <a:pt x="1462897" y="1256140"/>
                  <a:pt x="1454620" y="1253254"/>
                  <a:pt x="1448781" y="1247310"/>
                </a:cubicBezTo>
                <a:cubicBezTo>
                  <a:pt x="1454620" y="1242633"/>
                  <a:pt x="1462840" y="1242357"/>
                  <a:pt x="1468974" y="1246643"/>
                </a:cubicBezTo>
                <a:cubicBezTo>
                  <a:pt x="1478832" y="1243453"/>
                  <a:pt x="1488810" y="1244167"/>
                  <a:pt x="1498835" y="1245822"/>
                </a:cubicBezTo>
                <a:close/>
                <a:moveTo>
                  <a:pt x="1400775" y="1245025"/>
                </a:moveTo>
                <a:cubicBezTo>
                  <a:pt x="1407128" y="1244311"/>
                  <a:pt x="1413557" y="1244596"/>
                  <a:pt x="1419825" y="1245882"/>
                </a:cubicBezTo>
                <a:cubicBezTo>
                  <a:pt x="1428397" y="1246454"/>
                  <a:pt x="1437065" y="1245692"/>
                  <a:pt x="1440208" y="1249502"/>
                </a:cubicBezTo>
                <a:cubicBezTo>
                  <a:pt x="1432874" y="1255979"/>
                  <a:pt x="1413062" y="1246549"/>
                  <a:pt x="1404870" y="1250264"/>
                </a:cubicBezTo>
                <a:cubicBezTo>
                  <a:pt x="1404870" y="1249216"/>
                  <a:pt x="1395345" y="1248263"/>
                  <a:pt x="1400775" y="1245025"/>
                </a:cubicBezTo>
                <a:close/>
                <a:moveTo>
                  <a:pt x="1315621" y="1243501"/>
                </a:moveTo>
                <a:cubicBezTo>
                  <a:pt x="1322612" y="1242263"/>
                  <a:pt x="1329775" y="1242263"/>
                  <a:pt x="1336766" y="1243501"/>
                </a:cubicBezTo>
                <a:cubicBezTo>
                  <a:pt x="1332071" y="1246130"/>
                  <a:pt x="1326527" y="1246816"/>
                  <a:pt x="1321336" y="1245406"/>
                </a:cubicBezTo>
                <a:cubicBezTo>
                  <a:pt x="1317812" y="1244834"/>
                  <a:pt x="1312668" y="1243882"/>
                  <a:pt x="1315621" y="1243501"/>
                </a:cubicBezTo>
                <a:close/>
                <a:moveTo>
                  <a:pt x="1370937" y="1242024"/>
                </a:moveTo>
                <a:cubicBezTo>
                  <a:pt x="1381677" y="1242286"/>
                  <a:pt x="1390344" y="1243643"/>
                  <a:pt x="1389535" y="1246358"/>
                </a:cubicBezTo>
                <a:cubicBezTo>
                  <a:pt x="1381439" y="1250644"/>
                  <a:pt x="1349435" y="1246929"/>
                  <a:pt x="1339910" y="1244262"/>
                </a:cubicBezTo>
                <a:cubicBezTo>
                  <a:pt x="1347387" y="1242595"/>
                  <a:pt x="1360198" y="1241762"/>
                  <a:pt x="1370937" y="1242024"/>
                </a:cubicBezTo>
                <a:close/>
                <a:moveTo>
                  <a:pt x="2288314" y="1241929"/>
                </a:moveTo>
                <a:cubicBezTo>
                  <a:pt x="2287647" y="1242524"/>
                  <a:pt x="2287076" y="1243500"/>
                  <a:pt x="2287076" y="1243500"/>
                </a:cubicBezTo>
                <a:lnTo>
                  <a:pt x="2287171" y="1243500"/>
                </a:lnTo>
                <a:cubicBezTo>
                  <a:pt x="2287933" y="1243500"/>
                  <a:pt x="2290886" y="1245691"/>
                  <a:pt x="2290124" y="1242643"/>
                </a:cubicBezTo>
                <a:cubicBezTo>
                  <a:pt x="2289743" y="1241119"/>
                  <a:pt x="2288981" y="1241334"/>
                  <a:pt x="2288314" y="1241929"/>
                </a:cubicBezTo>
                <a:close/>
                <a:moveTo>
                  <a:pt x="2267383" y="1241322"/>
                </a:moveTo>
                <a:cubicBezTo>
                  <a:pt x="2261739" y="1241524"/>
                  <a:pt x="2256691" y="1242691"/>
                  <a:pt x="2255167" y="1245786"/>
                </a:cubicBezTo>
                <a:lnTo>
                  <a:pt x="2255644" y="1245786"/>
                </a:lnTo>
                <a:cubicBezTo>
                  <a:pt x="2264731" y="1244100"/>
                  <a:pt x="2273932" y="1243052"/>
                  <a:pt x="2283171" y="1242643"/>
                </a:cubicBezTo>
                <a:cubicBezTo>
                  <a:pt x="2279265" y="1241881"/>
                  <a:pt x="2273026" y="1241119"/>
                  <a:pt x="2267383" y="1241322"/>
                </a:cubicBezTo>
                <a:close/>
                <a:moveTo>
                  <a:pt x="750646" y="1240143"/>
                </a:moveTo>
                <a:lnTo>
                  <a:pt x="739024" y="1242689"/>
                </a:lnTo>
                <a:lnTo>
                  <a:pt x="738025" y="1242643"/>
                </a:lnTo>
                <a:lnTo>
                  <a:pt x="737930" y="1242929"/>
                </a:lnTo>
                <a:lnTo>
                  <a:pt x="739024" y="1242689"/>
                </a:lnTo>
                <a:lnTo>
                  <a:pt x="762790" y="1243786"/>
                </a:lnTo>
                <a:cubicBezTo>
                  <a:pt x="760456" y="1240262"/>
                  <a:pt x="755599" y="1239666"/>
                  <a:pt x="750646" y="1240143"/>
                </a:cubicBezTo>
                <a:close/>
                <a:moveTo>
                  <a:pt x="843181" y="1238297"/>
                </a:moveTo>
                <a:cubicBezTo>
                  <a:pt x="833227" y="1237119"/>
                  <a:pt x="823416" y="1236881"/>
                  <a:pt x="822226" y="1240738"/>
                </a:cubicBezTo>
                <a:cubicBezTo>
                  <a:pt x="823655" y="1251596"/>
                  <a:pt x="837562" y="1245119"/>
                  <a:pt x="844419" y="1244262"/>
                </a:cubicBezTo>
                <a:lnTo>
                  <a:pt x="844419" y="1248072"/>
                </a:lnTo>
                <a:cubicBezTo>
                  <a:pt x="853678" y="1254101"/>
                  <a:pt x="865013" y="1256064"/>
                  <a:pt x="875757" y="1253502"/>
                </a:cubicBezTo>
                <a:lnTo>
                  <a:pt x="875852" y="1253502"/>
                </a:lnTo>
                <a:cubicBezTo>
                  <a:pt x="880995" y="1251406"/>
                  <a:pt x="904808" y="1261979"/>
                  <a:pt x="902712" y="1248929"/>
                </a:cubicBezTo>
                <a:lnTo>
                  <a:pt x="906618" y="1250453"/>
                </a:lnTo>
                <a:cubicBezTo>
                  <a:pt x="899474" y="1236261"/>
                  <a:pt x="880995" y="1240738"/>
                  <a:pt x="864993" y="1241500"/>
                </a:cubicBezTo>
                <a:cubicBezTo>
                  <a:pt x="863231" y="1241595"/>
                  <a:pt x="853134" y="1239476"/>
                  <a:pt x="843181" y="1238297"/>
                </a:cubicBezTo>
                <a:close/>
                <a:moveTo>
                  <a:pt x="715748" y="1237321"/>
                </a:moveTo>
                <a:lnTo>
                  <a:pt x="705962" y="1242553"/>
                </a:lnTo>
                <a:lnTo>
                  <a:pt x="705354" y="1242643"/>
                </a:lnTo>
                <a:lnTo>
                  <a:pt x="705259" y="1242929"/>
                </a:lnTo>
                <a:lnTo>
                  <a:pt x="705962" y="1242553"/>
                </a:lnTo>
                <a:lnTo>
                  <a:pt x="716689" y="1240965"/>
                </a:lnTo>
                <a:cubicBezTo>
                  <a:pt x="720523" y="1241596"/>
                  <a:pt x="724309" y="1242453"/>
                  <a:pt x="727738" y="1240643"/>
                </a:cubicBezTo>
                <a:cubicBezTo>
                  <a:pt x="725071" y="1238595"/>
                  <a:pt x="720285" y="1237214"/>
                  <a:pt x="715748" y="1237321"/>
                </a:cubicBezTo>
                <a:close/>
                <a:moveTo>
                  <a:pt x="786698" y="1236452"/>
                </a:moveTo>
                <a:cubicBezTo>
                  <a:pt x="783650" y="1237118"/>
                  <a:pt x="755932" y="1248358"/>
                  <a:pt x="772887" y="1248358"/>
                </a:cubicBezTo>
                <a:lnTo>
                  <a:pt x="772982" y="1248072"/>
                </a:lnTo>
                <a:cubicBezTo>
                  <a:pt x="782793" y="1241786"/>
                  <a:pt x="795651" y="1253406"/>
                  <a:pt x="803938" y="1244548"/>
                </a:cubicBezTo>
                <a:cubicBezTo>
                  <a:pt x="803176" y="1238071"/>
                  <a:pt x="786698" y="1236452"/>
                  <a:pt x="786698" y="1236452"/>
                </a:cubicBezTo>
                <a:close/>
                <a:moveTo>
                  <a:pt x="2888460" y="1233725"/>
                </a:moveTo>
                <a:cubicBezTo>
                  <a:pt x="2895009" y="1233951"/>
                  <a:pt x="2900867" y="1235595"/>
                  <a:pt x="2899247" y="1237976"/>
                </a:cubicBezTo>
                <a:cubicBezTo>
                  <a:pt x="2890694" y="1238795"/>
                  <a:pt x="2882083" y="1238795"/>
                  <a:pt x="2873530" y="1237976"/>
                </a:cubicBezTo>
                <a:cubicBezTo>
                  <a:pt x="2874673" y="1234690"/>
                  <a:pt x="2881912" y="1233499"/>
                  <a:pt x="2888460" y="1233725"/>
                </a:cubicBezTo>
                <a:close/>
                <a:moveTo>
                  <a:pt x="3838746" y="1233631"/>
                </a:moveTo>
                <a:cubicBezTo>
                  <a:pt x="3847581" y="1234142"/>
                  <a:pt x="3857415" y="1236500"/>
                  <a:pt x="3860415" y="1237976"/>
                </a:cubicBezTo>
                <a:cubicBezTo>
                  <a:pt x="3848128" y="1238738"/>
                  <a:pt x="3835365" y="1243596"/>
                  <a:pt x="3823077" y="1240357"/>
                </a:cubicBezTo>
                <a:cubicBezTo>
                  <a:pt x="3822077" y="1234452"/>
                  <a:pt x="3829912" y="1233119"/>
                  <a:pt x="3838746" y="1233631"/>
                </a:cubicBezTo>
                <a:close/>
                <a:moveTo>
                  <a:pt x="4201125" y="1233588"/>
                </a:moveTo>
                <a:cubicBezTo>
                  <a:pt x="4203291" y="1233577"/>
                  <a:pt x="4205459" y="1234309"/>
                  <a:pt x="4207697" y="1236452"/>
                </a:cubicBezTo>
                <a:cubicBezTo>
                  <a:pt x="4213031" y="1241977"/>
                  <a:pt x="4186551" y="1239215"/>
                  <a:pt x="4176074" y="1240739"/>
                </a:cubicBezTo>
                <a:cubicBezTo>
                  <a:pt x="4157500" y="1243501"/>
                  <a:pt x="4138450" y="1246263"/>
                  <a:pt x="4119400" y="1247882"/>
                </a:cubicBezTo>
                <a:cubicBezTo>
                  <a:pt x="4111209" y="1248549"/>
                  <a:pt x="4078157" y="1251407"/>
                  <a:pt x="4075490" y="1247311"/>
                </a:cubicBezTo>
                <a:cubicBezTo>
                  <a:pt x="4109970" y="1241396"/>
                  <a:pt x="4144765" y="1237509"/>
                  <a:pt x="4179693" y="1235690"/>
                </a:cubicBezTo>
                <a:cubicBezTo>
                  <a:pt x="4188123" y="1240334"/>
                  <a:pt x="4194624" y="1233619"/>
                  <a:pt x="4201125" y="1233588"/>
                </a:cubicBezTo>
                <a:close/>
                <a:moveTo>
                  <a:pt x="2854278" y="1233273"/>
                </a:moveTo>
                <a:cubicBezTo>
                  <a:pt x="2861958" y="1232547"/>
                  <a:pt x="2869863" y="1232880"/>
                  <a:pt x="2868959" y="1234928"/>
                </a:cubicBezTo>
                <a:cubicBezTo>
                  <a:pt x="2867149" y="1239023"/>
                  <a:pt x="2862577" y="1242929"/>
                  <a:pt x="2860005" y="1240071"/>
                </a:cubicBezTo>
                <a:cubicBezTo>
                  <a:pt x="2854957" y="1234452"/>
                  <a:pt x="2845527" y="1242357"/>
                  <a:pt x="2840955" y="1237976"/>
                </a:cubicBezTo>
                <a:cubicBezTo>
                  <a:pt x="2839146" y="1235785"/>
                  <a:pt x="2846599" y="1233999"/>
                  <a:pt x="2854278" y="1233273"/>
                </a:cubicBezTo>
                <a:close/>
                <a:moveTo>
                  <a:pt x="668643" y="1232763"/>
                </a:moveTo>
                <a:cubicBezTo>
                  <a:pt x="666361" y="1232303"/>
                  <a:pt x="664706" y="1232976"/>
                  <a:pt x="664206" y="1235976"/>
                </a:cubicBezTo>
                <a:cubicBezTo>
                  <a:pt x="662873" y="1243977"/>
                  <a:pt x="683828" y="1241119"/>
                  <a:pt x="688019" y="1240452"/>
                </a:cubicBezTo>
                <a:lnTo>
                  <a:pt x="688305" y="1240167"/>
                </a:lnTo>
                <a:cubicBezTo>
                  <a:pt x="691162" y="1239976"/>
                  <a:pt x="695544" y="1244929"/>
                  <a:pt x="697258" y="1240643"/>
                </a:cubicBezTo>
                <a:cubicBezTo>
                  <a:pt x="698973" y="1236356"/>
                  <a:pt x="693543" y="1236928"/>
                  <a:pt x="691829" y="1235213"/>
                </a:cubicBezTo>
                <a:cubicBezTo>
                  <a:pt x="687971" y="1245715"/>
                  <a:pt x="675487" y="1234142"/>
                  <a:pt x="668643" y="1232763"/>
                </a:cubicBezTo>
                <a:close/>
                <a:moveTo>
                  <a:pt x="4232939" y="1231785"/>
                </a:moveTo>
                <a:cubicBezTo>
                  <a:pt x="4232177" y="1236452"/>
                  <a:pt x="4223699" y="1240739"/>
                  <a:pt x="4215698" y="1237976"/>
                </a:cubicBezTo>
                <a:cubicBezTo>
                  <a:pt x="4214937" y="1230166"/>
                  <a:pt x="4227319" y="1234167"/>
                  <a:pt x="4232939" y="1231785"/>
                </a:cubicBezTo>
                <a:close/>
                <a:moveTo>
                  <a:pt x="2042188" y="1231403"/>
                </a:moveTo>
                <a:cubicBezTo>
                  <a:pt x="2041902" y="1232832"/>
                  <a:pt x="2027329" y="1229594"/>
                  <a:pt x="2028948" y="1233213"/>
                </a:cubicBezTo>
                <a:cubicBezTo>
                  <a:pt x="2030568" y="1236833"/>
                  <a:pt x="2043427" y="1234547"/>
                  <a:pt x="2044474" y="1234547"/>
                </a:cubicBezTo>
                <a:cubicBezTo>
                  <a:pt x="2044979" y="1232832"/>
                  <a:pt x="2044217" y="1231785"/>
                  <a:pt x="2042188" y="1231403"/>
                </a:cubicBezTo>
                <a:close/>
                <a:moveTo>
                  <a:pt x="4260918" y="1229617"/>
                </a:moveTo>
                <a:cubicBezTo>
                  <a:pt x="4267680" y="1229451"/>
                  <a:pt x="4273419" y="1230165"/>
                  <a:pt x="4271895" y="1231213"/>
                </a:cubicBezTo>
                <a:cubicBezTo>
                  <a:pt x="4267800" y="1234642"/>
                  <a:pt x="4249512" y="1233785"/>
                  <a:pt x="4243797" y="1233308"/>
                </a:cubicBezTo>
                <a:cubicBezTo>
                  <a:pt x="4246369" y="1230832"/>
                  <a:pt x="4254155" y="1229784"/>
                  <a:pt x="4260918" y="1229617"/>
                </a:cubicBezTo>
                <a:close/>
                <a:moveTo>
                  <a:pt x="1603276" y="1228546"/>
                </a:moveTo>
                <a:cubicBezTo>
                  <a:pt x="1594227" y="1228355"/>
                  <a:pt x="1585369" y="1230927"/>
                  <a:pt x="1576416" y="1230927"/>
                </a:cubicBezTo>
                <a:cubicBezTo>
                  <a:pt x="1565081" y="1231785"/>
                  <a:pt x="1547936" y="1228165"/>
                  <a:pt x="1537173" y="1230927"/>
                </a:cubicBezTo>
                <a:cubicBezTo>
                  <a:pt x="1533677" y="1231718"/>
                  <a:pt x="1530000" y="1231175"/>
                  <a:pt x="1526886" y="1229403"/>
                </a:cubicBezTo>
                <a:cubicBezTo>
                  <a:pt x="1523409" y="1231470"/>
                  <a:pt x="1519609" y="1232956"/>
                  <a:pt x="1515646" y="1233785"/>
                </a:cubicBezTo>
                <a:cubicBezTo>
                  <a:pt x="1508636" y="1233737"/>
                  <a:pt x="1501644" y="1232966"/>
                  <a:pt x="1494786" y="1231499"/>
                </a:cubicBezTo>
                <a:cubicBezTo>
                  <a:pt x="1479908" y="1230413"/>
                  <a:pt x="1464954" y="1231280"/>
                  <a:pt x="1450305" y="1234070"/>
                </a:cubicBezTo>
                <a:cubicBezTo>
                  <a:pt x="1439542" y="1235976"/>
                  <a:pt x="1437732" y="1231308"/>
                  <a:pt x="1426588" y="1237404"/>
                </a:cubicBezTo>
                <a:cubicBezTo>
                  <a:pt x="1420777" y="1240547"/>
                  <a:pt x="1406871" y="1229594"/>
                  <a:pt x="1396679" y="1231975"/>
                </a:cubicBezTo>
                <a:cubicBezTo>
                  <a:pt x="1387611" y="1235680"/>
                  <a:pt x="1377600" y="1236376"/>
                  <a:pt x="1368104" y="1233975"/>
                </a:cubicBezTo>
                <a:cubicBezTo>
                  <a:pt x="1366770" y="1237595"/>
                  <a:pt x="1364389" y="1241119"/>
                  <a:pt x="1360198" y="1238928"/>
                </a:cubicBezTo>
                <a:cubicBezTo>
                  <a:pt x="1353778" y="1234118"/>
                  <a:pt x="1345396" y="1232794"/>
                  <a:pt x="1337815" y="1235404"/>
                </a:cubicBezTo>
                <a:cubicBezTo>
                  <a:pt x="1327413" y="1238223"/>
                  <a:pt x="1316679" y="1239604"/>
                  <a:pt x="1305906" y="1239500"/>
                </a:cubicBezTo>
                <a:cubicBezTo>
                  <a:pt x="1303239" y="1239595"/>
                  <a:pt x="1306668" y="1232927"/>
                  <a:pt x="1300667" y="1236928"/>
                </a:cubicBezTo>
                <a:cubicBezTo>
                  <a:pt x="1298190" y="1238547"/>
                  <a:pt x="1271902" y="1237880"/>
                  <a:pt x="1276283" y="1243310"/>
                </a:cubicBezTo>
                <a:cubicBezTo>
                  <a:pt x="1268987" y="1241595"/>
                  <a:pt x="1261386" y="1241595"/>
                  <a:pt x="1254090" y="1243310"/>
                </a:cubicBezTo>
                <a:cubicBezTo>
                  <a:pt x="1247136" y="1246167"/>
                  <a:pt x="1249232" y="1241786"/>
                  <a:pt x="1239707" y="1241310"/>
                </a:cubicBezTo>
                <a:cubicBezTo>
                  <a:pt x="1230182" y="1240833"/>
                  <a:pt x="1226944" y="1249692"/>
                  <a:pt x="1216466" y="1244548"/>
                </a:cubicBezTo>
                <a:cubicBezTo>
                  <a:pt x="1211227" y="1246739"/>
                  <a:pt x="1203988" y="1246834"/>
                  <a:pt x="1201702" y="1253025"/>
                </a:cubicBezTo>
                <a:cubicBezTo>
                  <a:pt x="1197988" y="1242643"/>
                  <a:pt x="1177318" y="1245310"/>
                  <a:pt x="1170651" y="1246643"/>
                </a:cubicBezTo>
                <a:cubicBezTo>
                  <a:pt x="1159983" y="1248834"/>
                  <a:pt x="1143409" y="1244072"/>
                  <a:pt x="1133694" y="1242548"/>
                </a:cubicBezTo>
                <a:cubicBezTo>
                  <a:pt x="1123978" y="1241024"/>
                  <a:pt x="1088450" y="1235213"/>
                  <a:pt x="1082068" y="1244167"/>
                </a:cubicBezTo>
                <a:cubicBezTo>
                  <a:pt x="1075686" y="1253120"/>
                  <a:pt x="1074448" y="1246072"/>
                  <a:pt x="1066161" y="1243595"/>
                </a:cubicBezTo>
                <a:cubicBezTo>
                  <a:pt x="1060256" y="1241881"/>
                  <a:pt x="1056256" y="1249977"/>
                  <a:pt x="1050064" y="1246834"/>
                </a:cubicBezTo>
                <a:cubicBezTo>
                  <a:pt x="1042320" y="1244005"/>
                  <a:pt x="1033948" y="1243376"/>
                  <a:pt x="1025871" y="1245024"/>
                </a:cubicBezTo>
                <a:cubicBezTo>
                  <a:pt x="1009678" y="1246929"/>
                  <a:pt x="996057" y="1239309"/>
                  <a:pt x="979674" y="1240928"/>
                </a:cubicBezTo>
                <a:cubicBezTo>
                  <a:pt x="971769" y="1241690"/>
                  <a:pt x="964339" y="1243310"/>
                  <a:pt x="956148" y="1244453"/>
                </a:cubicBezTo>
                <a:cubicBezTo>
                  <a:pt x="947956" y="1245596"/>
                  <a:pt x="943575" y="1242262"/>
                  <a:pt x="935478" y="1242262"/>
                </a:cubicBezTo>
                <a:cubicBezTo>
                  <a:pt x="929859" y="1242357"/>
                  <a:pt x="915762" y="1239214"/>
                  <a:pt x="915095" y="1246548"/>
                </a:cubicBezTo>
                <a:cubicBezTo>
                  <a:pt x="919572" y="1263788"/>
                  <a:pt x="927096" y="1255597"/>
                  <a:pt x="938622" y="1256073"/>
                </a:cubicBezTo>
                <a:cubicBezTo>
                  <a:pt x="950147" y="1256550"/>
                  <a:pt x="961482" y="1259026"/>
                  <a:pt x="972912" y="1260074"/>
                </a:cubicBezTo>
                <a:cubicBezTo>
                  <a:pt x="984770" y="1261922"/>
                  <a:pt x="996896" y="1260569"/>
                  <a:pt x="1008059" y="1256168"/>
                </a:cubicBezTo>
                <a:cubicBezTo>
                  <a:pt x="1009145" y="1258102"/>
                  <a:pt x="1009916" y="1260188"/>
                  <a:pt x="1010345" y="1262360"/>
                </a:cubicBezTo>
                <a:cubicBezTo>
                  <a:pt x="1015193" y="1261931"/>
                  <a:pt x="1020070" y="1261931"/>
                  <a:pt x="1024918" y="1262360"/>
                </a:cubicBezTo>
                <a:cubicBezTo>
                  <a:pt x="1029605" y="1262941"/>
                  <a:pt x="1034339" y="1261893"/>
                  <a:pt x="1038348" y="1259407"/>
                </a:cubicBezTo>
                <a:lnTo>
                  <a:pt x="1041492" y="1265598"/>
                </a:lnTo>
                <a:cubicBezTo>
                  <a:pt x="1046159" y="1266836"/>
                  <a:pt x="1081211" y="1266741"/>
                  <a:pt x="1082735" y="1264074"/>
                </a:cubicBezTo>
                <a:cubicBezTo>
                  <a:pt x="1087307" y="1265693"/>
                  <a:pt x="1081782" y="1271027"/>
                  <a:pt x="1087307" y="1271789"/>
                </a:cubicBezTo>
                <a:cubicBezTo>
                  <a:pt x="1089498" y="1261693"/>
                  <a:pt x="1136551" y="1265884"/>
                  <a:pt x="1143314" y="1269503"/>
                </a:cubicBezTo>
                <a:cubicBezTo>
                  <a:pt x="1137694" y="1275123"/>
                  <a:pt x="1124835" y="1274361"/>
                  <a:pt x="1112453" y="1273409"/>
                </a:cubicBezTo>
                <a:cubicBezTo>
                  <a:pt x="1104452" y="1272742"/>
                  <a:pt x="1106167" y="1276743"/>
                  <a:pt x="1113977" y="1277790"/>
                </a:cubicBezTo>
                <a:cubicBezTo>
                  <a:pt x="1133027" y="1280362"/>
                  <a:pt x="1152077" y="1282172"/>
                  <a:pt x="1171127" y="1283315"/>
                </a:cubicBezTo>
                <a:cubicBezTo>
                  <a:pt x="1198749" y="1285029"/>
                  <a:pt x="1226563" y="1280267"/>
                  <a:pt x="1253994" y="1284267"/>
                </a:cubicBezTo>
                <a:cubicBezTo>
                  <a:pt x="1261995" y="1276266"/>
                  <a:pt x="1305810" y="1282267"/>
                  <a:pt x="1317717" y="1283505"/>
                </a:cubicBezTo>
                <a:cubicBezTo>
                  <a:pt x="1336767" y="1287887"/>
                  <a:pt x="1363627" y="1282934"/>
                  <a:pt x="1384392" y="1283505"/>
                </a:cubicBezTo>
                <a:cubicBezTo>
                  <a:pt x="1430778" y="1284934"/>
                  <a:pt x="1476118" y="1280648"/>
                  <a:pt x="1522695" y="1281219"/>
                </a:cubicBezTo>
                <a:cubicBezTo>
                  <a:pt x="1569272" y="1281791"/>
                  <a:pt x="1615849" y="1278457"/>
                  <a:pt x="1661284" y="1276552"/>
                </a:cubicBezTo>
                <a:cubicBezTo>
                  <a:pt x="1671151" y="1275771"/>
                  <a:pt x="1681076" y="1275961"/>
                  <a:pt x="1690906" y="1277123"/>
                </a:cubicBezTo>
                <a:cubicBezTo>
                  <a:pt x="1700336" y="1278171"/>
                  <a:pt x="1711099" y="1273313"/>
                  <a:pt x="1720148" y="1277123"/>
                </a:cubicBezTo>
                <a:cubicBezTo>
                  <a:pt x="1731769" y="1271027"/>
                  <a:pt x="1745580" y="1274171"/>
                  <a:pt x="1756915" y="1274933"/>
                </a:cubicBezTo>
                <a:cubicBezTo>
                  <a:pt x="1768249" y="1275695"/>
                  <a:pt x="1776345" y="1271504"/>
                  <a:pt x="1787299" y="1272361"/>
                </a:cubicBezTo>
                <a:cubicBezTo>
                  <a:pt x="1801968" y="1273409"/>
                  <a:pt x="1815969" y="1268646"/>
                  <a:pt x="1830543" y="1269313"/>
                </a:cubicBezTo>
                <a:cubicBezTo>
                  <a:pt x="1838544" y="1264265"/>
                  <a:pt x="1848355" y="1270646"/>
                  <a:pt x="1856832" y="1269313"/>
                </a:cubicBezTo>
                <a:cubicBezTo>
                  <a:pt x="1863699" y="1267884"/>
                  <a:pt x="1870757" y="1267694"/>
                  <a:pt x="1877692" y="1268742"/>
                </a:cubicBezTo>
                <a:cubicBezTo>
                  <a:pt x="1885407" y="1269694"/>
                  <a:pt x="1891884" y="1263598"/>
                  <a:pt x="1899694" y="1264455"/>
                </a:cubicBezTo>
                <a:cubicBezTo>
                  <a:pt x="1935318" y="1268551"/>
                  <a:pt x="1981609" y="1254930"/>
                  <a:pt x="2021043" y="1264455"/>
                </a:cubicBezTo>
                <a:cubicBezTo>
                  <a:pt x="2032759" y="1250453"/>
                  <a:pt x="2056761" y="1262264"/>
                  <a:pt x="2071525" y="1257311"/>
                </a:cubicBezTo>
                <a:cubicBezTo>
                  <a:pt x="2079622" y="1254549"/>
                  <a:pt x="2086194" y="1257502"/>
                  <a:pt x="2094385" y="1255978"/>
                </a:cubicBezTo>
                <a:cubicBezTo>
                  <a:pt x="2104672" y="1254073"/>
                  <a:pt x="2115055" y="1256359"/>
                  <a:pt x="2125246" y="1255121"/>
                </a:cubicBezTo>
                <a:lnTo>
                  <a:pt x="2125342" y="1255121"/>
                </a:lnTo>
                <a:cubicBezTo>
                  <a:pt x="2165823" y="1249692"/>
                  <a:pt x="2208590" y="1251977"/>
                  <a:pt x="2250976" y="1245596"/>
                </a:cubicBezTo>
                <a:cubicBezTo>
                  <a:pt x="2250976" y="1231118"/>
                  <a:pt x="2190397" y="1252168"/>
                  <a:pt x="2185635" y="1239404"/>
                </a:cubicBezTo>
                <a:cubicBezTo>
                  <a:pt x="2184396" y="1246929"/>
                  <a:pt x="2143153" y="1242452"/>
                  <a:pt x="2141344" y="1240928"/>
                </a:cubicBezTo>
                <a:lnTo>
                  <a:pt x="2138772" y="1244453"/>
                </a:lnTo>
                <a:cubicBezTo>
                  <a:pt x="2135609" y="1239909"/>
                  <a:pt x="2129866" y="1237938"/>
                  <a:pt x="2124580" y="1239595"/>
                </a:cubicBezTo>
                <a:cubicBezTo>
                  <a:pt x="2115055" y="1242357"/>
                  <a:pt x="2106387" y="1237880"/>
                  <a:pt x="2096005" y="1239595"/>
                </a:cubicBezTo>
                <a:cubicBezTo>
                  <a:pt x="2089337" y="1240738"/>
                  <a:pt x="2057619" y="1244262"/>
                  <a:pt x="2054856" y="1236166"/>
                </a:cubicBezTo>
                <a:cubicBezTo>
                  <a:pt x="2058857" y="1234166"/>
                  <a:pt x="2057714" y="1232642"/>
                  <a:pt x="2059524" y="1230737"/>
                </a:cubicBezTo>
                <a:cubicBezTo>
                  <a:pt x="2053714" y="1230260"/>
                  <a:pt x="2049999" y="1233023"/>
                  <a:pt x="2050951" y="1239309"/>
                </a:cubicBezTo>
                <a:cubicBezTo>
                  <a:pt x="2046951" y="1241690"/>
                  <a:pt x="2041617" y="1235404"/>
                  <a:pt x="2040855" y="1243119"/>
                </a:cubicBezTo>
                <a:cubicBezTo>
                  <a:pt x="2038312" y="1243224"/>
                  <a:pt x="2035864" y="1244157"/>
                  <a:pt x="2033902" y="1245786"/>
                </a:cubicBezTo>
                <a:cubicBezTo>
                  <a:pt x="2027167" y="1247425"/>
                  <a:pt x="2020100" y="1244919"/>
                  <a:pt x="2015899" y="1239404"/>
                </a:cubicBezTo>
                <a:cubicBezTo>
                  <a:pt x="2015423" y="1238833"/>
                  <a:pt x="2003993" y="1231403"/>
                  <a:pt x="2005898" y="1236928"/>
                </a:cubicBezTo>
                <a:cubicBezTo>
                  <a:pt x="2017138" y="1240167"/>
                  <a:pt x="2015614" y="1244453"/>
                  <a:pt x="2004374" y="1246453"/>
                </a:cubicBezTo>
                <a:cubicBezTo>
                  <a:pt x="2006469" y="1246072"/>
                  <a:pt x="1990563" y="1233499"/>
                  <a:pt x="1988753" y="1231403"/>
                </a:cubicBezTo>
                <a:cubicBezTo>
                  <a:pt x="1987610" y="1236071"/>
                  <a:pt x="1965131" y="1233213"/>
                  <a:pt x="1958464" y="1236071"/>
                </a:cubicBezTo>
                <a:cubicBezTo>
                  <a:pt x="1955415" y="1242262"/>
                  <a:pt x="1993992" y="1239023"/>
                  <a:pt x="1995802" y="1242262"/>
                </a:cubicBezTo>
                <a:cubicBezTo>
                  <a:pt x="1997611" y="1245501"/>
                  <a:pt x="1960940" y="1251787"/>
                  <a:pt x="1955797" y="1251787"/>
                </a:cubicBezTo>
                <a:cubicBezTo>
                  <a:pt x="1916458" y="1254740"/>
                  <a:pt x="1869595" y="1248168"/>
                  <a:pt x="1831495" y="1254740"/>
                </a:cubicBezTo>
                <a:cubicBezTo>
                  <a:pt x="1788823" y="1262264"/>
                  <a:pt x="1742913" y="1259883"/>
                  <a:pt x="1699479" y="1260836"/>
                </a:cubicBezTo>
                <a:cubicBezTo>
                  <a:pt x="1686906" y="1261121"/>
                  <a:pt x="1581273" y="1267027"/>
                  <a:pt x="1581273" y="1262074"/>
                </a:cubicBezTo>
                <a:cubicBezTo>
                  <a:pt x="1595847" y="1256359"/>
                  <a:pt x="1610896" y="1260264"/>
                  <a:pt x="1624422" y="1252549"/>
                </a:cubicBezTo>
                <a:cubicBezTo>
                  <a:pt x="1635185" y="1246262"/>
                  <a:pt x="1655092" y="1249882"/>
                  <a:pt x="1666808" y="1251787"/>
                </a:cubicBezTo>
                <a:cubicBezTo>
                  <a:pt x="1665856" y="1255692"/>
                  <a:pt x="1659664" y="1254930"/>
                  <a:pt x="1657283" y="1256454"/>
                </a:cubicBezTo>
                <a:cubicBezTo>
                  <a:pt x="1668142" y="1258073"/>
                  <a:pt x="1675190" y="1258835"/>
                  <a:pt x="1672047" y="1252549"/>
                </a:cubicBezTo>
                <a:cubicBezTo>
                  <a:pt x="1682429" y="1243881"/>
                  <a:pt x="1694526" y="1258645"/>
                  <a:pt x="1704622" y="1253406"/>
                </a:cubicBezTo>
                <a:cubicBezTo>
                  <a:pt x="1714719" y="1248168"/>
                  <a:pt x="1716910" y="1253406"/>
                  <a:pt x="1728149" y="1253406"/>
                </a:cubicBezTo>
                <a:cubicBezTo>
                  <a:pt x="1739389" y="1253406"/>
                  <a:pt x="1750723" y="1248358"/>
                  <a:pt x="1763392" y="1249596"/>
                </a:cubicBezTo>
                <a:cubicBezTo>
                  <a:pt x="1773869" y="1250644"/>
                  <a:pt x="1784632" y="1248834"/>
                  <a:pt x="1795681" y="1250072"/>
                </a:cubicBezTo>
                <a:cubicBezTo>
                  <a:pt x="1797491" y="1247215"/>
                  <a:pt x="1809969" y="1247691"/>
                  <a:pt x="1812731" y="1247691"/>
                </a:cubicBezTo>
                <a:lnTo>
                  <a:pt x="1835401" y="1245786"/>
                </a:lnTo>
                <a:cubicBezTo>
                  <a:pt x="1842449" y="1245786"/>
                  <a:pt x="1871881" y="1239119"/>
                  <a:pt x="1874263" y="1245786"/>
                </a:cubicBezTo>
                <a:cubicBezTo>
                  <a:pt x="1877025" y="1240357"/>
                  <a:pt x="1918840" y="1241786"/>
                  <a:pt x="1925698" y="1240357"/>
                </a:cubicBezTo>
                <a:cubicBezTo>
                  <a:pt x="1932556" y="1238928"/>
                  <a:pt x="1945224" y="1242357"/>
                  <a:pt x="1951606" y="1238928"/>
                </a:cubicBezTo>
                <a:cubicBezTo>
                  <a:pt x="1961893" y="1233213"/>
                  <a:pt x="1938842" y="1233213"/>
                  <a:pt x="1940652" y="1233213"/>
                </a:cubicBezTo>
                <a:cubicBezTo>
                  <a:pt x="1930555" y="1233689"/>
                  <a:pt x="1900932" y="1239023"/>
                  <a:pt x="1893694" y="1231785"/>
                </a:cubicBezTo>
                <a:cubicBezTo>
                  <a:pt x="1883597" y="1236356"/>
                  <a:pt x="1870834" y="1230451"/>
                  <a:pt x="1860261" y="1231785"/>
                </a:cubicBezTo>
                <a:cubicBezTo>
                  <a:pt x="1856546" y="1234928"/>
                  <a:pt x="1851498" y="1237785"/>
                  <a:pt x="1847021" y="1233309"/>
                </a:cubicBezTo>
                <a:cubicBezTo>
                  <a:pt x="1846831" y="1235690"/>
                  <a:pt x="1846259" y="1237976"/>
                  <a:pt x="1846259" y="1240357"/>
                </a:cubicBezTo>
                <a:cubicBezTo>
                  <a:pt x="1842259" y="1241024"/>
                  <a:pt x="1840925" y="1231499"/>
                  <a:pt x="1832734" y="1231499"/>
                </a:cubicBezTo>
                <a:lnTo>
                  <a:pt x="1808731" y="1231499"/>
                </a:lnTo>
                <a:cubicBezTo>
                  <a:pt x="1790919" y="1231594"/>
                  <a:pt x="1772535" y="1231689"/>
                  <a:pt x="1754724" y="1233213"/>
                </a:cubicBezTo>
                <a:cubicBezTo>
                  <a:pt x="1745084" y="1234185"/>
                  <a:pt x="1735540" y="1235871"/>
                  <a:pt x="1726149" y="1238261"/>
                </a:cubicBezTo>
                <a:cubicBezTo>
                  <a:pt x="1723196" y="1233594"/>
                  <a:pt x="1718719" y="1230260"/>
                  <a:pt x="1713671" y="1233594"/>
                </a:cubicBezTo>
                <a:cubicBezTo>
                  <a:pt x="1708013" y="1232432"/>
                  <a:pt x="1702289" y="1231670"/>
                  <a:pt x="1696526" y="1231308"/>
                </a:cubicBezTo>
                <a:cubicBezTo>
                  <a:pt x="1689763" y="1231022"/>
                  <a:pt x="1678619" y="1227498"/>
                  <a:pt x="1674809" y="1235213"/>
                </a:cubicBezTo>
                <a:cubicBezTo>
                  <a:pt x="1659855" y="1234356"/>
                  <a:pt x="1645758" y="1224831"/>
                  <a:pt x="1631280" y="1230546"/>
                </a:cubicBezTo>
                <a:cubicBezTo>
                  <a:pt x="1621898" y="1230880"/>
                  <a:pt x="1612515" y="1230213"/>
                  <a:pt x="1603276" y="1228546"/>
                </a:cubicBezTo>
                <a:close/>
                <a:moveTo>
                  <a:pt x="3168996" y="1228451"/>
                </a:moveTo>
                <a:cubicBezTo>
                  <a:pt x="3170615" y="1230833"/>
                  <a:pt x="3174425" y="1230833"/>
                  <a:pt x="3175282" y="1234738"/>
                </a:cubicBezTo>
                <a:cubicBezTo>
                  <a:pt x="3174330" y="1234357"/>
                  <a:pt x="3167091" y="1239976"/>
                  <a:pt x="3168996" y="1228451"/>
                </a:cubicBezTo>
                <a:close/>
                <a:moveTo>
                  <a:pt x="2970685" y="1225594"/>
                </a:moveTo>
                <a:cubicBezTo>
                  <a:pt x="2975448" y="1223974"/>
                  <a:pt x="2979639" y="1227784"/>
                  <a:pt x="2982115" y="1230546"/>
                </a:cubicBezTo>
                <a:cubicBezTo>
                  <a:pt x="2983258" y="1231975"/>
                  <a:pt x="2981639" y="1233309"/>
                  <a:pt x="2980210" y="1233213"/>
                </a:cubicBezTo>
                <a:cubicBezTo>
                  <a:pt x="2973638" y="1232832"/>
                  <a:pt x="2965066" y="1231308"/>
                  <a:pt x="2970685" y="1225594"/>
                </a:cubicBezTo>
                <a:close/>
                <a:moveTo>
                  <a:pt x="3879871" y="1217641"/>
                </a:moveTo>
                <a:cubicBezTo>
                  <a:pt x="3887062" y="1217855"/>
                  <a:pt x="3894849" y="1219164"/>
                  <a:pt x="3894611" y="1220926"/>
                </a:cubicBezTo>
                <a:cubicBezTo>
                  <a:pt x="3894611" y="1220926"/>
                  <a:pt x="3874037" y="1226070"/>
                  <a:pt x="3868703" y="1220926"/>
                </a:cubicBezTo>
                <a:cubicBezTo>
                  <a:pt x="3866083" y="1218307"/>
                  <a:pt x="3872680" y="1217426"/>
                  <a:pt x="3879871" y="1217641"/>
                </a:cubicBezTo>
                <a:close/>
                <a:moveTo>
                  <a:pt x="677470" y="1215497"/>
                </a:moveTo>
                <a:cubicBezTo>
                  <a:pt x="674541" y="1215592"/>
                  <a:pt x="671303" y="1216021"/>
                  <a:pt x="670017" y="1215782"/>
                </a:cubicBezTo>
                <a:cubicBezTo>
                  <a:pt x="673502" y="1218954"/>
                  <a:pt x="678580" y="1219631"/>
                  <a:pt x="682780" y="1217497"/>
                </a:cubicBezTo>
                <a:lnTo>
                  <a:pt x="683066" y="1217211"/>
                </a:lnTo>
                <a:cubicBezTo>
                  <a:pt x="683018" y="1215640"/>
                  <a:pt x="680399" y="1215402"/>
                  <a:pt x="677470" y="1215497"/>
                </a:cubicBezTo>
                <a:close/>
                <a:moveTo>
                  <a:pt x="706021" y="1214925"/>
                </a:moveTo>
                <a:cubicBezTo>
                  <a:pt x="702116" y="1216544"/>
                  <a:pt x="695068" y="1214925"/>
                  <a:pt x="693543" y="1219688"/>
                </a:cubicBezTo>
                <a:lnTo>
                  <a:pt x="695734" y="1219688"/>
                </a:lnTo>
                <a:lnTo>
                  <a:pt x="696020" y="1219402"/>
                </a:lnTo>
                <a:cubicBezTo>
                  <a:pt x="698306" y="1218545"/>
                  <a:pt x="704497" y="1218545"/>
                  <a:pt x="706021" y="1214925"/>
                </a:cubicBezTo>
                <a:close/>
                <a:moveTo>
                  <a:pt x="3930329" y="1214830"/>
                </a:moveTo>
                <a:cubicBezTo>
                  <a:pt x="3943283" y="1215116"/>
                  <a:pt x="3955856" y="1214545"/>
                  <a:pt x="3955951" y="1216640"/>
                </a:cubicBezTo>
                <a:cubicBezTo>
                  <a:pt x="3956142" y="1221117"/>
                  <a:pt x="3920137" y="1219783"/>
                  <a:pt x="3902326" y="1220545"/>
                </a:cubicBezTo>
                <a:cubicBezTo>
                  <a:pt x="3901278" y="1213878"/>
                  <a:pt x="3916042" y="1214830"/>
                  <a:pt x="3930329" y="1214830"/>
                </a:cubicBezTo>
                <a:close/>
                <a:moveTo>
                  <a:pt x="716213" y="1214639"/>
                </a:moveTo>
                <a:cubicBezTo>
                  <a:pt x="713832" y="1214639"/>
                  <a:pt x="709164" y="1213115"/>
                  <a:pt x="708879" y="1216544"/>
                </a:cubicBezTo>
                <a:cubicBezTo>
                  <a:pt x="709926" y="1221402"/>
                  <a:pt x="715927" y="1218735"/>
                  <a:pt x="715927" y="1214925"/>
                </a:cubicBezTo>
                <a:close/>
                <a:moveTo>
                  <a:pt x="3603907" y="1213306"/>
                </a:moveTo>
                <a:lnTo>
                  <a:pt x="3617881" y="1216281"/>
                </a:lnTo>
                <a:lnTo>
                  <a:pt x="3617719" y="1216259"/>
                </a:lnTo>
                <a:lnTo>
                  <a:pt x="3618671" y="1216449"/>
                </a:lnTo>
                <a:lnTo>
                  <a:pt x="3617881" y="1216281"/>
                </a:lnTo>
                <a:lnTo>
                  <a:pt x="3627970" y="1217640"/>
                </a:lnTo>
                <a:cubicBezTo>
                  <a:pt x="3631602" y="1218640"/>
                  <a:pt x="3634959" y="1218688"/>
                  <a:pt x="3636578" y="1213306"/>
                </a:cubicBezTo>
                <a:cubicBezTo>
                  <a:pt x="3625824" y="1210877"/>
                  <a:pt x="3614661" y="1210877"/>
                  <a:pt x="3603907" y="1213306"/>
                </a:cubicBezTo>
                <a:close/>
                <a:moveTo>
                  <a:pt x="657038" y="1211913"/>
                </a:moveTo>
                <a:lnTo>
                  <a:pt x="653328" y="1214658"/>
                </a:lnTo>
                <a:lnTo>
                  <a:pt x="653253" y="1214639"/>
                </a:lnTo>
                <a:lnTo>
                  <a:pt x="652967" y="1214925"/>
                </a:lnTo>
                <a:lnTo>
                  <a:pt x="653328" y="1214658"/>
                </a:lnTo>
                <a:lnTo>
                  <a:pt x="660682" y="1216544"/>
                </a:lnTo>
                <a:cubicBezTo>
                  <a:pt x="660301" y="1214782"/>
                  <a:pt x="658705" y="1212711"/>
                  <a:pt x="657038" y="1211913"/>
                </a:cubicBezTo>
                <a:close/>
                <a:moveTo>
                  <a:pt x="4040057" y="1209972"/>
                </a:moveTo>
                <a:cubicBezTo>
                  <a:pt x="4040057" y="1209972"/>
                  <a:pt x="4048630" y="1211115"/>
                  <a:pt x="4043486" y="1214639"/>
                </a:cubicBezTo>
                <a:cubicBezTo>
                  <a:pt x="4038343" y="1218164"/>
                  <a:pt x="4026055" y="1213115"/>
                  <a:pt x="4018245" y="1214639"/>
                </a:cubicBezTo>
                <a:cubicBezTo>
                  <a:pt x="4021007" y="1207686"/>
                  <a:pt x="4034628" y="1213115"/>
                  <a:pt x="4040057" y="1209972"/>
                </a:cubicBezTo>
                <a:close/>
                <a:moveTo>
                  <a:pt x="3655623" y="1209869"/>
                </a:moveTo>
                <a:cubicBezTo>
                  <a:pt x="3650627" y="1208056"/>
                  <a:pt x="3643769" y="1213878"/>
                  <a:pt x="3637340" y="1211020"/>
                </a:cubicBezTo>
                <a:lnTo>
                  <a:pt x="3641064" y="1215471"/>
                </a:lnTo>
                <a:lnTo>
                  <a:pt x="3640293" y="1215497"/>
                </a:lnTo>
                <a:lnTo>
                  <a:pt x="3641245" y="1215687"/>
                </a:lnTo>
                <a:lnTo>
                  <a:pt x="3641064" y="1215471"/>
                </a:lnTo>
                <a:lnTo>
                  <a:pt x="3659914" y="1214830"/>
                </a:lnTo>
                <a:cubicBezTo>
                  <a:pt x="3658747" y="1211925"/>
                  <a:pt x="3657289" y="1210473"/>
                  <a:pt x="3655623" y="1209869"/>
                </a:cubicBezTo>
                <a:close/>
                <a:moveTo>
                  <a:pt x="4055071" y="1209008"/>
                </a:moveTo>
                <a:cubicBezTo>
                  <a:pt x="4058869" y="1208400"/>
                  <a:pt x="4062965" y="1208400"/>
                  <a:pt x="4064155" y="1210829"/>
                </a:cubicBezTo>
                <a:cubicBezTo>
                  <a:pt x="4061774" y="1213687"/>
                  <a:pt x="4050915" y="1211591"/>
                  <a:pt x="4047772" y="1210829"/>
                </a:cubicBezTo>
                <a:cubicBezTo>
                  <a:pt x="4047772" y="1210829"/>
                  <a:pt x="4051272" y="1209615"/>
                  <a:pt x="4055071" y="1209008"/>
                </a:cubicBezTo>
                <a:close/>
                <a:moveTo>
                  <a:pt x="4091515" y="1207424"/>
                </a:moveTo>
                <a:cubicBezTo>
                  <a:pt x="4096659" y="1207639"/>
                  <a:pt x="4102302" y="1208258"/>
                  <a:pt x="4103493" y="1208638"/>
                </a:cubicBezTo>
                <a:cubicBezTo>
                  <a:pt x="4101493" y="1211687"/>
                  <a:pt x="4084157" y="1211115"/>
                  <a:pt x="4082538" y="1208638"/>
                </a:cubicBezTo>
                <a:cubicBezTo>
                  <a:pt x="4081728" y="1207400"/>
                  <a:pt x="4086372" y="1207210"/>
                  <a:pt x="4091515" y="1207424"/>
                </a:cubicBezTo>
                <a:close/>
                <a:moveTo>
                  <a:pt x="3699527" y="1207139"/>
                </a:moveTo>
                <a:cubicBezTo>
                  <a:pt x="3691300" y="1207853"/>
                  <a:pt x="3683108" y="1209592"/>
                  <a:pt x="3679917" y="1210544"/>
                </a:cubicBezTo>
                <a:cubicBezTo>
                  <a:pt x="3678012" y="1211163"/>
                  <a:pt x="3673273" y="1209592"/>
                  <a:pt x="3669273" y="1209389"/>
                </a:cubicBezTo>
                <a:lnTo>
                  <a:pt x="3663554" y="1215886"/>
                </a:lnTo>
                <a:lnTo>
                  <a:pt x="3662105" y="1216259"/>
                </a:lnTo>
                <a:lnTo>
                  <a:pt x="3663058" y="1216449"/>
                </a:lnTo>
                <a:lnTo>
                  <a:pt x="3663554" y="1215886"/>
                </a:lnTo>
                <a:lnTo>
                  <a:pt x="3674197" y="1213146"/>
                </a:lnTo>
                <a:cubicBezTo>
                  <a:pt x="3689436" y="1212645"/>
                  <a:pt x="3711707" y="1217878"/>
                  <a:pt x="3719350" y="1209877"/>
                </a:cubicBezTo>
                <a:cubicBezTo>
                  <a:pt x="3716017" y="1206734"/>
                  <a:pt x="3707754" y="1206424"/>
                  <a:pt x="3699527" y="1207139"/>
                </a:cubicBezTo>
                <a:close/>
                <a:moveTo>
                  <a:pt x="4115305" y="1205114"/>
                </a:moveTo>
                <a:cubicBezTo>
                  <a:pt x="4133212" y="1207781"/>
                  <a:pt x="4114353" y="1209401"/>
                  <a:pt x="4111781" y="1208638"/>
                </a:cubicBezTo>
                <a:cubicBezTo>
                  <a:pt x="4110638" y="1206353"/>
                  <a:pt x="4114066" y="1205114"/>
                  <a:pt x="4115305" y="1205114"/>
                </a:cubicBezTo>
                <a:close/>
                <a:moveTo>
                  <a:pt x="3428171" y="1201495"/>
                </a:moveTo>
                <a:cubicBezTo>
                  <a:pt x="3426647" y="1199114"/>
                  <a:pt x="3421980" y="1203781"/>
                  <a:pt x="3424266" y="1205305"/>
                </a:cubicBezTo>
                <a:lnTo>
                  <a:pt x="3426457" y="1205305"/>
                </a:lnTo>
                <a:cubicBezTo>
                  <a:pt x="3427219" y="1203781"/>
                  <a:pt x="3429695" y="1203876"/>
                  <a:pt x="3428171" y="1201495"/>
                </a:cubicBezTo>
                <a:close/>
                <a:moveTo>
                  <a:pt x="3170044" y="1173492"/>
                </a:moveTo>
                <a:cubicBezTo>
                  <a:pt x="3168929" y="1173701"/>
                  <a:pt x="3168053" y="1174577"/>
                  <a:pt x="3167843" y="1175692"/>
                </a:cubicBezTo>
                <a:cubicBezTo>
                  <a:pt x="3167558" y="1177197"/>
                  <a:pt x="3168548" y="1178635"/>
                  <a:pt x="3170044" y="1178921"/>
                </a:cubicBezTo>
                <a:close/>
                <a:moveTo>
                  <a:pt x="4271610" y="1169872"/>
                </a:moveTo>
                <a:cubicBezTo>
                  <a:pt x="4271610" y="1170444"/>
                  <a:pt x="4268110" y="1170229"/>
                  <a:pt x="4265300" y="1170622"/>
                </a:cubicBezTo>
                <a:lnTo>
                  <a:pt x="4263135" y="1175011"/>
                </a:lnTo>
                <a:lnTo>
                  <a:pt x="4262561" y="1174920"/>
                </a:lnTo>
                <a:lnTo>
                  <a:pt x="4263133" y="1175015"/>
                </a:lnTo>
                <a:lnTo>
                  <a:pt x="4263135" y="1175011"/>
                </a:lnTo>
                <a:lnTo>
                  <a:pt x="4271563" y="1176337"/>
                </a:lnTo>
                <a:cubicBezTo>
                  <a:pt x="4274515" y="1175206"/>
                  <a:pt x="4277135" y="1173349"/>
                  <a:pt x="4278563" y="1173396"/>
                </a:cubicBezTo>
                <a:cubicBezTo>
                  <a:pt x="4277039" y="1172825"/>
                  <a:pt x="4276372" y="1169872"/>
                  <a:pt x="4271610" y="1169872"/>
                </a:cubicBezTo>
                <a:close/>
                <a:moveTo>
                  <a:pt x="4294875" y="1167777"/>
                </a:moveTo>
                <a:cubicBezTo>
                  <a:pt x="4292684" y="1168873"/>
                  <a:pt x="4291374" y="1171063"/>
                  <a:pt x="4293994" y="1172825"/>
                </a:cubicBezTo>
                <a:lnTo>
                  <a:pt x="4299804" y="1172825"/>
                </a:lnTo>
                <a:lnTo>
                  <a:pt x="4299232" y="1172729"/>
                </a:lnTo>
                <a:cubicBezTo>
                  <a:pt x="4301042" y="1172729"/>
                  <a:pt x="4302757" y="1171015"/>
                  <a:pt x="4301042" y="1169301"/>
                </a:cubicBezTo>
                <a:cubicBezTo>
                  <a:pt x="4300137" y="1166682"/>
                  <a:pt x="4297065" y="1166682"/>
                  <a:pt x="4294875" y="1167777"/>
                </a:cubicBezTo>
                <a:close/>
                <a:moveTo>
                  <a:pt x="4052249" y="1155870"/>
                </a:moveTo>
                <a:lnTo>
                  <a:pt x="4054163" y="1159010"/>
                </a:lnTo>
                <a:lnTo>
                  <a:pt x="4054059" y="1159490"/>
                </a:lnTo>
                <a:lnTo>
                  <a:pt x="4054630" y="1159776"/>
                </a:lnTo>
                <a:lnTo>
                  <a:pt x="4054163" y="1159010"/>
                </a:lnTo>
                <a:lnTo>
                  <a:pt x="4054690" y="1156573"/>
                </a:lnTo>
                <a:cubicBezTo>
                  <a:pt x="4054750" y="1155394"/>
                  <a:pt x="4054297" y="1154584"/>
                  <a:pt x="4052249" y="1155870"/>
                </a:cubicBezTo>
                <a:close/>
                <a:moveTo>
                  <a:pt x="4089111" y="1145583"/>
                </a:moveTo>
                <a:cubicBezTo>
                  <a:pt x="4085587" y="1144440"/>
                  <a:pt x="4083301" y="1146726"/>
                  <a:pt x="4084444" y="1150251"/>
                </a:cubicBezTo>
                <a:lnTo>
                  <a:pt x="4087301" y="1150251"/>
                </a:lnTo>
                <a:lnTo>
                  <a:pt x="4086729" y="1150155"/>
                </a:lnTo>
                <a:cubicBezTo>
                  <a:pt x="4088368" y="1149250"/>
                  <a:pt x="4089311" y="1147450"/>
                  <a:pt x="4089111" y="1145583"/>
                </a:cubicBezTo>
                <a:close/>
                <a:moveTo>
                  <a:pt x="354549" y="1143011"/>
                </a:moveTo>
                <a:cubicBezTo>
                  <a:pt x="350739" y="1143773"/>
                  <a:pt x="345214" y="1142250"/>
                  <a:pt x="346071" y="1146917"/>
                </a:cubicBezTo>
                <a:lnTo>
                  <a:pt x="349881" y="1146917"/>
                </a:lnTo>
                <a:lnTo>
                  <a:pt x="349881" y="1147012"/>
                </a:lnTo>
                <a:cubicBezTo>
                  <a:pt x="352263" y="1147774"/>
                  <a:pt x="354549" y="1146250"/>
                  <a:pt x="354549" y="1143011"/>
                </a:cubicBezTo>
                <a:close/>
                <a:moveTo>
                  <a:pt x="517426" y="1108150"/>
                </a:moveTo>
                <a:cubicBezTo>
                  <a:pt x="516188" y="1112055"/>
                  <a:pt x="518950" y="1110722"/>
                  <a:pt x="519712" y="1112055"/>
                </a:cubicBezTo>
                <a:lnTo>
                  <a:pt x="520188" y="1112055"/>
                </a:lnTo>
                <a:cubicBezTo>
                  <a:pt x="522093" y="1110245"/>
                  <a:pt x="520188" y="1107007"/>
                  <a:pt x="517426" y="1108150"/>
                </a:cubicBezTo>
                <a:close/>
                <a:moveTo>
                  <a:pt x="397316" y="1104911"/>
                </a:moveTo>
                <a:lnTo>
                  <a:pt x="398935" y="1108055"/>
                </a:lnTo>
                <a:lnTo>
                  <a:pt x="398935" y="1108150"/>
                </a:lnTo>
                <a:cubicBezTo>
                  <a:pt x="399914" y="1107378"/>
                  <a:pt x="400231" y="1106036"/>
                  <a:pt x="399697" y="1104911"/>
                </a:cubicBezTo>
                <a:close/>
                <a:moveTo>
                  <a:pt x="352553" y="1099263"/>
                </a:moveTo>
                <a:cubicBezTo>
                  <a:pt x="350545" y="1098111"/>
                  <a:pt x="347984" y="1098806"/>
                  <a:pt x="346833" y="1100816"/>
                </a:cubicBezTo>
                <a:cubicBezTo>
                  <a:pt x="347785" y="1102054"/>
                  <a:pt x="349714" y="1103174"/>
                  <a:pt x="351215" y="1103233"/>
                </a:cubicBezTo>
                <a:lnTo>
                  <a:pt x="352925" y="1099511"/>
                </a:lnTo>
                <a:lnTo>
                  <a:pt x="353025" y="1099577"/>
                </a:lnTo>
                <a:lnTo>
                  <a:pt x="353025" y="1099292"/>
                </a:lnTo>
                <a:lnTo>
                  <a:pt x="352925" y="1099511"/>
                </a:lnTo>
                <a:close/>
                <a:moveTo>
                  <a:pt x="364740" y="1086242"/>
                </a:moveTo>
                <a:lnTo>
                  <a:pt x="364740" y="1086338"/>
                </a:lnTo>
                <a:cubicBezTo>
                  <a:pt x="364740" y="1086338"/>
                  <a:pt x="368074" y="1098720"/>
                  <a:pt x="371979" y="1096625"/>
                </a:cubicBezTo>
                <a:cubicBezTo>
                  <a:pt x="375885" y="1094529"/>
                  <a:pt x="368265" y="1086242"/>
                  <a:pt x="364740" y="1086242"/>
                </a:cubicBezTo>
                <a:close/>
                <a:moveTo>
                  <a:pt x="4430630" y="1016817"/>
                </a:moveTo>
                <a:cubicBezTo>
                  <a:pt x="4425510" y="1016758"/>
                  <a:pt x="4420723" y="1017615"/>
                  <a:pt x="4417723" y="1022044"/>
                </a:cubicBezTo>
                <a:cubicBezTo>
                  <a:pt x="4426010" y="1018901"/>
                  <a:pt x="4438488" y="1022806"/>
                  <a:pt x="4446298" y="1017377"/>
                </a:cubicBezTo>
                <a:lnTo>
                  <a:pt x="4445536" y="1017091"/>
                </a:lnTo>
                <a:cubicBezTo>
                  <a:pt x="4441203" y="1017853"/>
                  <a:pt x="4435750" y="1016877"/>
                  <a:pt x="4430630" y="1016817"/>
                </a:cubicBezTo>
                <a:close/>
                <a:moveTo>
                  <a:pt x="94556" y="1016577"/>
                </a:moveTo>
                <a:cubicBezTo>
                  <a:pt x="99290" y="1014282"/>
                  <a:pt x="104987" y="1016263"/>
                  <a:pt x="107280" y="1020997"/>
                </a:cubicBezTo>
                <a:cubicBezTo>
                  <a:pt x="101375" y="1032808"/>
                  <a:pt x="88039" y="1027950"/>
                  <a:pt x="90135" y="1020997"/>
                </a:cubicBezTo>
                <a:cubicBezTo>
                  <a:pt x="91069" y="1019063"/>
                  <a:pt x="92627" y="1017511"/>
                  <a:pt x="94556" y="1016577"/>
                </a:cubicBezTo>
                <a:close/>
                <a:moveTo>
                  <a:pt x="4355168" y="1015174"/>
                </a:moveTo>
                <a:cubicBezTo>
                  <a:pt x="4352287" y="1015401"/>
                  <a:pt x="4349048" y="1016234"/>
                  <a:pt x="4348381" y="1015853"/>
                </a:cubicBezTo>
                <a:cubicBezTo>
                  <a:pt x="4348191" y="1016901"/>
                  <a:pt x="4347619" y="1017948"/>
                  <a:pt x="4347619" y="1018996"/>
                </a:cubicBezTo>
                <a:lnTo>
                  <a:pt x="4347524" y="1018996"/>
                </a:lnTo>
                <a:cubicBezTo>
                  <a:pt x="4349144" y="1018996"/>
                  <a:pt x="4358287" y="1023759"/>
                  <a:pt x="4359811" y="1018139"/>
                </a:cubicBezTo>
                <a:cubicBezTo>
                  <a:pt x="4360573" y="1015329"/>
                  <a:pt x="4358049" y="1014948"/>
                  <a:pt x="4355168" y="1015174"/>
                </a:cubicBezTo>
                <a:close/>
                <a:moveTo>
                  <a:pt x="4370384" y="1013245"/>
                </a:moveTo>
                <a:cubicBezTo>
                  <a:pt x="4369122" y="1012948"/>
                  <a:pt x="4367956" y="1013329"/>
                  <a:pt x="4367146" y="1015281"/>
                </a:cubicBezTo>
                <a:lnTo>
                  <a:pt x="4369495" y="1016785"/>
                </a:lnTo>
                <a:lnTo>
                  <a:pt x="4369432" y="1016805"/>
                </a:lnTo>
                <a:lnTo>
                  <a:pt x="4369527" y="1016805"/>
                </a:lnTo>
                <a:lnTo>
                  <a:pt x="4369495" y="1016785"/>
                </a:lnTo>
                <a:lnTo>
                  <a:pt x="4374194" y="1015281"/>
                </a:lnTo>
                <a:cubicBezTo>
                  <a:pt x="4373003" y="1014519"/>
                  <a:pt x="4371646" y="1013543"/>
                  <a:pt x="4370384" y="1013245"/>
                </a:cubicBezTo>
                <a:close/>
                <a:moveTo>
                  <a:pt x="4477921" y="1012900"/>
                </a:moveTo>
                <a:cubicBezTo>
                  <a:pt x="4471149" y="1012138"/>
                  <a:pt x="4464291" y="1012500"/>
                  <a:pt x="4457633" y="1013948"/>
                </a:cubicBezTo>
                <a:cubicBezTo>
                  <a:pt x="4455823" y="1019567"/>
                  <a:pt x="4476302" y="1017853"/>
                  <a:pt x="4478684" y="1013186"/>
                </a:cubicBezTo>
                <a:close/>
                <a:moveTo>
                  <a:pt x="4400864" y="1005280"/>
                </a:moveTo>
                <a:cubicBezTo>
                  <a:pt x="4393911" y="1005185"/>
                  <a:pt x="4386958" y="1006042"/>
                  <a:pt x="4385529" y="1011185"/>
                </a:cubicBezTo>
                <a:lnTo>
                  <a:pt x="4385434" y="1011185"/>
                </a:lnTo>
                <a:cubicBezTo>
                  <a:pt x="4382862" y="1020615"/>
                  <a:pt x="4410008" y="1016329"/>
                  <a:pt x="4414771" y="1008518"/>
                </a:cubicBezTo>
                <a:cubicBezTo>
                  <a:pt x="4412294" y="1005280"/>
                  <a:pt x="4407818" y="1005375"/>
                  <a:pt x="4400864" y="1005280"/>
                </a:cubicBezTo>
                <a:close/>
                <a:moveTo>
                  <a:pt x="4633798" y="1003470"/>
                </a:moveTo>
                <a:cubicBezTo>
                  <a:pt x="4630893" y="1003994"/>
                  <a:pt x="4627987" y="1005613"/>
                  <a:pt x="4626416" y="1007280"/>
                </a:cubicBezTo>
                <a:cubicBezTo>
                  <a:pt x="4631845" y="1005756"/>
                  <a:pt x="4637274" y="1011185"/>
                  <a:pt x="4641942" y="1006518"/>
                </a:cubicBezTo>
                <a:lnTo>
                  <a:pt x="4641180" y="1006232"/>
                </a:lnTo>
                <a:cubicBezTo>
                  <a:pt x="4639608" y="1003518"/>
                  <a:pt x="4636703" y="1002946"/>
                  <a:pt x="4633798" y="1003470"/>
                </a:cubicBezTo>
                <a:close/>
                <a:moveTo>
                  <a:pt x="4658325" y="1001565"/>
                </a:moveTo>
                <a:cubicBezTo>
                  <a:pt x="4654401" y="1000594"/>
                  <a:pt x="4650267" y="1000994"/>
                  <a:pt x="4646609" y="1002708"/>
                </a:cubicBezTo>
                <a:cubicBezTo>
                  <a:pt x="4654134" y="1001375"/>
                  <a:pt x="4654039" y="1006899"/>
                  <a:pt x="4659087" y="1001851"/>
                </a:cubicBezTo>
                <a:close/>
                <a:moveTo>
                  <a:pt x="286195" y="978492"/>
                </a:moveTo>
                <a:cubicBezTo>
                  <a:pt x="289827" y="978277"/>
                  <a:pt x="293446" y="979135"/>
                  <a:pt x="293399" y="981849"/>
                </a:cubicBezTo>
                <a:cubicBezTo>
                  <a:pt x="293399" y="981849"/>
                  <a:pt x="294637" y="987469"/>
                  <a:pt x="287779" y="985754"/>
                </a:cubicBezTo>
                <a:cubicBezTo>
                  <a:pt x="284480" y="985259"/>
                  <a:pt x="281400" y="983802"/>
                  <a:pt x="278921" y="981563"/>
                </a:cubicBezTo>
                <a:cubicBezTo>
                  <a:pt x="278921" y="979992"/>
                  <a:pt x="282564" y="978706"/>
                  <a:pt x="286195" y="978492"/>
                </a:cubicBezTo>
                <a:close/>
                <a:moveTo>
                  <a:pt x="46379" y="954787"/>
                </a:moveTo>
                <a:cubicBezTo>
                  <a:pt x="52511" y="954775"/>
                  <a:pt x="57559" y="957894"/>
                  <a:pt x="54321" y="967657"/>
                </a:cubicBezTo>
                <a:cubicBezTo>
                  <a:pt x="52998" y="974439"/>
                  <a:pt x="48392" y="980106"/>
                  <a:pt x="42034" y="982802"/>
                </a:cubicBezTo>
                <a:cubicBezTo>
                  <a:pt x="39843" y="984135"/>
                  <a:pt x="31937" y="986421"/>
                  <a:pt x="31080" y="985374"/>
                </a:cubicBezTo>
                <a:cubicBezTo>
                  <a:pt x="25460" y="978420"/>
                  <a:pt x="28699" y="969276"/>
                  <a:pt x="31937" y="960704"/>
                </a:cubicBezTo>
                <a:cubicBezTo>
                  <a:pt x="33032" y="957942"/>
                  <a:pt x="40248" y="954798"/>
                  <a:pt x="46379" y="954787"/>
                </a:cubicBezTo>
                <a:close/>
                <a:moveTo>
                  <a:pt x="94409" y="936807"/>
                </a:moveTo>
                <a:cubicBezTo>
                  <a:pt x="97992" y="936557"/>
                  <a:pt x="101612" y="937320"/>
                  <a:pt x="101755" y="939844"/>
                </a:cubicBezTo>
                <a:lnTo>
                  <a:pt x="87277" y="939844"/>
                </a:lnTo>
                <a:cubicBezTo>
                  <a:pt x="87277" y="938320"/>
                  <a:pt x="90825" y="937057"/>
                  <a:pt x="94409" y="936807"/>
                </a:cubicBezTo>
                <a:close/>
                <a:moveTo>
                  <a:pt x="116876" y="926342"/>
                </a:moveTo>
                <a:cubicBezTo>
                  <a:pt x="120258" y="926270"/>
                  <a:pt x="123615" y="926747"/>
                  <a:pt x="124425" y="926889"/>
                </a:cubicBezTo>
                <a:cubicBezTo>
                  <a:pt x="124615" y="930318"/>
                  <a:pt x="111471" y="929937"/>
                  <a:pt x="109185" y="929080"/>
                </a:cubicBezTo>
                <a:cubicBezTo>
                  <a:pt x="110090" y="927032"/>
                  <a:pt x="113495" y="926413"/>
                  <a:pt x="116876" y="926342"/>
                </a:cubicBezTo>
                <a:close/>
                <a:moveTo>
                  <a:pt x="4673863" y="905530"/>
                </a:moveTo>
                <a:lnTo>
                  <a:pt x="4668382" y="908286"/>
                </a:lnTo>
                <a:lnTo>
                  <a:pt x="4667659" y="908315"/>
                </a:lnTo>
                <a:lnTo>
                  <a:pt x="4667755" y="908601"/>
                </a:lnTo>
                <a:lnTo>
                  <a:pt x="4668382" y="908286"/>
                </a:lnTo>
                <a:lnTo>
                  <a:pt x="4681757" y="907744"/>
                </a:lnTo>
                <a:cubicBezTo>
                  <a:pt x="4679804" y="906601"/>
                  <a:pt x="4676684" y="905625"/>
                  <a:pt x="4673863" y="905530"/>
                </a:cubicBezTo>
                <a:close/>
                <a:moveTo>
                  <a:pt x="4760243" y="900029"/>
                </a:moveTo>
                <a:lnTo>
                  <a:pt x="4744621" y="908315"/>
                </a:lnTo>
                <a:cubicBezTo>
                  <a:pt x="4745384" y="911363"/>
                  <a:pt x="4765100" y="910601"/>
                  <a:pt x="4766624" y="906220"/>
                </a:cubicBezTo>
                <a:cubicBezTo>
                  <a:pt x="4768148" y="901838"/>
                  <a:pt x="4760243" y="900029"/>
                  <a:pt x="4760243" y="900029"/>
                </a:cubicBezTo>
                <a:close/>
                <a:moveTo>
                  <a:pt x="4807760" y="887491"/>
                </a:moveTo>
                <a:cubicBezTo>
                  <a:pt x="4801724" y="886813"/>
                  <a:pt x="4794294" y="887694"/>
                  <a:pt x="4789294" y="890027"/>
                </a:cubicBezTo>
                <a:cubicBezTo>
                  <a:pt x="4786446" y="892228"/>
                  <a:pt x="4784617" y="895495"/>
                  <a:pt x="4784245" y="899076"/>
                </a:cubicBezTo>
                <a:cubicBezTo>
                  <a:pt x="4787960" y="902791"/>
                  <a:pt x="4817869" y="899171"/>
                  <a:pt x="4817869" y="894314"/>
                </a:cubicBezTo>
                <a:cubicBezTo>
                  <a:pt x="4818440" y="890409"/>
                  <a:pt x="4813797" y="888170"/>
                  <a:pt x="4807760" y="887491"/>
                </a:cubicBezTo>
                <a:close/>
                <a:moveTo>
                  <a:pt x="4979496" y="872502"/>
                </a:moveTo>
                <a:cubicBezTo>
                  <a:pt x="4984080" y="871788"/>
                  <a:pt x="4987748" y="872931"/>
                  <a:pt x="4989891" y="880979"/>
                </a:cubicBezTo>
                <a:cubicBezTo>
                  <a:pt x="4992682" y="889933"/>
                  <a:pt x="4990043" y="899696"/>
                  <a:pt x="4983128" y="906030"/>
                </a:cubicBezTo>
                <a:cubicBezTo>
                  <a:pt x="4978651" y="910507"/>
                  <a:pt x="4968745" y="906601"/>
                  <a:pt x="4963506" y="906030"/>
                </a:cubicBezTo>
                <a:cubicBezTo>
                  <a:pt x="4955029" y="905173"/>
                  <a:pt x="4960839" y="898315"/>
                  <a:pt x="4960839" y="894219"/>
                </a:cubicBezTo>
                <a:cubicBezTo>
                  <a:pt x="4961316" y="887266"/>
                  <a:pt x="4952743" y="883170"/>
                  <a:pt x="4963601" y="875169"/>
                </a:cubicBezTo>
                <a:cubicBezTo>
                  <a:pt x="4969412" y="875788"/>
                  <a:pt x="4974912" y="873216"/>
                  <a:pt x="4979496" y="872502"/>
                </a:cubicBezTo>
                <a:close/>
                <a:moveTo>
                  <a:pt x="5015179" y="842486"/>
                </a:moveTo>
                <a:cubicBezTo>
                  <a:pt x="5019061" y="842284"/>
                  <a:pt x="5022752" y="842641"/>
                  <a:pt x="5021989" y="844879"/>
                </a:cubicBezTo>
                <a:cubicBezTo>
                  <a:pt x="5020466" y="849356"/>
                  <a:pt x="5008369" y="847356"/>
                  <a:pt x="5007226" y="843450"/>
                </a:cubicBezTo>
                <a:cubicBezTo>
                  <a:pt x="5007226" y="843450"/>
                  <a:pt x="5011298" y="842688"/>
                  <a:pt x="5015179" y="842486"/>
                </a:cubicBezTo>
                <a:close/>
                <a:moveTo>
                  <a:pt x="4864446" y="824270"/>
                </a:moveTo>
                <a:cubicBezTo>
                  <a:pt x="4859850" y="823901"/>
                  <a:pt x="4855397" y="824353"/>
                  <a:pt x="4855969" y="827639"/>
                </a:cubicBezTo>
                <a:cubicBezTo>
                  <a:pt x="4857112" y="834211"/>
                  <a:pt x="4868542" y="828210"/>
                  <a:pt x="4868351" y="829734"/>
                </a:cubicBezTo>
                <a:cubicBezTo>
                  <a:pt x="4870904" y="830039"/>
                  <a:pt x="4873257" y="828343"/>
                  <a:pt x="4873780" y="825829"/>
                </a:cubicBezTo>
                <a:cubicBezTo>
                  <a:pt x="4873780" y="825829"/>
                  <a:pt x="4869042" y="824639"/>
                  <a:pt x="4864446" y="824270"/>
                </a:cubicBezTo>
                <a:close/>
                <a:moveTo>
                  <a:pt x="4919119" y="784681"/>
                </a:moveTo>
                <a:cubicBezTo>
                  <a:pt x="4902155" y="783195"/>
                  <a:pt x="4885077" y="783766"/>
                  <a:pt x="4868256" y="786395"/>
                </a:cubicBezTo>
                <a:cubicBezTo>
                  <a:pt x="4863493" y="787253"/>
                  <a:pt x="4855111" y="787919"/>
                  <a:pt x="4869399" y="787919"/>
                </a:cubicBezTo>
                <a:lnTo>
                  <a:pt x="4869304" y="788015"/>
                </a:lnTo>
                <a:cubicBezTo>
                  <a:pt x="4894831" y="788110"/>
                  <a:pt x="4912452" y="788777"/>
                  <a:pt x="4919119" y="784681"/>
                </a:cubicBezTo>
                <a:close/>
                <a:moveTo>
                  <a:pt x="4925025" y="777823"/>
                </a:moveTo>
                <a:cubicBezTo>
                  <a:pt x="4920358" y="777823"/>
                  <a:pt x="4915500" y="779442"/>
                  <a:pt x="4912547" y="778776"/>
                </a:cubicBezTo>
                <a:cubicBezTo>
                  <a:pt x="4921253" y="775194"/>
                  <a:pt x="4930987" y="775061"/>
                  <a:pt x="4939789" y="778394"/>
                </a:cubicBezTo>
                <a:lnTo>
                  <a:pt x="4939884" y="778394"/>
                </a:lnTo>
                <a:cubicBezTo>
                  <a:pt x="4937312" y="780585"/>
                  <a:pt x="4931216" y="778394"/>
                  <a:pt x="4925025" y="777823"/>
                </a:cubicBezTo>
                <a:close/>
                <a:moveTo>
                  <a:pt x="4780102" y="749772"/>
                </a:moveTo>
                <a:cubicBezTo>
                  <a:pt x="4769910" y="748486"/>
                  <a:pt x="4758194" y="749391"/>
                  <a:pt x="4751384" y="752105"/>
                </a:cubicBezTo>
                <a:cubicBezTo>
                  <a:pt x="4748526" y="753344"/>
                  <a:pt x="4749765" y="754677"/>
                  <a:pt x="4752432" y="754677"/>
                </a:cubicBezTo>
                <a:cubicBezTo>
                  <a:pt x="4764148" y="753820"/>
                  <a:pt x="4783102" y="759630"/>
                  <a:pt x="4790532" y="755915"/>
                </a:cubicBezTo>
                <a:lnTo>
                  <a:pt x="4790532" y="755820"/>
                </a:lnTo>
                <a:cubicBezTo>
                  <a:pt x="4790599" y="756106"/>
                  <a:pt x="4790694" y="756392"/>
                  <a:pt x="4790799" y="756668"/>
                </a:cubicBezTo>
                <a:cubicBezTo>
                  <a:pt x="4792170" y="760202"/>
                  <a:pt x="4796142" y="761954"/>
                  <a:pt x="4799676" y="760583"/>
                </a:cubicBezTo>
                <a:cubicBezTo>
                  <a:pt x="4798961" y="754535"/>
                  <a:pt x="4790294" y="751058"/>
                  <a:pt x="4780102" y="749772"/>
                </a:cubicBezTo>
                <a:close/>
                <a:moveTo>
                  <a:pt x="9172" y="730008"/>
                </a:moveTo>
                <a:cubicBezTo>
                  <a:pt x="10125" y="729722"/>
                  <a:pt x="19745" y="731532"/>
                  <a:pt x="18602" y="737723"/>
                </a:cubicBezTo>
                <a:cubicBezTo>
                  <a:pt x="17935" y="740771"/>
                  <a:pt x="13840" y="744010"/>
                  <a:pt x="12030" y="746105"/>
                </a:cubicBezTo>
                <a:cubicBezTo>
                  <a:pt x="10220" y="748201"/>
                  <a:pt x="3553" y="745915"/>
                  <a:pt x="2505" y="743915"/>
                </a:cubicBezTo>
                <a:cubicBezTo>
                  <a:pt x="-353" y="738581"/>
                  <a:pt x="-3305" y="732865"/>
                  <a:pt x="9172" y="730008"/>
                </a:cubicBezTo>
                <a:close/>
                <a:moveTo>
                  <a:pt x="37271" y="692670"/>
                </a:moveTo>
                <a:cubicBezTo>
                  <a:pt x="42320" y="693146"/>
                  <a:pt x="39081" y="700480"/>
                  <a:pt x="37271" y="702195"/>
                </a:cubicBezTo>
                <a:cubicBezTo>
                  <a:pt x="29747" y="704100"/>
                  <a:pt x="29270" y="692575"/>
                  <a:pt x="37271" y="692670"/>
                </a:cubicBezTo>
                <a:close/>
                <a:moveTo>
                  <a:pt x="207268" y="678228"/>
                </a:moveTo>
                <a:cubicBezTo>
                  <a:pt x="210888" y="677668"/>
                  <a:pt x="215388" y="677668"/>
                  <a:pt x="216722" y="678954"/>
                </a:cubicBezTo>
                <a:cubicBezTo>
                  <a:pt x="214626" y="681431"/>
                  <a:pt x="205863" y="680668"/>
                  <a:pt x="203101" y="680859"/>
                </a:cubicBezTo>
                <a:cubicBezTo>
                  <a:pt x="200910" y="679907"/>
                  <a:pt x="203648" y="678787"/>
                  <a:pt x="207268" y="678228"/>
                </a:cubicBezTo>
                <a:close/>
                <a:moveTo>
                  <a:pt x="4793009" y="632019"/>
                </a:moveTo>
                <a:cubicBezTo>
                  <a:pt x="4788056" y="631805"/>
                  <a:pt x="4783293" y="632376"/>
                  <a:pt x="4782817" y="635043"/>
                </a:cubicBezTo>
                <a:cubicBezTo>
                  <a:pt x="4781864" y="640377"/>
                  <a:pt x="4798819" y="635043"/>
                  <a:pt x="4798819" y="636091"/>
                </a:cubicBezTo>
                <a:cubicBezTo>
                  <a:pt x="4801391" y="636853"/>
                  <a:pt x="4803772" y="634567"/>
                  <a:pt x="4804343" y="633710"/>
                </a:cubicBezTo>
                <a:cubicBezTo>
                  <a:pt x="4803105" y="633234"/>
                  <a:pt x="4797962" y="632233"/>
                  <a:pt x="4793009" y="632019"/>
                </a:cubicBezTo>
                <a:close/>
                <a:moveTo>
                  <a:pt x="4894510" y="582656"/>
                </a:moveTo>
                <a:cubicBezTo>
                  <a:pt x="4897260" y="581775"/>
                  <a:pt x="4899927" y="581894"/>
                  <a:pt x="4900832" y="584275"/>
                </a:cubicBezTo>
                <a:cubicBezTo>
                  <a:pt x="4905023" y="594848"/>
                  <a:pt x="4902546" y="610279"/>
                  <a:pt x="4882258" y="594086"/>
                </a:cubicBezTo>
                <a:cubicBezTo>
                  <a:pt x="4883944" y="591648"/>
                  <a:pt x="4885763" y="589295"/>
                  <a:pt x="4887687" y="587038"/>
                </a:cubicBezTo>
                <a:cubicBezTo>
                  <a:pt x="4888925" y="585419"/>
                  <a:pt x="4891759" y="583537"/>
                  <a:pt x="4894510" y="582656"/>
                </a:cubicBezTo>
                <a:close/>
                <a:moveTo>
                  <a:pt x="538381" y="534554"/>
                </a:moveTo>
                <a:cubicBezTo>
                  <a:pt x="531605" y="537393"/>
                  <a:pt x="525622" y="541841"/>
                  <a:pt x="520950" y="547509"/>
                </a:cubicBezTo>
                <a:cubicBezTo>
                  <a:pt x="519331" y="552176"/>
                  <a:pt x="507996" y="542079"/>
                  <a:pt x="503043" y="546556"/>
                </a:cubicBezTo>
                <a:cubicBezTo>
                  <a:pt x="498440" y="549347"/>
                  <a:pt x="496969" y="555338"/>
                  <a:pt x="499757" y="559939"/>
                </a:cubicBezTo>
                <a:cubicBezTo>
                  <a:pt x="502545" y="564539"/>
                  <a:pt x="508537" y="566016"/>
                  <a:pt x="513140" y="563225"/>
                </a:cubicBezTo>
                <a:cubicBezTo>
                  <a:pt x="514950" y="555890"/>
                  <a:pt x="518188" y="559891"/>
                  <a:pt x="522665" y="561320"/>
                </a:cubicBezTo>
                <a:cubicBezTo>
                  <a:pt x="530094" y="563606"/>
                  <a:pt x="544763" y="549223"/>
                  <a:pt x="552764" y="555509"/>
                </a:cubicBezTo>
                <a:cubicBezTo>
                  <a:pt x="551282" y="551671"/>
                  <a:pt x="547300" y="549394"/>
                  <a:pt x="543239" y="550080"/>
                </a:cubicBezTo>
                <a:cubicBezTo>
                  <a:pt x="548287" y="541508"/>
                  <a:pt x="560384" y="550080"/>
                  <a:pt x="567337" y="550080"/>
                </a:cubicBezTo>
                <a:lnTo>
                  <a:pt x="567623" y="549794"/>
                </a:lnTo>
                <a:cubicBezTo>
                  <a:pt x="574671" y="540174"/>
                  <a:pt x="545620" y="534840"/>
                  <a:pt x="538381" y="534554"/>
                </a:cubicBezTo>
                <a:close/>
                <a:moveTo>
                  <a:pt x="582434" y="534316"/>
                </a:moveTo>
                <a:cubicBezTo>
                  <a:pt x="579267" y="533840"/>
                  <a:pt x="573719" y="535316"/>
                  <a:pt x="567337" y="536840"/>
                </a:cubicBezTo>
                <a:cubicBezTo>
                  <a:pt x="568194" y="544651"/>
                  <a:pt x="577529" y="541508"/>
                  <a:pt x="582958" y="543794"/>
                </a:cubicBezTo>
                <a:lnTo>
                  <a:pt x="583244" y="543508"/>
                </a:lnTo>
                <a:cubicBezTo>
                  <a:pt x="586387" y="537222"/>
                  <a:pt x="585601" y="534793"/>
                  <a:pt x="582434" y="534316"/>
                </a:cubicBezTo>
                <a:close/>
                <a:moveTo>
                  <a:pt x="488280" y="531887"/>
                </a:moveTo>
                <a:cubicBezTo>
                  <a:pt x="482850" y="537221"/>
                  <a:pt x="468658" y="532173"/>
                  <a:pt x="464943" y="538079"/>
                </a:cubicBezTo>
                <a:lnTo>
                  <a:pt x="478183" y="540365"/>
                </a:lnTo>
                <a:lnTo>
                  <a:pt x="478183" y="540460"/>
                </a:lnTo>
                <a:cubicBezTo>
                  <a:pt x="480564" y="535031"/>
                  <a:pt x="491423" y="540460"/>
                  <a:pt x="488280" y="531887"/>
                </a:cubicBezTo>
                <a:close/>
                <a:moveTo>
                  <a:pt x="4832537" y="512456"/>
                </a:moveTo>
                <a:cubicBezTo>
                  <a:pt x="4821755" y="511818"/>
                  <a:pt x="4810944" y="513142"/>
                  <a:pt x="4800628" y="516362"/>
                </a:cubicBezTo>
                <a:cubicBezTo>
                  <a:pt x="4809963" y="515504"/>
                  <a:pt x="4826251" y="519410"/>
                  <a:pt x="4832537" y="512456"/>
                </a:cubicBezTo>
                <a:close/>
                <a:moveTo>
                  <a:pt x="4973317" y="505218"/>
                </a:moveTo>
                <a:lnTo>
                  <a:pt x="4981794" y="507504"/>
                </a:lnTo>
                <a:cubicBezTo>
                  <a:pt x="4978746" y="508457"/>
                  <a:pt x="4971126" y="516648"/>
                  <a:pt x="4966935" y="510933"/>
                </a:cubicBezTo>
                <a:cubicBezTo>
                  <a:pt x="4962744" y="505218"/>
                  <a:pt x="4972745" y="506266"/>
                  <a:pt x="4973317" y="505218"/>
                </a:cubicBezTo>
                <a:close/>
                <a:moveTo>
                  <a:pt x="536572" y="482072"/>
                </a:moveTo>
                <a:cubicBezTo>
                  <a:pt x="545811" y="480263"/>
                  <a:pt x="536477" y="485978"/>
                  <a:pt x="534952" y="485216"/>
                </a:cubicBezTo>
                <a:cubicBezTo>
                  <a:pt x="533429" y="484454"/>
                  <a:pt x="534190" y="482834"/>
                  <a:pt x="536572" y="482072"/>
                </a:cubicBezTo>
                <a:close/>
                <a:moveTo>
                  <a:pt x="300923" y="451021"/>
                </a:moveTo>
                <a:cubicBezTo>
                  <a:pt x="287874" y="455117"/>
                  <a:pt x="272729" y="459784"/>
                  <a:pt x="259299" y="464642"/>
                </a:cubicBezTo>
                <a:cubicBezTo>
                  <a:pt x="254155" y="466642"/>
                  <a:pt x="250155" y="464451"/>
                  <a:pt x="254155" y="461975"/>
                </a:cubicBezTo>
                <a:cubicBezTo>
                  <a:pt x="268552" y="454393"/>
                  <a:pt x="284654" y="450621"/>
                  <a:pt x="300923" y="451021"/>
                </a:cubicBezTo>
                <a:close/>
                <a:moveTo>
                  <a:pt x="3661498" y="447996"/>
                </a:moveTo>
                <a:lnTo>
                  <a:pt x="3655292" y="451188"/>
                </a:lnTo>
                <a:lnTo>
                  <a:pt x="3654295" y="451020"/>
                </a:lnTo>
                <a:lnTo>
                  <a:pt x="3655247" y="451211"/>
                </a:lnTo>
                <a:lnTo>
                  <a:pt x="3655292" y="451188"/>
                </a:lnTo>
                <a:lnTo>
                  <a:pt x="3662272" y="452366"/>
                </a:lnTo>
                <a:cubicBezTo>
                  <a:pt x="3665272" y="452140"/>
                  <a:pt x="3668106" y="450973"/>
                  <a:pt x="3669249" y="448067"/>
                </a:cubicBezTo>
                <a:cubicBezTo>
                  <a:pt x="3667439" y="448782"/>
                  <a:pt x="3664343" y="448115"/>
                  <a:pt x="3661498" y="447996"/>
                </a:cubicBezTo>
                <a:close/>
                <a:moveTo>
                  <a:pt x="309829" y="447710"/>
                </a:moveTo>
                <a:cubicBezTo>
                  <a:pt x="311734" y="446877"/>
                  <a:pt x="313639" y="446591"/>
                  <a:pt x="314925" y="447877"/>
                </a:cubicBezTo>
                <a:cubicBezTo>
                  <a:pt x="312543" y="450354"/>
                  <a:pt x="307495" y="450354"/>
                  <a:pt x="304733" y="450830"/>
                </a:cubicBezTo>
                <a:cubicBezTo>
                  <a:pt x="306019" y="449925"/>
                  <a:pt x="307924" y="448544"/>
                  <a:pt x="309829" y="447710"/>
                </a:cubicBezTo>
                <a:close/>
                <a:moveTo>
                  <a:pt x="3610003" y="433113"/>
                </a:moveTo>
                <a:cubicBezTo>
                  <a:pt x="3608194" y="431303"/>
                  <a:pt x="3603717" y="433113"/>
                  <a:pt x="3604955" y="435399"/>
                </a:cubicBezTo>
                <a:lnTo>
                  <a:pt x="3614480" y="435399"/>
                </a:lnTo>
                <a:cubicBezTo>
                  <a:pt x="3612861" y="433875"/>
                  <a:pt x="3612099" y="432351"/>
                  <a:pt x="3610575" y="433113"/>
                </a:cubicBezTo>
                <a:close/>
                <a:moveTo>
                  <a:pt x="3632673" y="429208"/>
                </a:moveTo>
                <a:cubicBezTo>
                  <a:pt x="3637721" y="438352"/>
                  <a:pt x="3656104" y="438733"/>
                  <a:pt x="3664582" y="433875"/>
                </a:cubicBezTo>
                <a:lnTo>
                  <a:pt x="3664391" y="433875"/>
                </a:lnTo>
                <a:cubicBezTo>
                  <a:pt x="3655819" y="424541"/>
                  <a:pt x="3642674" y="433875"/>
                  <a:pt x="3632673" y="429208"/>
                </a:cubicBezTo>
                <a:close/>
                <a:moveTo>
                  <a:pt x="3895468" y="427970"/>
                </a:moveTo>
                <a:cubicBezTo>
                  <a:pt x="3892992" y="427303"/>
                  <a:pt x="3891086" y="428613"/>
                  <a:pt x="3890253" y="430197"/>
                </a:cubicBezTo>
                <a:lnTo>
                  <a:pt x="3891210" y="433249"/>
                </a:lnTo>
                <a:lnTo>
                  <a:pt x="3890705" y="433875"/>
                </a:lnTo>
                <a:lnTo>
                  <a:pt x="3891467" y="434066"/>
                </a:lnTo>
                <a:lnTo>
                  <a:pt x="3891210" y="433249"/>
                </a:lnTo>
                <a:close/>
                <a:moveTo>
                  <a:pt x="3884514" y="427875"/>
                </a:moveTo>
                <a:cubicBezTo>
                  <a:pt x="3882895" y="427875"/>
                  <a:pt x="3881371" y="427875"/>
                  <a:pt x="3881371" y="429398"/>
                </a:cubicBezTo>
                <a:lnTo>
                  <a:pt x="3883752" y="429398"/>
                </a:lnTo>
                <a:lnTo>
                  <a:pt x="3882990" y="429208"/>
                </a:lnTo>
                <a:cubicBezTo>
                  <a:pt x="3883657" y="428979"/>
                  <a:pt x="3884199" y="428503"/>
                  <a:pt x="3884514" y="427875"/>
                </a:cubicBezTo>
                <a:close/>
                <a:moveTo>
                  <a:pt x="3930424" y="427684"/>
                </a:moveTo>
                <a:lnTo>
                  <a:pt x="3931186" y="427875"/>
                </a:lnTo>
                <a:cubicBezTo>
                  <a:pt x="3931948" y="427875"/>
                  <a:pt x="3934234" y="427112"/>
                  <a:pt x="3934996" y="428636"/>
                </a:cubicBezTo>
                <a:cubicBezTo>
                  <a:pt x="3933472" y="429970"/>
                  <a:pt x="3928805" y="430732"/>
                  <a:pt x="3930424" y="427684"/>
                </a:cubicBezTo>
                <a:close/>
                <a:moveTo>
                  <a:pt x="3770452" y="427172"/>
                </a:moveTo>
                <a:lnTo>
                  <a:pt x="3765677" y="429297"/>
                </a:lnTo>
                <a:lnTo>
                  <a:pt x="3764689" y="429208"/>
                </a:lnTo>
                <a:lnTo>
                  <a:pt x="3765451" y="429398"/>
                </a:lnTo>
                <a:lnTo>
                  <a:pt x="3765677" y="429297"/>
                </a:lnTo>
                <a:lnTo>
                  <a:pt x="3771535" y="429827"/>
                </a:lnTo>
                <a:cubicBezTo>
                  <a:pt x="3774072" y="429922"/>
                  <a:pt x="3776405" y="429589"/>
                  <a:pt x="3777167" y="427875"/>
                </a:cubicBezTo>
                <a:cubicBezTo>
                  <a:pt x="3774834" y="428637"/>
                  <a:pt x="3772500" y="427660"/>
                  <a:pt x="3770452" y="427172"/>
                </a:cubicBezTo>
                <a:close/>
                <a:moveTo>
                  <a:pt x="3731447" y="426255"/>
                </a:moveTo>
                <a:cubicBezTo>
                  <a:pt x="3729733" y="427684"/>
                  <a:pt x="3726589" y="429970"/>
                  <a:pt x="3725065" y="427684"/>
                </a:cubicBezTo>
                <a:lnTo>
                  <a:pt x="3726018" y="427875"/>
                </a:lnTo>
                <a:cubicBezTo>
                  <a:pt x="3725256" y="425493"/>
                  <a:pt x="3729923" y="423969"/>
                  <a:pt x="3731447" y="426255"/>
                </a:cubicBezTo>
                <a:close/>
                <a:moveTo>
                  <a:pt x="3918232" y="425934"/>
                </a:moveTo>
                <a:cubicBezTo>
                  <a:pt x="3915827" y="425541"/>
                  <a:pt x="3913327" y="426303"/>
                  <a:pt x="3912136" y="429398"/>
                </a:cubicBezTo>
                <a:lnTo>
                  <a:pt x="3923757" y="429398"/>
                </a:lnTo>
                <a:cubicBezTo>
                  <a:pt x="3922947" y="427874"/>
                  <a:pt x="3920637" y="426326"/>
                  <a:pt x="3918232" y="425934"/>
                </a:cubicBezTo>
                <a:close/>
                <a:moveTo>
                  <a:pt x="3989479" y="424731"/>
                </a:moveTo>
                <a:lnTo>
                  <a:pt x="3985369" y="431610"/>
                </a:lnTo>
                <a:lnTo>
                  <a:pt x="3984050" y="432351"/>
                </a:lnTo>
                <a:lnTo>
                  <a:pt x="3984812" y="432542"/>
                </a:lnTo>
                <a:lnTo>
                  <a:pt x="3985369" y="431610"/>
                </a:lnTo>
                <a:lnTo>
                  <a:pt x="3991658" y="428077"/>
                </a:lnTo>
                <a:cubicBezTo>
                  <a:pt x="3994123" y="426279"/>
                  <a:pt x="3994956" y="424636"/>
                  <a:pt x="3989479" y="424731"/>
                </a:cubicBezTo>
                <a:close/>
                <a:moveTo>
                  <a:pt x="4095016" y="424636"/>
                </a:moveTo>
                <a:lnTo>
                  <a:pt x="4095016" y="428541"/>
                </a:lnTo>
                <a:lnTo>
                  <a:pt x="4098160" y="427779"/>
                </a:lnTo>
                <a:cubicBezTo>
                  <a:pt x="4097798" y="426217"/>
                  <a:pt x="4096578" y="424998"/>
                  <a:pt x="4095016" y="424636"/>
                </a:cubicBezTo>
                <a:close/>
                <a:moveTo>
                  <a:pt x="3737461" y="424098"/>
                </a:moveTo>
                <a:cubicBezTo>
                  <a:pt x="3735966" y="424921"/>
                  <a:pt x="3735186" y="426922"/>
                  <a:pt x="3735543" y="430922"/>
                </a:cubicBezTo>
                <a:cubicBezTo>
                  <a:pt x="3742496" y="429494"/>
                  <a:pt x="3747925" y="433685"/>
                  <a:pt x="3754593" y="432542"/>
                </a:cubicBezTo>
                <a:lnTo>
                  <a:pt x="3753831" y="432351"/>
                </a:lnTo>
                <a:cubicBezTo>
                  <a:pt x="3756850" y="431961"/>
                  <a:pt x="3759051" y="429294"/>
                  <a:pt x="3758879" y="426255"/>
                </a:cubicBezTo>
                <a:cubicBezTo>
                  <a:pt x="3752878" y="429755"/>
                  <a:pt x="3741948" y="421629"/>
                  <a:pt x="3737461" y="424098"/>
                </a:cubicBezTo>
                <a:close/>
                <a:moveTo>
                  <a:pt x="3721351" y="423969"/>
                </a:moveTo>
                <a:cubicBezTo>
                  <a:pt x="3707539" y="423779"/>
                  <a:pt x="3692871" y="425684"/>
                  <a:pt x="3677631" y="426350"/>
                </a:cubicBezTo>
                <a:cubicBezTo>
                  <a:pt x="3662391" y="427017"/>
                  <a:pt x="3671059" y="438257"/>
                  <a:pt x="3674678" y="437209"/>
                </a:cubicBezTo>
                <a:cubicBezTo>
                  <a:pt x="3674678" y="423302"/>
                  <a:pt x="3687061" y="443591"/>
                  <a:pt x="3698776" y="434066"/>
                </a:cubicBezTo>
                <a:lnTo>
                  <a:pt x="3697824" y="433875"/>
                </a:lnTo>
                <a:cubicBezTo>
                  <a:pt x="3702491" y="419873"/>
                  <a:pt x="3716493" y="440067"/>
                  <a:pt x="3721351" y="423969"/>
                </a:cubicBezTo>
                <a:close/>
                <a:moveTo>
                  <a:pt x="4619915" y="423291"/>
                </a:moveTo>
                <a:cubicBezTo>
                  <a:pt x="4613700" y="422303"/>
                  <a:pt x="4608938" y="422303"/>
                  <a:pt x="4609462" y="426255"/>
                </a:cubicBezTo>
                <a:cubicBezTo>
                  <a:pt x="4614415" y="424636"/>
                  <a:pt x="4617653" y="430065"/>
                  <a:pt x="4621939" y="430922"/>
                </a:cubicBezTo>
                <a:cubicBezTo>
                  <a:pt x="4624530" y="428598"/>
                  <a:pt x="4628036" y="427579"/>
                  <a:pt x="4631464" y="428160"/>
                </a:cubicBezTo>
                <a:cubicBezTo>
                  <a:pt x="4638989" y="429398"/>
                  <a:pt x="4645085" y="433399"/>
                  <a:pt x="4652991" y="430160"/>
                </a:cubicBezTo>
                <a:lnTo>
                  <a:pt x="4652896" y="429875"/>
                </a:lnTo>
                <a:cubicBezTo>
                  <a:pt x="4657563" y="419016"/>
                  <a:pt x="4659849" y="436161"/>
                  <a:pt x="4665469" y="428827"/>
                </a:cubicBezTo>
                <a:cubicBezTo>
                  <a:pt x="4663087" y="423779"/>
                  <a:pt x="4651657" y="426255"/>
                  <a:pt x="4639084" y="426255"/>
                </a:cubicBezTo>
                <a:cubicBezTo>
                  <a:pt x="4633798" y="426255"/>
                  <a:pt x="4626131" y="424279"/>
                  <a:pt x="4619915" y="423291"/>
                </a:cubicBezTo>
                <a:close/>
                <a:moveTo>
                  <a:pt x="4005767" y="419873"/>
                </a:moveTo>
                <a:cubicBezTo>
                  <a:pt x="4001166" y="419483"/>
                  <a:pt x="3996556" y="420588"/>
                  <a:pt x="3992622" y="423017"/>
                </a:cubicBezTo>
                <a:lnTo>
                  <a:pt x="3991861" y="423017"/>
                </a:lnTo>
                <a:cubicBezTo>
                  <a:pt x="3995671" y="423779"/>
                  <a:pt x="4003481" y="426922"/>
                  <a:pt x="4005767" y="419873"/>
                </a:cubicBezTo>
                <a:close/>
                <a:moveTo>
                  <a:pt x="429225" y="419111"/>
                </a:moveTo>
                <a:cubicBezTo>
                  <a:pt x="421128" y="423112"/>
                  <a:pt x="405888" y="419016"/>
                  <a:pt x="396363" y="422064"/>
                </a:cubicBezTo>
                <a:cubicBezTo>
                  <a:pt x="394839" y="422540"/>
                  <a:pt x="381314" y="427970"/>
                  <a:pt x="392649" y="430732"/>
                </a:cubicBezTo>
                <a:cubicBezTo>
                  <a:pt x="399062" y="426741"/>
                  <a:pt x="406228" y="424122"/>
                  <a:pt x="413699" y="423017"/>
                </a:cubicBezTo>
                <a:cubicBezTo>
                  <a:pt x="418366" y="423017"/>
                  <a:pt x="426843" y="423017"/>
                  <a:pt x="429225" y="419111"/>
                </a:cubicBezTo>
                <a:close/>
                <a:moveTo>
                  <a:pt x="3647151" y="418350"/>
                </a:moveTo>
                <a:lnTo>
                  <a:pt x="3643246" y="419111"/>
                </a:lnTo>
                <a:cubicBezTo>
                  <a:pt x="3643331" y="420769"/>
                  <a:pt x="3644636" y="422112"/>
                  <a:pt x="3646294" y="422255"/>
                </a:cubicBezTo>
                <a:cubicBezTo>
                  <a:pt x="3647389" y="421273"/>
                  <a:pt x="3647732" y="419702"/>
                  <a:pt x="3647151" y="418350"/>
                </a:cubicBezTo>
                <a:close/>
                <a:moveTo>
                  <a:pt x="3949770" y="417159"/>
                </a:moveTo>
                <a:lnTo>
                  <a:pt x="3937543" y="422375"/>
                </a:lnTo>
                <a:lnTo>
                  <a:pt x="3936616" y="422255"/>
                </a:lnTo>
                <a:lnTo>
                  <a:pt x="3937378" y="422445"/>
                </a:lnTo>
                <a:lnTo>
                  <a:pt x="3937543" y="422375"/>
                </a:lnTo>
                <a:lnTo>
                  <a:pt x="3945569" y="423410"/>
                </a:lnTo>
                <a:cubicBezTo>
                  <a:pt x="3948736" y="423422"/>
                  <a:pt x="3951760" y="422684"/>
                  <a:pt x="3953665" y="420064"/>
                </a:cubicBezTo>
                <a:cubicBezTo>
                  <a:pt x="3952637" y="418778"/>
                  <a:pt x="3951294" y="417778"/>
                  <a:pt x="3949770" y="417159"/>
                </a:cubicBezTo>
                <a:close/>
                <a:moveTo>
                  <a:pt x="3711187" y="415806"/>
                </a:moveTo>
                <a:cubicBezTo>
                  <a:pt x="3709530" y="415130"/>
                  <a:pt x="3707644" y="415930"/>
                  <a:pt x="3706968" y="417587"/>
                </a:cubicBezTo>
                <a:cubicBezTo>
                  <a:pt x="3708301" y="419683"/>
                  <a:pt x="3710111" y="419873"/>
                  <a:pt x="3712397" y="417587"/>
                </a:cubicBezTo>
                <a:lnTo>
                  <a:pt x="3712969" y="417587"/>
                </a:lnTo>
                <a:cubicBezTo>
                  <a:pt x="3712635" y="416778"/>
                  <a:pt x="3711997" y="416139"/>
                  <a:pt x="3711187" y="415806"/>
                </a:cubicBezTo>
                <a:close/>
                <a:moveTo>
                  <a:pt x="4386158" y="410396"/>
                </a:moveTo>
                <a:lnTo>
                  <a:pt x="4371552" y="415167"/>
                </a:lnTo>
                <a:lnTo>
                  <a:pt x="4371337" y="415206"/>
                </a:lnTo>
                <a:lnTo>
                  <a:pt x="4371432" y="415206"/>
                </a:lnTo>
                <a:lnTo>
                  <a:pt x="4371552" y="415167"/>
                </a:lnTo>
                <a:lnTo>
                  <a:pt x="4388577" y="412063"/>
                </a:lnTo>
                <a:cubicBezTo>
                  <a:pt x="4387853" y="411396"/>
                  <a:pt x="4387034" y="410834"/>
                  <a:pt x="4386158" y="410396"/>
                </a:cubicBezTo>
                <a:close/>
                <a:moveTo>
                  <a:pt x="3947474" y="409205"/>
                </a:moveTo>
                <a:cubicBezTo>
                  <a:pt x="3953284" y="416444"/>
                  <a:pt x="3964905" y="411206"/>
                  <a:pt x="3972334" y="414635"/>
                </a:cubicBezTo>
                <a:cubicBezTo>
                  <a:pt x="3970525" y="416063"/>
                  <a:pt x="3969572" y="418635"/>
                  <a:pt x="3967667" y="420064"/>
                </a:cubicBezTo>
                <a:lnTo>
                  <a:pt x="3972415" y="422146"/>
                </a:lnTo>
                <a:lnTo>
                  <a:pt x="3972334" y="422255"/>
                </a:lnTo>
                <a:lnTo>
                  <a:pt x="3973096" y="422445"/>
                </a:lnTo>
                <a:lnTo>
                  <a:pt x="3972415" y="422146"/>
                </a:lnTo>
                <a:lnTo>
                  <a:pt x="3977799" y="414897"/>
                </a:lnTo>
                <a:cubicBezTo>
                  <a:pt x="3980550" y="413801"/>
                  <a:pt x="3984050" y="413778"/>
                  <a:pt x="3987765" y="413968"/>
                </a:cubicBezTo>
                <a:cubicBezTo>
                  <a:pt x="3988717" y="413968"/>
                  <a:pt x="4004338" y="412730"/>
                  <a:pt x="3997290" y="409205"/>
                </a:cubicBezTo>
                <a:cubicBezTo>
                  <a:pt x="3980773" y="406776"/>
                  <a:pt x="3963990" y="406776"/>
                  <a:pt x="3947474" y="409205"/>
                </a:cubicBezTo>
                <a:close/>
                <a:moveTo>
                  <a:pt x="4305805" y="409110"/>
                </a:moveTo>
                <a:cubicBezTo>
                  <a:pt x="4304233" y="410767"/>
                  <a:pt x="4301699" y="411053"/>
                  <a:pt x="4299804" y="409777"/>
                </a:cubicBezTo>
                <a:lnTo>
                  <a:pt x="4300376" y="409872"/>
                </a:lnTo>
                <a:cubicBezTo>
                  <a:pt x="4300376" y="406729"/>
                  <a:pt x="4304281" y="408348"/>
                  <a:pt x="4305805" y="409110"/>
                </a:cubicBezTo>
                <a:close/>
                <a:moveTo>
                  <a:pt x="4430844" y="403300"/>
                </a:moveTo>
                <a:cubicBezTo>
                  <a:pt x="4433107" y="402919"/>
                  <a:pt x="4436012" y="403538"/>
                  <a:pt x="4438964" y="404348"/>
                </a:cubicBezTo>
                <a:cubicBezTo>
                  <a:pt x="4437250" y="408253"/>
                  <a:pt x="4430106" y="408253"/>
                  <a:pt x="4426582" y="408253"/>
                </a:cubicBezTo>
                <a:cubicBezTo>
                  <a:pt x="4426963" y="405063"/>
                  <a:pt x="4428582" y="403682"/>
                  <a:pt x="4430844" y="403300"/>
                </a:cubicBezTo>
                <a:close/>
                <a:moveTo>
                  <a:pt x="4119019" y="397871"/>
                </a:moveTo>
                <a:cubicBezTo>
                  <a:pt x="4111638" y="398575"/>
                  <a:pt x="4104294" y="399661"/>
                  <a:pt x="4097017" y="401109"/>
                </a:cubicBezTo>
                <a:cubicBezTo>
                  <a:pt x="4089016" y="400728"/>
                  <a:pt x="4081015" y="400252"/>
                  <a:pt x="4073013" y="400252"/>
                </a:cubicBezTo>
                <a:cubicBezTo>
                  <a:pt x="4061774" y="400919"/>
                  <a:pt x="4034247" y="403300"/>
                  <a:pt x="4025388" y="409777"/>
                </a:cubicBezTo>
                <a:cubicBezTo>
                  <a:pt x="4026912" y="417016"/>
                  <a:pt x="4037104" y="415397"/>
                  <a:pt x="4039390" y="422255"/>
                </a:cubicBezTo>
                <a:cubicBezTo>
                  <a:pt x="4031389" y="427493"/>
                  <a:pt x="4026627" y="411206"/>
                  <a:pt x="4018340" y="422255"/>
                </a:cubicBezTo>
                <a:cubicBezTo>
                  <a:pt x="4016149" y="430256"/>
                  <a:pt x="4026341" y="423493"/>
                  <a:pt x="4028437" y="429208"/>
                </a:cubicBezTo>
                <a:cubicBezTo>
                  <a:pt x="4042629" y="432256"/>
                  <a:pt x="4053202" y="406157"/>
                  <a:pt x="4071204" y="419683"/>
                </a:cubicBezTo>
                <a:cubicBezTo>
                  <a:pt x="4070604" y="422188"/>
                  <a:pt x="4069575" y="424579"/>
                  <a:pt x="4068156" y="426731"/>
                </a:cubicBezTo>
                <a:lnTo>
                  <a:pt x="4072823" y="426731"/>
                </a:lnTo>
                <a:cubicBezTo>
                  <a:pt x="4069108" y="413968"/>
                  <a:pt x="4109494" y="412158"/>
                  <a:pt x="4103112" y="426731"/>
                </a:cubicBezTo>
                <a:cubicBezTo>
                  <a:pt x="4113495" y="431399"/>
                  <a:pt x="4116543" y="413396"/>
                  <a:pt x="4126735" y="413396"/>
                </a:cubicBezTo>
                <a:cubicBezTo>
                  <a:pt x="4139003" y="413120"/>
                  <a:pt x="4151271" y="413473"/>
                  <a:pt x="4163501" y="414444"/>
                </a:cubicBezTo>
                <a:cubicBezTo>
                  <a:pt x="4175569" y="415892"/>
                  <a:pt x="4187733" y="416463"/>
                  <a:pt x="4199887" y="416159"/>
                </a:cubicBezTo>
                <a:cubicBezTo>
                  <a:pt x="4204744" y="415682"/>
                  <a:pt x="4214555" y="418064"/>
                  <a:pt x="4217984" y="413206"/>
                </a:cubicBezTo>
                <a:cubicBezTo>
                  <a:pt x="4228081" y="399109"/>
                  <a:pt x="4242368" y="419492"/>
                  <a:pt x="4253989" y="413206"/>
                </a:cubicBezTo>
                <a:cubicBezTo>
                  <a:pt x="4261323" y="409301"/>
                  <a:pt x="4266466" y="415206"/>
                  <a:pt x="4277135" y="411301"/>
                </a:cubicBezTo>
                <a:cubicBezTo>
                  <a:pt x="4279802" y="410253"/>
                  <a:pt x="4294470" y="407110"/>
                  <a:pt x="4294470" y="407110"/>
                </a:cubicBezTo>
                <a:cubicBezTo>
                  <a:pt x="4292946" y="406729"/>
                  <a:pt x="4294565" y="405586"/>
                  <a:pt x="4293994" y="404062"/>
                </a:cubicBezTo>
                <a:cubicBezTo>
                  <a:pt x="4301709" y="399395"/>
                  <a:pt x="4305995" y="405872"/>
                  <a:pt x="4313806" y="402538"/>
                </a:cubicBezTo>
                <a:cubicBezTo>
                  <a:pt x="4302700" y="399376"/>
                  <a:pt x="4291051" y="398566"/>
                  <a:pt x="4279611" y="400157"/>
                </a:cubicBezTo>
                <a:cubicBezTo>
                  <a:pt x="4281135" y="402252"/>
                  <a:pt x="4281992" y="401395"/>
                  <a:pt x="4284088" y="402252"/>
                </a:cubicBezTo>
                <a:cubicBezTo>
                  <a:pt x="4269610" y="406634"/>
                  <a:pt x="4252941" y="402919"/>
                  <a:pt x="4236463" y="402919"/>
                </a:cubicBezTo>
                <a:cubicBezTo>
                  <a:pt x="4217127" y="402919"/>
                  <a:pt x="4189028" y="410063"/>
                  <a:pt x="4170740" y="403776"/>
                </a:cubicBezTo>
                <a:cubicBezTo>
                  <a:pt x="4164263" y="401490"/>
                  <a:pt x="4157119" y="397871"/>
                  <a:pt x="4151690" y="404824"/>
                </a:cubicBezTo>
                <a:cubicBezTo>
                  <a:pt x="4150452" y="404062"/>
                  <a:pt x="4135402" y="391489"/>
                  <a:pt x="4135402" y="404062"/>
                </a:cubicBezTo>
                <a:cubicBezTo>
                  <a:pt x="4126544" y="410444"/>
                  <a:pt x="4129402" y="390251"/>
                  <a:pt x="4119877" y="404824"/>
                </a:cubicBezTo>
                <a:cubicBezTo>
                  <a:pt x="4120448" y="402252"/>
                  <a:pt x="4114638" y="399300"/>
                  <a:pt x="4119019" y="397871"/>
                </a:cubicBezTo>
                <a:close/>
                <a:moveTo>
                  <a:pt x="4172264" y="385679"/>
                </a:moveTo>
                <a:cubicBezTo>
                  <a:pt x="4172264" y="385679"/>
                  <a:pt x="4159882" y="385012"/>
                  <a:pt x="4163787" y="390346"/>
                </a:cubicBezTo>
                <a:cubicBezTo>
                  <a:pt x="4167692" y="395680"/>
                  <a:pt x="4172836" y="389108"/>
                  <a:pt x="4175121" y="389108"/>
                </a:cubicBezTo>
                <a:lnTo>
                  <a:pt x="4172836" y="385964"/>
                </a:lnTo>
                <a:close/>
                <a:moveTo>
                  <a:pt x="4155691" y="385202"/>
                </a:moveTo>
                <a:cubicBezTo>
                  <a:pt x="4153786" y="400061"/>
                  <a:pt x="4164644" y="382250"/>
                  <a:pt x="4155691" y="385202"/>
                </a:cubicBezTo>
                <a:close/>
                <a:moveTo>
                  <a:pt x="390839" y="379392"/>
                </a:moveTo>
                <a:cubicBezTo>
                  <a:pt x="391791" y="378630"/>
                  <a:pt x="386267" y="379202"/>
                  <a:pt x="384838" y="379583"/>
                </a:cubicBezTo>
                <a:cubicBezTo>
                  <a:pt x="380552" y="380726"/>
                  <a:pt x="369312" y="382631"/>
                  <a:pt x="373980" y="384155"/>
                </a:cubicBezTo>
                <a:cubicBezTo>
                  <a:pt x="379989" y="384650"/>
                  <a:pt x="385975" y="382955"/>
                  <a:pt x="390839" y="379392"/>
                </a:cubicBezTo>
                <a:close/>
                <a:moveTo>
                  <a:pt x="3641626" y="370153"/>
                </a:moveTo>
                <a:cubicBezTo>
                  <a:pt x="3643055" y="371010"/>
                  <a:pt x="3641245" y="373677"/>
                  <a:pt x="3645532" y="372439"/>
                </a:cubicBezTo>
                <a:lnTo>
                  <a:pt x="3645722" y="372439"/>
                </a:lnTo>
                <a:cubicBezTo>
                  <a:pt x="3645722" y="369677"/>
                  <a:pt x="3644103" y="370153"/>
                  <a:pt x="3641626" y="370153"/>
                </a:cubicBezTo>
                <a:close/>
                <a:moveTo>
                  <a:pt x="4727667" y="363772"/>
                </a:moveTo>
                <a:cubicBezTo>
                  <a:pt x="4731800" y="363419"/>
                  <a:pt x="4735935" y="364391"/>
                  <a:pt x="4739478" y="366534"/>
                </a:cubicBezTo>
                <a:cubicBezTo>
                  <a:pt x="4735906" y="367544"/>
                  <a:pt x="4732143" y="367639"/>
                  <a:pt x="4728524" y="366820"/>
                </a:cubicBezTo>
                <a:cubicBezTo>
                  <a:pt x="4726047" y="365677"/>
                  <a:pt x="4727667" y="364725"/>
                  <a:pt x="4727667" y="363772"/>
                </a:cubicBezTo>
                <a:close/>
                <a:moveTo>
                  <a:pt x="4674994" y="358437"/>
                </a:moveTo>
                <a:cubicBezTo>
                  <a:pt x="4691472" y="359199"/>
                  <a:pt x="4709379" y="358437"/>
                  <a:pt x="4722619" y="363867"/>
                </a:cubicBezTo>
                <a:cubicBezTo>
                  <a:pt x="4706541" y="365133"/>
                  <a:pt x="4690377" y="363295"/>
                  <a:pt x="4674994" y="358437"/>
                </a:cubicBezTo>
                <a:close/>
                <a:moveTo>
                  <a:pt x="4257799" y="348341"/>
                </a:moveTo>
                <a:cubicBezTo>
                  <a:pt x="4255427" y="347445"/>
                  <a:pt x="4252760" y="347845"/>
                  <a:pt x="4250750" y="349388"/>
                </a:cubicBezTo>
                <a:cubicBezTo>
                  <a:pt x="4252465" y="351103"/>
                  <a:pt x="4258561" y="353579"/>
                  <a:pt x="4258561" y="348626"/>
                </a:cubicBezTo>
                <a:close/>
                <a:moveTo>
                  <a:pt x="4309722" y="343625"/>
                </a:moveTo>
                <a:cubicBezTo>
                  <a:pt x="4307186" y="343768"/>
                  <a:pt x="4305233" y="344625"/>
                  <a:pt x="4305233" y="347864"/>
                </a:cubicBezTo>
                <a:cubicBezTo>
                  <a:pt x="4309901" y="355580"/>
                  <a:pt x="4315330" y="343959"/>
                  <a:pt x="4318473" y="343959"/>
                </a:cubicBezTo>
                <a:lnTo>
                  <a:pt x="4317711" y="343673"/>
                </a:lnTo>
                <a:cubicBezTo>
                  <a:pt x="4315377" y="344054"/>
                  <a:pt x="4312258" y="343482"/>
                  <a:pt x="4309722" y="343625"/>
                </a:cubicBezTo>
                <a:close/>
                <a:moveTo>
                  <a:pt x="4557169" y="323195"/>
                </a:moveTo>
                <a:cubicBezTo>
                  <a:pt x="4568828" y="324243"/>
                  <a:pt x="4580563" y="324243"/>
                  <a:pt x="4592221" y="323195"/>
                </a:cubicBezTo>
                <a:cubicBezTo>
                  <a:pt x="4597365" y="323195"/>
                  <a:pt x="4593078" y="327005"/>
                  <a:pt x="4584982" y="327863"/>
                </a:cubicBezTo>
                <a:cubicBezTo>
                  <a:pt x="4565484" y="330682"/>
                  <a:pt x="4545720" y="331101"/>
                  <a:pt x="4526118" y="329101"/>
                </a:cubicBezTo>
                <a:cubicBezTo>
                  <a:pt x="4521336" y="332073"/>
                  <a:pt x="4515259" y="331958"/>
                  <a:pt x="4510592" y="328815"/>
                </a:cubicBezTo>
                <a:cubicBezTo>
                  <a:pt x="4519069" y="319576"/>
                  <a:pt x="4544501" y="330339"/>
                  <a:pt x="4557169" y="323195"/>
                </a:cubicBezTo>
                <a:close/>
                <a:moveTo>
                  <a:pt x="4222913" y="307419"/>
                </a:moveTo>
                <a:cubicBezTo>
                  <a:pt x="4224937" y="306574"/>
                  <a:pt x="4227319" y="306145"/>
                  <a:pt x="4229033" y="307479"/>
                </a:cubicBezTo>
                <a:cubicBezTo>
                  <a:pt x="4227319" y="311003"/>
                  <a:pt x="4222080" y="308717"/>
                  <a:pt x="4218937" y="309860"/>
                </a:cubicBezTo>
                <a:cubicBezTo>
                  <a:pt x="4219222" y="309526"/>
                  <a:pt x="4220889" y="308264"/>
                  <a:pt x="4222913" y="307419"/>
                </a:cubicBezTo>
                <a:close/>
                <a:moveTo>
                  <a:pt x="4282944" y="296811"/>
                </a:moveTo>
                <a:cubicBezTo>
                  <a:pt x="4293517" y="296811"/>
                  <a:pt x="4280658" y="302145"/>
                  <a:pt x="4276467" y="300335"/>
                </a:cubicBezTo>
                <a:cubicBezTo>
                  <a:pt x="4272276" y="298621"/>
                  <a:pt x="4282944" y="297954"/>
                  <a:pt x="4282944" y="296811"/>
                </a:cubicBezTo>
                <a:close/>
                <a:moveTo>
                  <a:pt x="4256167" y="295728"/>
                </a:moveTo>
                <a:cubicBezTo>
                  <a:pt x="4261608" y="295858"/>
                  <a:pt x="4267847" y="297049"/>
                  <a:pt x="4271324" y="299859"/>
                </a:cubicBezTo>
                <a:cubicBezTo>
                  <a:pt x="4264847" y="300907"/>
                  <a:pt x="4248559" y="305574"/>
                  <a:pt x="4245797" y="297954"/>
                </a:cubicBezTo>
                <a:cubicBezTo>
                  <a:pt x="4246083" y="296525"/>
                  <a:pt x="4250726" y="295597"/>
                  <a:pt x="4256167" y="295728"/>
                </a:cubicBezTo>
                <a:close/>
                <a:moveTo>
                  <a:pt x="597627" y="248233"/>
                </a:moveTo>
                <a:cubicBezTo>
                  <a:pt x="593572" y="249881"/>
                  <a:pt x="590209" y="252872"/>
                  <a:pt x="588102" y="256710"/>
                </a:cubicBezTo>
                <a:lnTo>
                  <a:pt x="593817" y="255758"/>
                </a:lnTo>
                <a:lnTo>
                  <a:pt x="612295" y="251281"/>
                </a:lnTo>
                <a:cubicBezTo>
                  <a:pt x="612676" y="246233"/>
                  <a:pt x="601627" y="246137"/>
                  <a:pt x="597627" y="248233"/>
                </a:cubicBezTo>
                <a:close/>
                <a:moveTo>
                  <a:pt x="4274467" y="241851"/>
                </a:moveTo>
                <a:cubicBezTo>
                  <a:pt x="4273705" y="243375"/>
                  <a:pt x="4272086" y="242613"/>
                  <a:pt x="4271324" y="242613"/>
                </a:cubicBezTo>
                <a:cubicBezTo>
                  <a:pt x="4271324" y="242613"/>
                  <a:pt x="4261513" y="248423"/>
                  <a:pt x="4259989" y="244518"/>
                </a:cubicBezTo>
                <a:cubicBezTo>
                  <a:pt x="4258465" y="240613"/>
                  <a:pt x="4273705" y="240327"/>
                  <a:pt x="4274467" y="241851"/>
                </a:cubicBezTo>
                <a:close/>
                <a:moveTo>
                  <a:pt x="4282659" y="241756"/>
                </a:moveTo>
                <a:cubicBezTo>
                  <a:pt x="4283040" y="238327"/>
                  <a:pt x="4290660" y="238517"/>
                  <a:pt x="4292184" y="243280"/>
                </a:cubicBezTo>
                <a:cubicBezTo>
                  <a:pt x="4292184" y="243280"/>
                  <a:pt x="4282659" y="245090"/>
                  <a:pt x="4282659" y="241756"/>
                </a:cubicBezTo>
                <a:close/>
                <a:moveTo>
                  <a:pt x="4220270" y="230064"/>
                </a:moveTo>
                <a:cubicBezTo>
                  <a:pt x="4215865" y="229897"/>
                  <a:pt x="4212174" y="230040"/>
                  <a:pt x="4211888" y="231850"/>
                </a:cubicBezTo>
                <a:cubicBezTo>
                  <a:pt x="4211317" y="235469"/>
                  <a:pt x="4229795" y="235755"/>
                  <a:pt x="4239892" y="234993"/>
                </a:cubicBezTo>
                <a:cubicBezTo>
                  <a:pt x="4239892" y="230326"/>
                  <a:pt x="4235224" y="231850"/>
                  <a:pt x="4232938" y="230326"/>
                </a:cubicBezTo>
                <a:lnTo>
                  <a:pt x="4232938" y="230135"/>
                </a:lnTo>
                <a:cubicBezTo>
                  <a:pt x="4229795" y="230706"/>
                  <a:pt x="4224676" y="230230"/>
                  <a:pt x="4220270" y="230064"/>
                </a:cubicBezTo>
                <a:close/>
                <a:moveTo>
                  <a:pt x="886520" y="184987"/>
                </a:moveTo>
                <a:cubicBezTo>
                  <a:pt x="883377" y="184225"/>
                  <a:pt x="879471" y="186606"/>
                  <a:pt x="880424" y="188892"/>
                </a:cubicBezTo>
                <a:cubicBezTo>
                  <a:pt x="882710" y="188892"/>
                  <a:pt x="886615" y="187368"/>
                  <a:pt x="886615" y="184987"/>
                </a:cubicBezTo>
                <a:close/>
                <a:moveTo>
                  <a:pt x="892711" y="181939"/>
                </a:moveTo>
                <a:cubicBezTo>
                  <a:pt x="892997" y="182987"/>
                  <a:pt x="894330" y="185273"/>
                  <a:pt x="895664" y="184415"/>
                </a:cubicBezTo>
                <a:cubicBezTo>
                  <a:pt x="896997" y="183558"/>
                  <a:pt x="894616" y="182701"/>
                  <a:pt x="892806" y="181939"/>
                </a:cubicBezTo>
                <a:close/>
                <a:moveTo>
                  <a:pt x="4178884" y="180748"/>
                </a:moveTo>
                <a:cubicBezTo>
                  <a:pt x="4180170" y="179748"/>
                  <a:pt x="4182027" y="179986"/>
                  <a:pt x="4183027" y="181272"/>
                </a:cubicBezTo>
                <a:lnTo>
                  <a:pt x="4178360" y="181272"/>
                </a:lnTo>
                <a:cubicBezTo>
                  <a:pt x="4178512" y="181072"/>
                  <a:pt x="4178684" y="180901"/>
                  <a:pt x="4178884" y="180748"/>
                </a:cubicBezTo>
                <a:close/>
                <a:moveTo>
                  <a:pt x="875662" y="179558"/>
                </a:moveTo>
                <a:cubicBezTo>
                  <a:pt x="872423" y="179272"/>
                  <a:pt x="873280" y="181272"/>
                  <a:pt x="874899" y="183463"/>
                </a:cubicBezTo>
                <a:cubicBezTo>
                  <a:pt x="876519" y="182701"/>
                  <a:pt x="875757" y="180320"/>
                  <a:pt x="875757" y="179558"/>
                </a:cubicBezTo>
                <a:close/>
                <a:moveTo>
                  <a:pt x="4107399" y="178796"/>
                </a:moveTo>
                <a:cubicBezTo>
                  <a:pt x="4109685" y="178034"/>
                  <a:pt x="4124830" y="178891"/>
                  <a:pt x="4122734" y="180891"/>
                </a:cubicBezTo>
                <a:cubicBezTo>
                  <a:pt x="4120639" y="182892"/>
                  <a:pt x="4100065" y="180891"/>
                  <a:pt x="4100065" y="180891"/>
                </a:cubicBezTo>
                <a:cubicBezTo>
                  <a:pt x="4098827" y="178796"/>
                  <a:pt x="4105018" y="180320"/>
                  <a:pt x="4107399" y="178796"/>
                </a:cubicBezTo>
                <a:close/>
                <a:moveTo>
                  <a:pt x="4136259" y="178630"/>
                </a:moveTo>
                <a:cubicBezTo>
                  <a:pt x="4139760" y="179106"/>
                  <a:pt x="4143641" y="180463"/>
                  <a:pt x="4146356" y="181273"/>
                </a:cubicBezTo>
                <a:cubicBezTo>
                  <a:pt x="4148356" y="183654"/>
                  <a:pt x="4144832" y="186702"/>
                  <a:pt x="4128449" y="181273"/>
                </a:cubicBezTo>
                <a:cubicBezTo>
                  <a:pt x="4129640" y="178558"/>
                  <a:pt x="4132759" y="178154"/>
                  <a:pt x="4136259" y="178630"/>
                </a:cubicBezTo>
                <a:close/>
                <a:moveTo>
                  <a:pt x="4165406" y="178605"/>
                </a:moveTo>
                <a:lnTo>
                  <a:pt x="4168454" y="181653"/>
                </a:lnTo>
                <a:cubicBezTo>
                  <a:pt x="4166930" y="181653"/>
                  <a:pt x="4153499" y="184130"/>
                  <a:pt x="4152547" y="181368"/>
                </a:cubicBezTo>
                <a:cubicBezTo>
                  <a:pt x="4151594" y="178605"/>
                  <a:pt x="4164834" y="179653"/>
                  <a:pt x="4165406" y="178605"/>
                </a:cubicBezTo>
                <a:close/>
                <a:moveTo>
                  <a:pt x="4016852" y="173950"/>
                </a:moveTo>
                <a:cubicBezTo>
                  <a:pt x="4013244" y="173867"/>
                  <a:pt x="4009529" y="174271"/>
                  <a:pt x="4009101" y="176224"/>
                </a:cubicBezTo>
                <a:cubicBezTo>
                  <a:pt x="4008244" y="180129"/>
                  <a:pt x="4025865" y="179462"/>
                  <a:pt x="4024341" y="174795"/>
                </a:cubicBezTo>
                <a:lnTo>
                  <a:pt x="4023960" y="174605"/>
                </a:lnTo>
                <a:cubicBezTo>
                  <a:pt x="4023960" y="174605"/>
                  <a:pt x="4020459" y="174033"/>
                  <a:pt x="4016852" y="173950"/>
                </a:cubicBezTo>
                <a:close/>
                <a:moveTo>
                  <a:pt x="665445" y="164033"/>
                </a:moveTo>
                <a:cubicBezTo>
                  <a:pt x="671160" y="164033"/>
                  <a:pt x="673351" y="166414"/>
                  <a:pt x="671160" y="173558"/>
                </a:cubicBezTo>
                <a:cubicBezTo>
                  <a:pt x="662016" y="179654"/>
                  <a:pt x="654301" y="162604"/>
                  <a:pt x="665445" y="164033"/>
                </a:cubicBezTo>
                <a:close/>
                <a:moveTo>
                  <a:pt x="4393054" y="159270"/>
                </a:moveTo>
                <a:cubicBezTo>
                  <a:pt x="4392797" y="160004"/>
                  <a:pt x="4392387" y="160670"/>
                  <a:pt x="4391873" y="161242"/>
                </a:cubicBezTo>
                <a:cubicBezTo>
                  <a:pt x="4389682" y="163661"/>
                  <a:pt x="4385948" y="163842"/>
                  <a:pt x="4383529" y="161652"/>
                </a:cubicBezTo>
                <a:cubicBezTo>
                  <a:pt x="4386529" y="160271"/>
                  <a:pt x="4389758" y="159461"/>
                  <a:pt x="4393054" y="159270"/>
                </a:cubicBezTo>
                <a:close/>
                <a:moveTo>
                  <a:pt x="647062" y="157270"/>
                </a:moveTo>
                <a:cubicBezTo>
                  <a:pt x="649348" y="156413"/>
                  <a:pt x="648586" y="160318"/>
                  <a:pt x="648586" y="161937"/>
                </a:cubicBezTo>
                <a:cubicBezTo>
                  <a:pt x="647638" y="163089"/>
                  <a:pt x="646159" y="163671"/>
                  <a:pt x="644681" y="163461"/>
                </a:cubicBezTo>
                <a:cubicBezTo>
                  <a:pt x="644386" y="163042"/>
                  <a:pt x="644176" y="162566"/>
                  <a:pt x="644061" y="162061"/>
                </a:cubicBezTo>
                <a:cubicBezTo>
                  <a:pt x="643565" y="159908"/>
                  <a:pt x="644909" y="157765"/>
                  <a:pt x="647062" y="157270"/>
                </a:cubicBezTo>
                <a:close/>
                <a:moveTo>
                  <a:pt x="4267467" y="156150"/>
                </a:moveTo>
                <a:cubicBezTo>
                  <a:pt x="4271205" y="156579"/>
                  <a:pt x="4275182" y="157793"/>
                  <a:pt x="4277706" y="158222"/>
                </a:cubicBezTo>
                <a:cubicBezTo>
                  <a:pt x="4280849" y="162699"/>
                  <a:pt x="4261513" y="162699"/>
                  <a:pt x="4258656" y="158794"/>
                </a:cubicBezTo>
                <a:cubicBezTo>
                  <a:pt x="4260228" y="156079"/>
                  <a:pt x="4263728" y="155722"/>
                  <a:pt x="4267467" y="156150"/>
                </a:cubicBezTo>
                <a:close/>
                <a:moveTo>
                  <a:pt x="4294077" y="155507"/>
                </a:moveTo>
                <a:cubicBezTo>
                  <a:pt x="4298708" y="155435"/>
                  <a:pt x="4303471" y="156173"/>
                  <a:pt x="4303995" y="156888"/>
                </a:cubicBezTo>
                <a:cubicBezTo>
                  <a:pt x="4305043" y="158317"/>
                  <a:pt x="4299137" y="157650"/>
                  <a:pt x="4293518" y="158317"/>
                </a:cubicBezTo>
                <a:lnTo>
                  <a:pt x="4293994" y="158126"/>
                </a:lnTo>
                <a:cubicBezTo>
                  <a:pt x="4288850" y="158698"/>
                  <a:pt x="4284469" y="161079"/>
                  <a:pt x="4284945" y="158984"/>
                </a:cubicBezTo>
                <a:cubicBezTo>
                  <a:pt x="4284945" y="156459"/>
                  <a:pt x="4289445" y="155578"/>
                  <a:pt x="4294077" y="155507"/>
                </a:cubicBezTo>
                <a:close/>
                <a:moveTo>
                  <a:pt x="4344154" y="155245"/>
                </a:moveTo>
                <a:cubicBezTo>
                  <a:pt x="4359382" y="156507"/>
                  <a:pt x="4375289" y="159317"/>
                  <a:pt x="4380385" y="160698"/>
                </a:cubicBezTo>
                <a:cubicBezTo>
                  <a:pt x="4369527" y="162318"/>
                  <a:pt x="4347715" y="159936"/>
                  <a:pt x="4331998" y="159936"/>
                </a:cubicBezTo>
                <a:cubicBezTo>
                  <a:pt x="4325321" y="160603"/>
                  <a:pt x="4318587" y="160317"/>
                  <a:pt x="4311996" y="159079"/>
                </a:cubicBezTo>
                <a:cubicBezTo>
                  <a:pt x="4314377" y="154269"/>
                  <a:pt x="4328926" y="153983"/>
                  <a:pt x="4344154" y="155245"/>
                </a:cubicBezTo>
                <a:close/>
                <a:moveTo>
                  <a:pt x="519522" y="153364"/>
                </a:moveTo>
                <a:cubicBezTo>
                  <a:pt x="522665" y="154888"/>
                  <a:pt x="523427" y="157270"/>
                  <a:pt x="521046" y="159555"/>
                </a:cubicBezTo>
                <a:cubicBezTo>
                  <a:pt x="518760" y="164604"/>
                  <a:pt x="512568" y="153364"/>
                  <a:pt x="519522" y="153364"/>
                </a:cubicBezTo>
                <a:close/>
                <a:moveTo>
                  <a:pt x="707260" y="139553"/>
                </a:moveTo>
                <a:cubicBezTo>
                  <a:pt x="715832" y="143363"/>
                  <a:pt x="705355" y="149268"/>
                  <a:pt x="701449" y="150221"/>
                </a:cubicBezTo>
                <a:cubicBezTo>
                  <a:pt x="696306" y="147649"/>
                  <a:pt x="698687" y="135743"/>
                  <a:pt x="707260" y="139553"/>
                </a:cubicBezTo>
                <a:close/>
                <a:moveTo>
                  <a:pt x="503044" y="131552"/>
                </a:moveTo>
                <a:cubicBezTo>
                  <a:pt x="517236" y="129933"/>
                  <a:pt x="507997" y="159746"/>
                  <a:pt x="498376" y="150602"/>
                </a:cubicBezTo>
                <a:cubicBezTo>
                  <a:pt x="490375" y="142220"/>
                  <a:pt x="491042" y="134409"/>
                  <a:pt x="503044" y="131552"/>
                </a:cubicBezTo>
                <a:close/>
                <a:moveTo>
                  <a:pt x="4197886" y="129075"/>
                </a:moveTo>
                <a:cubicBezTo>
                  <a:pt x="4197601" y="130028"/>
                  <a:pt x="4185599" y="132504"/>
                  <a:pt x="4191886" y="134885"/>
                </a:cubicBezTo>
                <a:cubicBezTo>
                  <a:pt x="4198172" y="137267"/>
                  <a:pt x="4200077" y="130790"/>
                  <a:pt x="4201411" y="130028"/>
                </a:cubicBezTo>
                <a:lnTo>
                  <a:pt x="4198267" y="129266"/>
                </a:lnTo>
                <a:close/>
                <a:moveTo>
                  <a:pt x="3990241" y="127456"/>
                </a:moveTo>
                <a:cubicBezTo>
                  <a:pt x="3987917" y="126494"/>
                  <a:pt x="3985260" y="126856"/>
                  <a:pt x="3983288" y="128408"/>
                </a:cubicBezTo>
                <a:cubicBezTo>
                  <a:pt x="3984526" y="129266"/>
                  <a:pt x="3990337" y="130599"/>
                  <a:pt x="3991003" y="127646"/>
                </a:cubicBezTo>
                <a:close/>
                <a:moveTo>
                  <a:pt x="1127550" y="126646"/>
                </a:moveTo>
                <a:cubicBezTo>
                  <a:pt x="1124950" y="127484"/>
                  <a:pt x="1123521" y="130285"/>
                  <a:pt x="1124359" y="132885"/>
                </a:cubicBezTo>
                <a:cubicBezTo>
                  <a:pt x="1127598" y="134123"/>
                  <a:pt x="1133884" y="134695"/>
                  <a:pt x="1133884" y="129837"/>
                </a:cubicBezTo>
                <a:lnTo>
                  <a:pt x="1133789" y="129837"/>
                </a:lnTo>
                <a:cubicBezTo>
                  <a:pt x="1132951" y="127237"/>
                  <a:pt x="1130150" y="125808"/>
                  <a:pt x="1127550" y="126646"/>
                </a:cubicBezTo>
                <a:close/>
                <a:moveTo>
                  <a:pt x="1073829" y="121813"/>
                </a:moveTo>
                <a:cubicBezTo>
                  <a:pt x="1075472" y="121551"/>
                  <a:pt x="1077020" y="121741"/>
                  <a:pt x="1077020" y="123551"/>
                </a:cubicBezTo>
                <a:cubicBezTo>
                  <a:pt x="1076258" y="124313"/>
                  <a:pt x="1068448" y="125933"/>
                  <a:pt x="1070067" y="122789"/>
                </a:cubicBezTo>
                <a:cubicBezTo>
                  <a:pt x="1070448" y="122789"/>
                  <a:pt x="1072186" y="122075"/>
                  <a:pt x="1073829" y="121813"/>
                </a:cubicBezTo>
                <a:close/>
                <a:moveTo>
                  <a:pt x="4004458" y="120765"/>
                </a:moveTo>
                <a:lnTo>
                  <a:pt x="3996581" y="127613"/>
                </a:lnTo>
                <a:lnTo>
                  <a:pt x="3995671" y="127456"/>
                </a:lnTo>
                <a:lnTo>
                  <a:pt x="3996433" y="127742"/>
                </a:lnTo>
                <a:lnTo>
                  <a:pt x="3996581" y="127613"/>
                </a:lnTo>
                <a:lnTo>
                  <a:pt x="4004470" y="128980"/>
                </a:lnTo>
                <a:cubicBezTo>
                  <a:pt x="4007791" y="128027"/>
                  <a:pt x="4011292" y="126360"/>
                  <a:pt x="4014340" y="126218"/>
                </a:cubicBezTo>
                <a:cubicBezTo>
                  <a:pt x="4014006" y="122693"/>
                  <a:pt x="4009077" y="120693"/>
                  <a:pt x="4004458" y="120765"/>
                </a:cubicBezTo>
                <a:close/>
                <a:moveTo>
                  <a:pt x="1178080" y="119074"/>
                </a:moveTo>
                <a:cubicBezTo>
                  <a:pt x="1174556" y="123360"/>
                  <a:pt x="1179319" y="124503"/>
                  <a:pt x="1177509" y="128599"/>
                </a:cubicBezTo>
                <a:cubicBezTo>
                  <a:pt x="1181414" y="128599"/>
                  <a:pt x="1186653" y="120503"/>
                  <a:pt x="1178176" y="119074"/>
                </a:cubicBezTo>
                <a:close/>
                <a:moveTo>
                  <a:pt x="1261746" y="115228"/>
                </a:moveTo>
                <a:cubicBezTo>
                  <a:pt x="1259972" y="115335"/>
                  <a:pt x="1258281" y="115835"/>
                  <a:pt x="1258281" y="115835"/>
                </a:cubicBezTo>
                <a:lnTo>
                  <a:pt x="1261329" y="118883"/>
                </a:lnTo>
                <a:lnTo>
                  <a:pt x="1265503" y="116887"/>
                </a:lnTo>
                <a:lnTo>
                  <a:pt x="1265710" y="116978"/>
                </a:lnTo>
                <a:lnTo>
                  <a:pt x="1265710" y="116788"/>
                </a:lnTo>
                <a:lnTo>
                  <a:pt x="1265503" y="116887"/>
                </a:lnTo>
                <a:close/>
                <a:moveTo>
                  <a:pt x="1139313" y="115073"/>
                </a:moveTo>
                <a:cubicBezTo>
                  <a:pt x="1140837" y="116597"/>
                  <a:pt x="1137694" y="117360"/>
                  <a:pt x="1136932" y="118884"/>
                </a:cubicBezTo>
                <a:lnTo>
                  <a:pt x="1134646" y="118884"/>
                </a:lnTo>
                <a:cubicBezTo>
                  <a:pt x="1131503" y="116597"/>
                  <a:pt x="1137789" y="113550"/>
                  <a:pt x="1139313" y="115073"/>
                </a:cubicBezTo>
                <a:close/>
                <a:moveTo>
                  <a:pt x="1285915" y="113978"/>
                </a:moveTo>
                <a:cubicBezTo>
                  <a:pt x="1282260" y="113882"/>
                  <a:pt x="1278664" y="114263"/>
                  <a:pt x="1276569" y="116597"/>
                </a:cubicBezTo>
                <a:cubicBezTo>
                  <a:pt x="1282855" y="119493"/>
                  <a:pt x="1290237" y="118569"/>
                  <a:pt x="1295619" y="114216"/>
                </a:cubicBezTo>
                <a:cubicBezTo>
                  <a:pt x="1293285" y="114644"/>
                  <a:pt x="1289571" y="114073"/>
                  <a:pt x="1285915" y="113978"/>
                </a:cubicBezTo>
                <a:close/>
                <a:moveTo>
                  <a:pt x="1248946" y="113454"/>
                </a:moveTo>
                <a:cubicBezTo>
                  <a:pt x="1248851" y="116597"/>
                  <a:pt x="1251423" y="116693"/>
                  <a:pt x="1254376" y="115835"/>
                </a:cubicBezTo>
                <a:cubicBezTo>
                  <a:pt x="1254376" y="111930"/>
                  <a:pt x="1250470" y="115835"/>
                  <a:pt x="1248946" y="113454"/>
                </a:cubicBezTo>
                <a:close/>
                <a:moveTo>
                  <a:pt x="4395708" y="107038"/>
                </a:moveTo>
                <a:cubicBezTo>
                  <a:pt x="4408317" y="106526"/>
                  <a:pt x="4418437" y="107311"/>
                  <a:pt x="4417818" y="108597"/>
                </a:cubicBezTo>
                <a:cubicBezTo>
                  <a:pt x="4416294" y="111264"/>
                  <a:pt x="4358478" y="114408"/>
                  <a:pt x="4358668" y="113264"/>
                </a:cubicBezTo>
                <a:cubicBezTo>
                  <a:pt x="4368002" y="109359"/>
                  <a:pt x="4383100" y="107549"/>
                  <a:pt x="4395708" y="107038"/>
                </a:cubicBezTo>
                <a:close/>
                <a:moveTo>
                  <a:pt x="1203607" y="93262"/>
                </a:moveTo>
                <a:cubicBezTo>
                  <a:pt x="1208560" y="93262"/>
                  <a:pt x="1223324" y="92309"/>
                  <a:pt x="1237135" y="93262"/>
                </a:cubicBezTo>
                <a:cubicBezTo>
                  <a:pt x="1240183" y="93547"/>
                  <a:pt x="1240279" y="96595"/>
                  <a:pt x="1237135" y="96595"/>
                </a:cubicBezTo>
                <a:cubicBezTo>
                  <a:pt x="1214999" y="95433"/>
                  <a:pt x="1192806" y="97195"/>
                  <a:pt x="1171127" y="101834"/>
                </a:cubicBezTo>
                <a:cubicBezTo>
                  <a:pt x="1159507" y="97167"/>
                  <a:pt x="1143124" y="103358"/>
                  <a:pt x="1134932" y="100882"/>
                </a:cubicBezTo>
                <a:cubicBezTo>
                  <a:pt x="1134742" y="97929"/>
                  <a:pt x="1139695" y="98691"/>
                  <a:pt x="1147219" y="97929"/>
                </a:cubicBezTo>
                <a:cubicBezTo>
                  <a:pt x="1162459" y="96405"/>
                  <a:pt x="1188177" y="93262"/>
                  <a:pt x="1203607" y="93262"/>
                </a:cubicBezTo>
                <a:close/>
                <a:moveTo>
                  <a:pt x="1253613" y="93071"/>
                </a:moveTo>
                <a:cubicBezTo>
                  <a:pt x="1255613" y="92976"/>
                  <a:pt x="1258280" y="94309"/>
                  <a:pt x="1260948" y="94309"/>
                </a:cubicBezTo>
                <a:cubicBezTo>
                  <a:pt x="1265900" y="94309"/>
                  <a:pt x="1271330" y="91928"/>
                  <a:pt x="1272854" y="94309"/>
                </a:cubicBezTo>
                <a:cubicBezTo>
                  <a:pt x="1265472" y="96033"/>
                  <a:pt x="1257814" y="96167"/>
                  <a:pt x="1250375" y="94691"/>
                </a:cubicBezTo>
                <a:cubicBezTo>
                  <a:pt x="1250470" y="94024"/>
                  <a:pt x="1249899" y="93071"/>
                  <a:pt x="1253613" y="93071"/>
                </a:cubicBezTo>
                <a:close/>
                <a:moveTo>
                  <a:pt x="4058726" y="90118"/>
                </a:moveTo>
                <a:cubicBezTo>
                  <a:pt x="4057964" y="88403"/>
                  <a:pt x="4054821" y="88403"/>
                  <a:pt x="4055964" y="91166"/>
                </a:cubicBezTo>
                <a:cubicBezTo>
                  <a:pt x="4056726" y="91166"/>
                  <a:pt x="4058345" y="91928"/>
                  <a:pt x="4059107" y="90308"/>
                </a:cubicBezTo>
                <a:close/>
                <a:moveTo>
                  <a:pt x="4042057" y="88975"/>
                </a:moveTo>
                <a:cubicBezTo>
                  <a:pt x="4040438" y="87451"/>
                  <a:pt x="4037390" y="88403"/>
                  <a:pt x="4038914" y="91546"/>
                </a:cubicBezTo>
                <a:cubicBezTo>
                  <a:pt x="4040914" y="92118"/>
                  <a:pt x="4042819" y="91737"/>
                  <a:pt x="4042819" y="89165"/>
                </a:cubicBezTo>
                <a:close/>
                <a:moveTo>
                  <a:pt x="3984050" y="87832"/>
                </a:moveTo>
                <a:cubicBezTo>
                  <a:pt x="3984050" y="87832"/>
                  <a:pt x="3973001" y="89070"/>
                  <a:pt x="3974430" y="91737"/>
                </a:cubicBezTo>
                <a:cubicBezTo>
                  <a:pt x="3975859" y="94404"/>
                  <a:pt x="3985288" y="91928"/>
                  <a:pt x="3984812" y="88022"/>
                </a:cubicBezTo>
                <a:close/>
                <a:moveTo>
                  <a:pt x="4008601" y="87748"/>
                </a:moveTo>
                <a:cubicBezTo>
                  <a:pt x="3999695" y="88475"/>
                  <a:pt x="3990575" y="90403"/>
                  <a:pt x="3989289" y="91451"/>
                </a:cubicBezTo>
                <a:cubicBezTo>
                  <a:pt x="3994146" y="94213"/>
                  <a:pt x="4024246" y="92213"/>
                  <a:pt x="4027389" y="91451"/>
                </a:cubicBezTo>
                <a:lnTo>
                  <a:pt x="4026627" y="91261"/>
                </a:lnTo>
                <a:cubicBezTo>
                  <a:pt x="4026199" y="87498"/>
                  <a:pt x="4017507" y="87022"/>
                  <a:pt x="4008601" y="87748"/>
                </a:cubicBezTo>
                <a:close/>
                <a:moveTo>
                  <a:pt x="3951760" y="87260"/>
                </a:moveTo>
                <a:cubicBezTo>
                  <a:pt x="3949760" y="99071"/>
                  <a:pt x="3967381" y="94595"/>
                  <a:pt x="3965762" y="90308"/>
                </a:cubicBezTo>
                <a:lnTo>
                  <a:pt x="3965381" y="90118"/>
                </a:lnTo>
                <a:cubicBezTo>
                  <a:pt x="3959571" y="92499"/>
                  <a:pt x="3958809" y="84593"/>
                  <a:pt x="3951760" y="87260"/>
                </a:cubicBezTo>
                <a:close/>
                <a:moveTo>
                  <a:pt x="3926424" y="85546"/>
                </a:moveTo>
                <a:cubicBezTo>
                  <a:pt x="3922662" y="85903"/>
                  <a:pt x="3919185" y="87069"/>
                  <a:pt x="3917185" y="90308"/>
                </a:cubicBezTo>
                <a:lnTo>
                  <a:pt x="3919183" y="92389"/>
                </a:lnTo>
                <a:lnTo>
                  <a:pt x="3918709" y="92499"/>
                </a:lnTo>
                <a:lnTo>
                  <a:pt x="3919471" y="92690"/>
                </a:lnTo>
                <a:lnTo>
                  <a:pt x="3919183" y="92389"/>
                </a:lnTo>
                <a:lnTo>
                  <a:pt x="3928900" y="90142"/>
                </a:lnTo>
                <a:cubicBezTo>
                  <a:pt x="3932496" y="90356"/>
                  <a:pt x="3935806" y="90213"/>
                  <a:pt x="3937378" y="85641"/>
                </a:cubicBezTo>
                <a:cubicBezTo>
                  <a:pt x="3934234" y="85641"/>
                  <a:pt x="3930186" y="85188"/>
                  <a:pt x="3926424" y="85546"/>
                </a:cubicBezTo>
                <a:close/>
                <a:moveTo>
                  <a:pt x="2994593" y="75926"/>
                </a:moveTo>
                <a:cubicBezTo>
                  <a:pt x="2994307" y="77069"/>
                  <a:pt x="2974781" y="77545"/>
                  <a:pt x="2977162" y="79926"/>
                </a:cubicBezTo>
                <a:lnTo>
                  <a:pt x="2977353" y="79926"/>
                </a:lnTo>
                <a:cubicBezTo>
                  <a:pt x="2985982" y="81517"/>
                  <a:pt x="2994879" y="80688"/>
                  <a:pt x="3003070" y="77545"/>
                </a:cubicBezTo>
                <a:cubicBezTo>
                  <a:pt x="3000365" y="76507"/>
                  <a:pt x="2997489" y="75954"/>
                  <a:pt x="2994593" y="75926"/>
                </a:cubicBezTo>
                <a:close/>
                <a:moveTo>
                  <a:pt x="4238168" y="72897"/>
                </a:moveTo>
                <a:cubicBezTo>
                  <a:pt x="4234158" y="69496"/>
                  <a:pt x="4228147" y="70001"/>
                  <a:pt x="4224747" y="74021"/>
                </a:cubicBezTo>
                <a:cubicBezTo>
                  <a:pt x="4229424" y="74525"/>
                  <a:pt x="4234158" y="74268"/>
                  <a:pt x="4238749" y="73259"/>
                </a:cubicBezTo>
                <a:lnTo>
                  <a:pt x="4238368" y="73068"/>
                </a:lnTo>
                <a:cubicBezTo>
                  <a:pt x="4238301" y="73011"/>
                  <a:pt x="4238234" y="72954"/>
                  <a:pt x="4238168" y="72897"/>
                </a:cubicBezTo>
                <a:close/>
                <a:moveTo>
                  <a:pt x="1600705" y="72783"/>
                </a:moveTo>
                <a:cubicBezTo>
                  <a:pt x="1606610" y="72116"/>
                  <a:pt x="1612040" y="70973"/>
                  <a:pt x="1612040" y="73640"/>
                </a:cubicBezTo>
                <a:cubicBezTo>
                  <a:pt x="1611944" y="75831"/>
                  <a:pt x="1590513" y="75355"/>
                  <a:pt x="1588132" y="75355"/>
                </a:cubicBezTo>
                <a:cubicBezTo>
                  <a:pt x="1588513" y="74974"/>
                  <a:pt x="1587370" y="74402"/>
                  <a:pt x="1589465" y="73735"/>
                </a:cubicBezTo>
                <a:cubicBezTo>
                  <a:pt x="1593190" y="73164"/>
                  <a:pt x="1596942" y="72850"/>
                  <a:pt x="1600705" y="72783"/>
                </a:cubicBezTo>
                <a:close/>
                <a:moveTo>
                  <a:pt x="4253894" y="72306"/>
                </a:moveTo>
                <a:cubicBezTo>
                  <a:pt x="4249579" y="70830"/>
                  <a:pt x="4244816" y="71468"/>
                  <a:pt x="4241035" y="74021"/>
                </a:cubicBezTo>
                <a:cubicBezTo>
                  <a:pt x="4245407" y="75897"/>
                  <a:pt x="4250445" y="75316"/>
                  <a:pt x="4254274" y="72496"/>
                </a:cubicBezTo>
                <a:close/>
                <a:moveTo>
                  <a:pt x="3201476" y="70592"/>
                </a:moveTo>
                <a:cubicBezTo>
                  <a:pt x="3205286" y="70782"/>
                  <a:pt x="3208144" y="70306"/>
                  <a:pt x="3208715" y="72306"/>
                </a:cubicBezTo>
                <a:cubicBezTo>
                  <a:pt x="3210239" y="77450"/>
                  <a:pt x="3190046" y="74592"/>
                  <a:pt x="3181474" y="73830"/>
                </a:cubicBezTo>
                <a:cubicBezTo>
                  <a:pt x="3187760" y="71078"/>
                  <a:pt x="3194637" y="69963"/>
                  <a:pt x="3201476" y="70592"/>
                </a:cubicBezTo>
                <a:close/>
                <a:moveTo>
                  <a:pt x="2448429" y="70115"/>
                </a:moveTo>
                <a:cubicBezTo>
                  <a:pt x="2447953" y="72401"/>
                  <a:pt x="2450620" y="71735"/>
                  <a:pt x="2453287" y="72401"/>
                </a:cubicBezTo>
                <a:lnTo>
                  <a:pt x="2459574" y="72401"/>
                </a:lnTo>
                <a:cubicBezTo>
                  <a:pt x="2461765" y="69353"/>
                  <a:pt x="2450811" y="69353"/>
                  <a:pt x="2448429" y="70115"/>
                </a:cubicBezTo>
                <a:close/>
                <a:moveTo>
                  <a:pt x="2436714" y="69163"/>
                </a:moveTo>
                <a:cubicBezTo>
                  <a:pt x="2432713" y="68020"/>
                  <a:pt x="2428903" y="68115"/>
                  <a:pt x="2428141" y="71449"/>
                </a:cubicBezTo>
                <a:lnTo>
                  <a:pt x="2427855" y="71449"/>
                </a:lnTo>
                <a:cubicBezTo>
                  <a:pt x="2430237" y="72306"/>
                  <a:pt x="2435666" y="73830"/>
                  <a:pt x="2436714" y="69163"/>
                </a:cubicBezTo>
                <a:close/>
                <a:moveTo>
                  <a:pt x="2469503" y="68675"/>
                </a:moveTo>
                <a:lnTo>
                  <a:pt x="2466272" y="73781"/>
                </a:lnTo>
                <a:lnTo>
                  <a:pt x="2465955" y="73830"/>
                </a:lnTo>
                <a:lnTo>
                  <a:pt x="2466241" y="73830"/>
                </a:lnTo>
                <a:lnTo>
                  <a:pt x="2466272" y="73781"/>
                </a:lnTo>
                <a:lnTo>
                  <a:pt x="2473504" y="72675"/>
                </a:lnTo>
                <a:cubicBezTo>
                  <a:pt x="2475980" y="73258"/>
                  <a:pt x="2478195" y="73449"/>
                  <a:pt x="2479481" y="69163"/>
                </a:cubicBezTo>
                <a:cubicBezTo>
                  <a:pt x="2477338" y="67400"/>
                  <a:pt x="2472861" y="67567"/>
                  <a:pt x="2469503" y="68675"/>
                </a:cubicBezTo>
                <a:close/>
                <a:moveTo>
                  <a:pt x="1658140" y="68354"/>
                </a:moveTo>
                <a:cubicBezTo>
                  <a:pt x="1659307" y="68020"/>
                  <a:pt x="1660522" y="68020"/>
                  <a:pt x="1660998" y="69354"/>
                </a:cubicBezTo>
                <a:lnTo>
                  <a:pt x="1655569" y="69354"/>
                </a:lnTo>
                <a:cubicBezTo>
                  <a:pt x="1655854" y="69354"/>
                  <a:pt x="1656974" y="68687"/>
                  <a:pt x="1658140" y="68354"/>
                </a:cubicBezTo>
                <a:close/>
                <a:moveTo>
                  <a:pt x="2384017" y="68270"/>
                </a:moveTo>
                <a:cubicBezTo>
                  <a:pt x="2382850" y="67972"/>
                  <a:pt x="2381897" y="68543"/>
                  <a:pt x="2382326" y="70877"/>
                </a:cubicBezTo>
                <a:lnTo>
                  <a:pt x="2386993" y="70877"/>
                </a:lnTo>
                <a:cubicBezTo>
                  <a:pt x="2386564" y="69734"/>
                  <a:pt x="2385183" y="68568"/>
                  <a:pt x="2384017" y="68270"/>
                </a:cubicBezTo>
                <a:close/>
                <a:moveTo>
                  <a:pt x="2506520" y="66651"/>
                </a:moveTo>
                <a:cubicBezTo>
                  <a:pt x="2498126" y="66996"/>
                  <a:pt x="2489958" y="68591"/>
                  <a:pt x="2483386" y="72973"/>
                </a:cubicBezTo>
                <a:cubicBezTo>
                  <a:pt x="2496883" y="74116"/>
                  <a:pt x="2510466" y="74116"/>
                  <a:pt x="2523963" y="72973"/>
                </a:cubicBezTo>
                <a:cubicBezTo>
                  <a:pt x="2532726" y="72782"/>
                  <a:pt x="2550347" y="75830"/>
                  <a:pt x="2558062" y="72306"/>
                </a:cubicBezTo>
                <a:lnTo>
                  <a:pt x="2557777" y="72306"/>
                </a:lnTo>
                <a:cubicBezTo>
                  <a:pt x="2566482" y="74049"/>
                  <a:pt x="2575531" y="72449"/>
                  <a:pt x="2583113" y="67829"/>
                </a:cubicBezTo>
                <a:cubicBezTo>
                  <a:pt x="2564635" y="63257"/>
                  <a:pt x="2549013" y="69353"/>
                  <a:pt x="2531011" y="67829"/>
                </a:cubicBezTo>
                <a:cubicBezTo>
                  <a:pt x="2523534" y="67210"/>
                  <a:pt x="2514914" y="66305"/>
                  <a:pt x="2506520" y="66651"/>
                </a:cubicBezTo>
                <a:close/>
                <a:moveTo>
                  <a:pt x="1687002" y="65925"/>
                </a:moveTo>
                <a:cubicBezTo>
                  <a:pt x="1690907" y="68021"/>
                  <a:pt x="1673857" y="65925"/>
                  <a:pt x="1674524" y="67544"/>
                </a:cubicBezTo>
                <a:cubicBezTo>
                  <a:pt x="1671857" y="64687"/>
                  <a:pt x="1683191" y="63830"/>
                  <a:pt x="1687002" y="65925"/>
                </a:cubicBezTo>
                <a:close/>
                <a:moveTo>
                  <a:pt x="1703027" y="61258"/>
                </a:moveTo>
                <a:cubicBezTo>
                  <a:pt x="1707575" y="60257"/>
                  <a:pt x="1712337" y="60257"/>
                  <a:pt x="1713195" y="63258"/>
                </a:cubicBezTo>
                <a:cubicBezTo>
                  <a:pt x="1713195" y="65544"/>
                  <a:pt x="1695478" y="64496"/>
                  <a:pt x="1694145" y="65258"/>
                </a:cubicBezTo>
                <a:cubicBezTo>
                  <a:pt x="1694145" y="64258"/>
                  <a:pt x="1698479" y="62258"/>
                  <a:pt x="1703027" y="61258"/>
                </a:cubicBezTo>
                <a:close/>
                <a:moveTo>
                  <a:pt x="3870548" y="53805"/>
                </a:moveTo>
                <a:cubicBezTo>
                  <a:pt x="3875227" y="53662"/>
                  <a:pt x="3879180" y="54066"/>
                  <a:pt x="3878228" y="55924"/>
                </a:cubicBezTo>
                <a:cubicBezTo>
                  <a:pt x="3873084" y="56686"/>
                  <a:pt x="3860321" y="58305"/>
                  <a:pt x="3858511" y="54971"/>
                </a:cubicBezTo>
                <a:cubicBezTo>
                  <a:pt x="3860463" y="54638"/>
                  <a:pt x="3865869" y="53947"/>
                  <a:pt x="3870548" y="53805"/>
                </a:cubicBezTo>
                <a:close/>
                <a:moveTo>
                  <a:pt x="1802825" y="53542"/>
                </a:moveTo>
                <a:cubicBezTo>
                  <a:pt x="1800443" y="57543"/>
                  <a:pt x="1787680" y="55162"/>
                  <a:pt x="1779012" y="56686"/>
                </a:cubicBezTo>
                <a:cubicBezTo>
                  <a:pt x="1761972" y="60372"/>
                  <a:pt x="1744627" y="62448"/>
                  <a:pt x="1727196" y="62877"/>
                </a:cubicBezTo>
                <a:cubicBezTo>
                  <a:pt x="1722243" y="62686"/>
                  <a:pt x="1724720" y="59829"/>
                  <a:pt x="1729863" y="59353"/>
                </a:cubicBezTo>
                <a:cubicBezTo>
                  <a:pt x="1754038" y="55847"/>
                  <a:pt x="1778402" y="53904"/>
                  <a:pt x="1802825" y="53542"/>
                </a:cubicBezTo>
                <a:close/>
                <a:moveTo>
                  <a:pt x="3731304" y="53411"/>
                </a:moveTo>
                <a:cubicBezTo>
                  <a:pt x="3732662" y="53423"/>
                  <a:pt x="3734400" y="54019"/>
                  <a:pt x="3735162" y="54400"/>
                </a:cubicBezTo>
                <a:cubicBezTo>
                  <a:pt x="3733638" y="56686"/>
                  <a:pt x="3731257" y="55924"/>
                  <a:pt x="3729733" y="55924"/>
                </a:cubicBezTo>
                <a:cubicBezTo>
                  <a:pt x="3728971" y="53971"/>
                  <a:pt x="3729947" y="53399"/>
                  <a:pt x="3731304" y="53411"/>
                </a:cubicBezTo>
                <a:close/>
                <a:moveTo>
                  <a:pt x="4089921" y="52708"/>
                </a:moveTo>
                <a:cubicBezTo>
                  <a:pt x="4092421" y="52684"/>
                  <a:pt x="4094398" y="53446"/>
                  <a:pt x="4097874" y="57161"/>
                </a:cubicBezTo>
                <a:cubicBezTo>
                  <a:pt x="4101208" y="60400"/>
                  <a:pt x="4106637" y="57161"/>
                  <a:pt x="4110733" y="57161"/>
                </a:cubicBezTo>
                <a:cubicBezTo>
                  <a:pt x="4125192" y="56447"/>
                  <a:pt x="4139679" y="57209"/>
                  <a:pt x="4153976" y="59447"/>
                </a:cubicBezTo>
                <a:cubicBezTo>
                  <a:pt x="4164549" y="61352"/>
                  <a:pt x="4177408" y="68401"/>
                  <a:pt x="4188933" y="63543"/>
                </a:cubicBezTo>
                <a:cubicBezTo>
                  <a:pt x="4198458" y="59447"/>
                  <a:pt x="4221128" y="63543"/>
                  <a:pt x="4232748" y="64210"/>
                </a:cubicBezTo>
                <a:cubicBezTo>
                  <a:pt x="4244369" y="64877"/>
                  <a:pt x="4255227" y="68401"/>
                  <a:pt x="4267800" y="68401"/>
                </a:cubicBezTo>
                <a:cubicBezTo>
                  <a:pt x="4277087" y="67734"/>
                  <a:pt x="4286288" y="70554"/>
                  <a:pt x="4293613" y="76307"/>
                </a:cubicBezTo>
                <a:cubicBezTo>
                  <a:pt x="4296280" y="70687"/>
                  <a:pt x="4300471" y="70401"/>
                  <a:pt x="4305805" y="72878"/>
                </a:cubicBezTo>
                <a:cubicBezTo>
                  <a:pt x="4311139" y="75354"/>
                  <a:pt x="4323521" y="79545"/>
                  <a:pt x="4328284" y="76688"/>
                </a:cubicBezTo>
                <a:cubicBezTo>
                  <a:pt x="4336666" y="71544"/>
                  <a:pt x="4341238" y="79926"/>
                  <a:pt x="4350953" y="79259"/>
                </a:cubicBezTo>
                <a:cubicBezTo>
                  <a:pt x="4360669" y="78593"/>
                  <a:pt x="4374385" y="82498"/>
                  <a:pt x="4372861" y="85641"/>
                </a:cubicBezTo>
                <a:cubicBezTo>
                  <a:pt x="4367622" y="88880"/>
                  <a:pt x="4361907" y="95166"/>
                  <a:pt x="4355811" y="95166"/>
                </a:cubicBezTo>
                <a:cubicBezTo>
                  <a:pt x="4355287" y="93823"/>
                  <a:pt x="4355582" y="92309"/>
                  <a:pt x="4356573" y="91261"/>
                </a:cubicBezTo>
                <a:cubicBezTo>
                  <a:pt x="4346095" y="89070"/>
                  <a:pt x="4334761" y="97167"/>
                  <a:pt x="4313806" y="98595"/>
                </a:cubicBezTo>
                <a:cubicBezTo>
                  <a:pt x="4279420" y="101071"/>
                  <a:pt x="4233224" y="99452"/>
                  <a:pt x="4226461" y="105358"/>
                </a:cubicBezTo>
                <a:cubicBezTo>
                  <a:pt x="4218489" y="98776"/>
                  <a:pt x="4207716" y="96728"/>
                  <a:pt x="4197886" y="99929"/>
                </a:cubicBezTo>
                <a:cubicBezTo>
                  <a:pt x="4196934" y="103834"/>
                  <a:pt x="4204173" y="102215"/>
                  <a:pt x="4206459" y="104596"/>
                </a:cubicBezTo>
                <a:cubicBezTo>
                  <a:pt x="4196267" y="113359"/>
                  <a:pt x="4177122" y="105739"/>
                  <a:pt x="4165882" y="105739"/>
                </a:cubicBezTo>
                <a:cubicBezTo>
                  <a:pt x="4156357" y="105644"/>
                  <a:pt x="4146832" y="116597"/>
                  <a:pt x="4137307" y="111073"/>
                </a:cubicBezTo>
                <a:cubicBezTo>
                  <a:pt x="4124439" y="107501"/>
                  <a:pt x="4110885" y="107206"/>
                  <a:pt x="4097874" y="110216"/>
                </a:cubicBezTo>
                <a:cubicBezTo>
                  <a:pt x="4086253" y="113930"/>
                  <a:pt x="4070728" y="109358"/>
                  <a:pt x="4059774" y="113930"/>
                </a:cubicBezTo>
                <a:cubicBezTo>
                  <a:pt x="4060060" y="114978"/>
                  <a:pt x="4060536" y="116026"/>
                  <a:pt x="4060536" y="116978"/>
                </a:cubicBezTo>
                <a:cubicBezTo>
                  <a:pt x="4049963" y="116978"/>
                  <a:pt x="4039486" y="116026"/>
                  <a:pt x="4028913" y="116978"/>
                </a:cubicBezTo>
                <a:cubicBezTo>
                  <a:pt x="4020150" y="117836"/>
                  <a:pt x="4021864" y="123741"/>
                  <a:pt x="4016245" y="123741"/>
                </a:cubicBezTo>
                <a:cubicBezTo>
                  <a:pt x="4019959" y="129551"/>
                  <a:pt x="4027675" y="123551"/>
                  <a:pt x="4032342" y="122979"/>
                </a:cubicBezTo>
                <a:cubicBezTo>
                  <a:pt x="4039019" y="124274"/>
                  <a:pt x="4045448" y="126618"/>
                  <a:pt x="4051392" y="129932"/>
                </a:cubicBezTo>
                <a:cubicBezTo>
                  <a:pt x="4058345" y="129075"/>
                  <a:pt x="4066918" y="130790"/>
                  <a:pt x="4072442" y="125265"/>
                </a:cubicBezTo>
                <a:cubicBezTo>
                  <a:pt x="4072442" y="122122"/>
                  <a:pt x="4068632" y="122788"/>
                  <a:pt x="4070061" y="119074"/>
                </a:cubicBezTo>
                <a:cubicBezTo>
                  <a:pt x="4082824" y="120884"/>
                  <a:pt x="4083586" y="131456"/>
                  <a:pt x="4099969" y="128027"/>
                </a:cubicBezTo>
                <a:cubicBezTo>
                  <a:pt x="4110913" y="126284"/>
                  <a:pt x="4121953" y="125170"/>
                  <a:pt x="4133021" y="124694"/>
                </a:cubicBezTo>
                <a:cubicBezTo>
                  <a:pt x="4151500" y="122884"/>
                  <a:pt x="4167502" y="124789"/>
                  <a:pt x="4186552" y="122312"/>
                </a:cubicBezTo>
                <a:cubicBezTo>
                  <a:pt x="4194657" y="121522"/>
                  <a:pt x="4202459" y="118807"/>
                  <a:pt x="4209316" y="114407"/>
                </a:cubicBezTo>
                <a:cubicBezTo>
                  <a:pt x="4215165" y="115921"/>
                  <a:pt x="4221184" y="116693"/>
                  <a:pt x="4227223" y="116693"/>
                </a:cubicBezTo>
                <a:cubicBezTo>
                  <a:pt x="4239987" y="116883"/>
                  <a:pt x="4252655" y="115454"/>
                  <a:pt x="4265323" y="115454"/>
                </a:cubicBezTo>
                <a:cubicBezTo>
                  <a:pt x="4293422" y="115835"/>
                  <a:pt x="4320759" y="107072"/>
                  <a:pt x="4349334" y="109739"/>
                </a:cubicBezTo>
                <a:cubicBezTo>
                  <a:pt x="4348381" y="113645"/>
                  <a:pt x="4336856" y="114121"/>
                  <a:pt x="4326188" y="115835"/>
                </a:cubicBezTo>
                <a:cubicBezTo>
                  <a:pt x="4300947" y="119836"/>
                  <a:pt x="4260942" y="121360"/>
                  <a:pt x="4230938" y="123836"/>
                </a:cubicBezTo>
                <a:cubicBezTo>
                  <a:pt x="4225509" y="124217"/>
                  <a:pt x="4208745" y="122217"/>
                  <a:pt x="4206459" y="125265"/>
                </a:cubicBezTo>
                <a:cubicBezTo>
                  <a:pt x="4204173" y="128313"/>
                  <a:pt x="4206840" y="131647"/>
                  <a:pt x="4210555" y="130980"/>
                </a:cubicBezTo>
                <a:cubicBezTo>
                  <a:pt x="4223537" y="129247"/>
                  <a:pt x="4236663" y="128989"/>
                  <a:pt x="4249703" y="130218"/>
                </a:cubicBezTo>
                <a:cubicBezTo>
                  <a:pt x="4258361" y="131237"/>
                  <a:pt x="4267114" y="131009"/>
                  <a:pt x="4275706" y="129551"/>
                </a:cubicBezTo>
                <a:cubicBezTo>
                  <a:pt x="4283564" y="128304"/>
                  <a:pt x="4291593" y="128627"/>
                  <a:pt x="4299328" y="130504"/>
                </a:cubicBezTo>
                <a:cubicBezTo>
                  <a:pt x="4316282" y="130342"/>
                  <a:pt x="4333189" y="128847"/>
                  <a:pt x="4349905" y="126027"/>
                </a:cubicBezTo>
                <a:cubicBezTo>
                  <a:pt x="4344190" y="121265"/>
                  <a:pt x="4379909" y="127361"/>
                  <a:pt x="4391815" y="126694"/>
                </a:cubicBezTo>
                <a:cubicBezTo>
                  <a:pt x="4405341" y="125932"/>
                  <a:pt x="4444394" y="129266"/>
                  <a:pt x="4447918" y="134600"/>
                </a:cubicBezTo>
                <a:cubicBezTo>
                  <a:pt x="4442107" y="142029"/>
                  <a:pt x="4370861" y="135647"/>
                  <a:pt x="4360859" y="140029"/>
                </a:cubicBezTo>
                <a:cubicBezTo>
                  <a:pt x="4348667" y="139267"/>
                  <a:pt x="4336475" y="138314"/>
                  <a:pt x="4324283" y="138314"/>
                </a:cubicBezTo>
                <a:cubicBezTo>
                  <a:pt x="4299899" y="137838"/>
                  <a:pt x="4268467" y="147268"/>
                  <a:pt x="4246083" y="142315"/>
                </a:cubicBezTo>
                <a:cubicBezTo>
                  <a:pt x="4235415" y="139934"/>
                  <a:pt x="4236463" y="145268"/>
                  <a:pt x="4229414" y="146315"/>
                </a:cubicBezTo>
                <a:cubicBezTo>
                  <a:pt x="4224842" y="137933"/>
                  <a:pt x="4217698" y="146315"/>
                  <a:pt x="4211507" y="146315"/>
                </a:cubicBezTo>
                <a:cubicBezTo>
                  <a:pt x="4217794" y="158888"/>
                  <a:pt x="4254274" y="143458"/>
                  <a:pt x="4254274" y="160317"/>
                </a:cubicBezTo>
                <a:cubicBezTo>
                  <a:pt x="4234662" y="156412"/>
                  <a:pt x="4214736" y="154307"/>
                  <a:pt x="4194743" y="154031"/>
                </a:cubicBezTo>
                <a:cubicBezTo>
                  <a:pt x="4184837" y="153745"/>
                  <a:pt x="4178836" y="155078"/>
                  <a:pt x="4168835" y="155078"/>
                </a:cubicBezTo>
                <a:cubicBezTo>
                  <a:pt x="4164835" y="159269"/>
                  <a:pt x="4155214" y="157269"/>
                  <a:pt x="4149785" y="156031"/>
                </a:cubicBezTo>
                <a:cubicBezTo>
                  <a:pt x="4140670" y="153259"/>
                  <a:pt x="4130849" y="154012"/>
                  <a:pt x="4122258" y="158126"/>
                </a:cubicBezTo>
                <a:cubicBezTo>
                  <a:pt x="4109685" y="163842"/>
                  <a:pt x="4112066" y="157269"/>
                  <a:pt x="4100636" y="158126"/>
                </a:cubicBezTo>
                <a:cubicBezTo>
                  <a:pt x="4089206" y="158984"/>
                  <a:pt x="4078157" y="160888"/>
                  <a:pt x="4066727" y="162603"/>
                </a:cubicBezTo>
                <a:cubicBezTo>
                  <a:pt x="4062155" y="163270"/>
                  <a:pt x="4056916" y="164794"/>
                  <a:pt x="4055678" y="170033"/>
                </a:cubicBezTo>
                <a:cubicBezTo>
                  <a:pt x="4048629" y="170033"/>
                  <a:pt x="4042915" y="165175"/>
                  <a:pt x="4037676" y="172128"/>
                </a:cubicBezTo>
                <a:cubicBezTo>
                  <a:pt x="4032437" y="179081"/>
                  <a:pt x="4066155" y="187082"/>
                  <a:pt x="4069680" y="183177"/>
                </a:cubicBezTo>
                <a:cubicBezTo>
                  <a:pt x="4068632" y="181653"/>
                  <a:pt x="4061584" y="180986"/>
                  <a:pt x="4066537" y="178510"/>
                </a:cubicBezTo>
                <a:cubicBezTo>
                  <a:pt x="4071490" y="176033"/>
                  <a:pt x="4097493" y="175367"/>
                  <a:pt x="4095112" y="178986"/>
                </a:cubicBezTo>
                <a:cubicBezTo>
                  <a:pt x="4092730" y="182606"/>
                  <a:pt x="4078252" y="176510"/>
                  <a:pt x="4072728" y="183463"/>
                </a:cubicBezTo>
                <a:cubicBezTo>
                  <a:pt x="4077109" y="203846"/>
                  <a:pt x="4121210" y="183653"/>
                  <a:pt x="4130735" y="192512"/>
                </a:cubicBezTo>
                <a:cubicBezTo>
                  <a:pt x="4131021" y="190511"/>
                  <a:pt x="4139022" y="190892"/>
                  <a:pt x="4146070" y="188702"/>
                </a:cubicBezTo>
                <a:cubicBezTo>
                  <a:pt x="4153119" y="186511"/>
                  <a:pt x="4162358" y="190702"/>
                  <a:pt x="4169502" y="190035"/>
                </a:cubicBezTo>
                <a:cubicBezTo>
                  <a:pt x="4176646" y="189368"/>
                  <a:pt x="4208269" y="182415"/>
                  <a:pt x="4198077" y="193369"/>
                </a:cubicBezTo>
                <a:cubicBezTo>
                  <a:pt x="4208345" y="193721"/>
                  <a:pt x="4218584" y="192131"/>
                  <a:pt x="4228271" y="188702"/>
                </a:cubicBezTo>
                <a:cubicBezTo>
                  <a:pt x="4234177" y="191750"/>
                  <a:pt x="4232843" y="198798"/>
                  <a:pt x="4240654" y="192988"/>
                </a:cubicBezTo>
                <a:cubicBezTo>
                  <a:pt x="4248159" y="194960"/>
                  <a:pt x="4255856" y="196074"/>
                  <a:pt x="4263609" y="196322"/>
                </a:cubicBezTo>
                <a:cubicBezTo>
                  <a:pt x="4281421" y="196607"/>
                  <a:pt x="4297518" y="191273"/>
                  <a:pt x="4314282" y="197084"/>
                </a:cubicBezTo>
                <a:cubicBezTo>
                  <a:pt x="4328760" y="202037"/>
                  <a:pt x="4340571" y="200227"/>
                  <a:pt x="4353811" y="204989"/>
                </a:cubicBezTo>
                <a:cubicBezTo>
                  <a:pt x="4362002" y="207942"/>
                  <a:pt x="4412199" y="201560"/>
                  <a:pt x="4402674" y="222134"/>
                </a:cubicBezTo>
                <a:cubicBezTo>
                  <a:pt x="4398197" y="219086"/>
                  <a:pt x="4385243" y="221087"/>
                  <a:pt x="4383624" y="217467"/>
                </a:cubicBezTo>
                <a:cubicBezTo>
                  <a:pt x="4378671" y="219944"/>
                  <a:pt x="4370479" y="211752"/>
                  <a:pt x="4367241" y="218991"/>
                </a:cubicBezTo>
                <a:lnTo>
                  <a:pt x="4378957" y="221277"/>
                </a:lnTo>
                <a:cubicBezTo>
                  <a:pt x="4375432" y="226611"/>
                  <a:pt x="4355239" y="219944"/>
                  <a:pt x="4344762" y="219753"/>
                </a:cubicBezTo>
                <a:cubicBezTo>
                  <a:pt x="4334285" y="219563"/>
                  <a:pt x="4323521" y="224801"/>
                  <a:pt x="4314568" y="222230"/>
                </a:cubicBezTo>
                <a:cubicBezTo>
                  <a:pt x="4310472" y="221087"/>
                  <a:pt x="4290279" y="212038"/>
                  <a:pt x="4294089" y="218610"/>
                </a:cubicBezTo>
                <a:cubicBezTo>
                  <a:pt x="4295613" y="220229"/>
                  <a:pt x="4288755" y="228421"/>
                  <a:pt x="4286088" y="229754"/>
                </a:cubicBezTo>
                <a:cubicBezTo>
                  <a:pt x="4278563" y="233374"/>
                  <a:pt x="4279230" y="221849"/>
                  <a:pt x="4271229" y="226230"/>
                </a:cubicBezTo>
                <a:cubicBezTo>
                  <a:pt x="4263228" y="230612"/>
                  <a:pt x="4246559" y="226135"/>
                  <a:pt x="4242082" y="230612"/>
                </a:cubicBezTo>
                <a:cubicBezTo>
                  <a:pt x="4245035" y="239565"/>
                  <a:pt x="4248940" y="240232"/>
                  <a:pt x="4255322" y="242327"/>
                </a:cubicBezTo>
                <a:cubicBezTo>
                  <a:pt x="4248940" y="249376"/>
                  <a:pt x="4239987" y="249567"/>
                  <a:pt x="4231034" y="251852"/>
                </a:cubicBezTo>
                <a:cubicBezTo>
                  <a:pt x="4222080" y="254138"/>
                  <a:pt x="4222652" y="250138"/>
                  <a:pt x="4213127" y="251090"/>
                </a:cubicBezTo>
                <a:cubicBezTo>
                  <a:pt x="4207888" y="251662"/>
                  <a:pt x="4178265" y="251186"/>
                  <a:pt x="4177503" y="257377"/>
                </a:cubicBezTo>
                <a:cubicBezTo>
                  <a:pt x="4189790" y="266807"/>
                  <a:pt x="4205602" y="259853"/>
                  <a:pt x="4219222" y="258806"/>
                </a:cubicBezTo>
                <a:cubicBezTo>
                  <a:pt x="4227033" y="258234"/>
                  <a:pt x="4232843" y="261187"/>
                  <a:pt x="4240749" y="259663"/>
                </a:cubicBezTo>
                <a:cubicBezTo>
                  <a:pt x="4248655" y="258139"/>
                  <a:pt x="4256656" y="254138"/>
                  <a:pt x="4264657" y="258139"/>
                </a:cubicBezTo>
                <a:cubicBezTo>
                  <a:pt x="4269038" y="260711"/>
                  <a:pt x="4270372" y="254138"/>
                  <a:pt x="4275229" y="254043"/>
                </a:cubicBezTo>
                <a:cubicBezTo>
                  <a:pt x="4280087" y="253948"/>
                  <a:pt x="4290946" y="256425"/>
                  <a:pt x="4297232" y="256425"/>
                </a:cubicBezTo>
                <a:cubicBezTo>
                  <a:pt x="4312768" y="257901"/>
                  <a:pt x="4328408" y="257710"/>
                  <a:pt x="4343905" y="255853"/>
                </a:cubicBezTo>
                <a:cubicBezTo>
                  <a:pt x="4349810" y="267664"/>
                  <a:pt x="4363717" y="266045"/>
                  <a:pt x="4375718" y="261949"/>
                </a:cubicBezTo>
                <a:cubicBezTo>
                  <a:pt x="4383643" y="260892"/>
                  <a:pt x="4391653" y="260634"/>
                  <a:pt x="4399626" y="261187"/>
                </a:cubicBezTo>
                <a:cubicBezTo>
                  <a:pt x="4408294" y="260425"/>
                  <a:pt x="4415247" y="266045"/>
                  <a:pt x="4423915" y="265187"/>
                </a:cubicBezTo>
                <a:cubicBezTo>
                  <a:pt x="4432582" y="264330"/>
                  <a:pt x="4430582" y="264140"/>
                  <a:pt x="4429249" y="266616"/>
                </a:cubicBezTo>
                <a:cubicBezTo>
                  <a:pt x="4428868" y="267473"/>
                  <a:pt x="4426296" y="267473"/>
                  <a:pt x="4427248" y="269283"/>
                </a:cubicBezTo>
                <a:cubicBezTo>
                  <a:pt x="4429058" y="269569"/>
                  <a:pt x="4433154" y="272998"/>
                  <a:pt x="4434964" y="272998"/>
                </a:cubicBezTo>
                <a:cubicBezTo>
                  <a:pt x="4399626" y="277570"/>
                  <a:pt x="4354668" y="264711"/>
                  <a:pt x="4322664" y="276903"/>
                </a:cubicBezTo>
                <a:cubicBezTo>
                  <a:pt x="4304566" y="283856"/>
                  <a:pt x="4263704" y="262044"/>
                  <a:pt x="4251417" y="285380"/>
                </a:cubicBezTo>
                <a:cubicBezTo>
                  <a:pt x="4249607" y="274808"/>
                  <a:pt x="4223032" y="278713"/>
                  <a:pt x="4220270" y="283856"/>
                </a:cubicBezTo>
                <a:cubicBezTo>
                  <a:pt x="4221794" y="289857"/>
                  <a:pt x="4229605" y="283666"/>
                  <a:pt x="4230367" y="288524"/>
                </a:cubicBezTo>
                <a:cubicBezTo>
                  <a:pt x="4229328" y="288390"/>
                  <a:pt x="4228357" y="289038"/>
                  <a:pt x="4228081" y="290048"/>
                </a:cubicBezTo>
                <a:cubicBezTo>
                  <a:pt x="4230557" y="292143"/>
                  <a:pt x="4234844" y="291191"/>
                  <a:pt x="4238749" y="293381"/>
                </a:cubicBezTo>
                <a:cubicBezTo>
                  <a:pt x="4242654" y="295572"/>
                  <a:pt x="4242082" y="299287"/>
                  <a:pt x="4232557" y="297858"/>
                </a:cubicBezTo>
                <a:cubicBezTo>
                  <a:pt x="4223032" y="296429"/>
                  <a:pt x="4213507" y="300906"/>
                  <a:pt x="4203982" y="300906"/>
                </a:cubicBezTo>
                <a:cubicBezTo>
                  <a:pt x="4205792" y="310145"/>
                  <a:pt x="4206554" y="313479"/>
                  <a:pt x="4192933" y="314241"/>
                </a:cubicBezTo>
                <a:cubicBezTo>
                  <a:pt x="4186895" y="315156"/>
                  <a:pt x="4180713" y="314336"/>
                  <a:pt x="4175121" y="311860"/>
                </a:cubicBezTo>
                <a:cubicBezTo>
                  <a:pt x="4168073" y="306240"/>
                  <a:pt x="4145689" y="315479"/>
                  <a:pt x="4141784" y="323480"/>
                </a:cubicBezTo>
                <a:cubicBezTo>
                  <a:pt x="4152928" y="331862"/>
                  <a:pt x="4172931" y="317670"/>
                  <a:pt x="4185313" y="321194"/>
                </a:cubicBezTo>
                <a:cubicBezTo>
                  <a:pt x="4194076" y="332148"/>
                  <a:pt x="4204268" y="313955"/>
                  <a:pt x="4214841" y="319575"/>
                </a:cubicBezTo>
                <a:cubicBezTo>
                  <a:pt x="4214841" y="331481"/>
                  <a:pt x="4220651" y="324433"/>
                  <a:pt x="4229510" y="320051"/>
                </a:cubicBezTo>
                <a:cubicBezTo>
                  <a:pt x="4234748" y="317384"/>
                  <a:pt x="4244273" y="330338"/>
                  <a:pt x="4253798" y="330338"/>
                </a:cubicBezTo>
                <a:cubicBezTo>
                  <a:pt x="4262761" y="331472"/>
                  <a:pt x="4271858" y="330224"/>
                  <a:pt x="4280182" y="326719"/>
                </a:cubicBezTo>
                <a:cubicBezTo>
                  <a:pt x="4282849" y="325290"/>
                  <a:pt x="4289898" y="330719"/>
                  <a:pt x="4296565" y="330434"/>
                </a:cubicBezTo>
                <a:cubicBezTo>
                  <a:pt x="4303233" y="330148"/>
                  <a:pt x="4309996" y="329672"/>
                  <a:pt x="4316663" y="328910"/>
                </a:cubicBezTo>
                <a:cubicBezTo>
                  <a:pt x="4332646" y="326557"/>
                  <a:pt x="4348801" y="325538"/>
                  <a:pt x="4364955" y="325862"/>
                </a:cubicBezTo>
                <a:cubicBezTo>
                  <a:pt x="4376671" y="331434"/>
                  <a:pt x="4390158" y="331986"/>
                  <a:pt x="4402293" y="327386"/>
                </a:cubicBezTo>
                <a:cubicBezTo>
                  <a:pt x="4434869" y="335387"/>
                  <a:pt x="4468111" y="324338"/>
                  <a:pt x="4501067" y="325862"/>
                </a:cubicBezTo>
                <a:cubicBezTo>
                  <a:pt x="4511545" y="337482"/>
                  <a:pt x="4440203" y="334148"/>
                  <a:pt x="4415342" y="336244"/>
                </a:cubicBezTo>
                <a:cubicBezTo>
                  <a:pt x="4404769" y="337196"/>
                  <a:pt x="4352572" y="331577"/>
                  <a:pt x="4348667" y="344531"/>
                </a:cubicBezTo>
                <a:cubicBezTo>
                  <a:pt x="4360764" y="350531"/>
                  <a:pt x="4376576" y="349103"/>
                  <a:pt x="4390672" y="349103"/>
                </a:cubicBezTo>
                <a:cubicBezTo>
                  <a:pt x="4400960" y="349103"/>
                  <a:pt x="4398673" y="344340"/>
                  <a:pt x="4409056" y="347388"/>
                </a:cubicBezTo>
                <a:cubicBezTo>
                  <a:pt x="4413837" y="348626"/>
                  <a:pt x="4418790" y="349103"/>
                  <a:pt x="4423724" y="348817"/>
                </a:cubicBezTo>
                <a:cubicBezTo>
                  <a:pt x="4434106" y="348436"/>
                  <a:pt x="4444394" y="345769"/>
                  <a:pt x="4454776" y="345769"/>
                </a:cubicBezTo>
                <a:cubicBezTo>
                  <a:pt x="4472235" y="346007"/>
                  <a:pt x="4489656" y="343959"/>
                  <a:pt x="4506592" y="339673"/>
                </a:cubicBezTo>
                <a:cubicBezTo>
                  <a:pt x="4522794" y="337263"/>
                  <a:pt x="4539196" y="336530"/>
                  <a:pt x="4555550" y="337482"/>
                </a:cubicBezTo>
                <a:cubicBezTo>
                  <a:pt x="4551931" y="350150"/>
                  <a:pt x="4545930" y="350627"/>
                  <a:pt x="4563646" y="352055"/>
                </a:cubicBezTo>
                <a:cubicBezTo>
                  <a:pt x="4576981" y="353198"/>
                  <a:pt x="4590602" y="352341"/>
                  <a:pt x="4604032" y="353198"/>
                </a:cubicBezTo>
                <a:cubicBezTo>
                  <a:pt x="4625654" y="354532"/>
                  <a:pt x="4667564" y="351198"/>
                  <a:pt x="4667564" y="356913"/>
                </a:cubicBezTo>
                <a:cubicBezTo>
                  <a:pt x="4662897" y="360056"/>
                  <a:pt x="4657467" y="356151"/>
                  <a:pt x="4652800" y="360056"/>
                </a:cubicBezTo>
                <a:cubicBezTo>
                  <a:pt x="4660706" y="359294"/>
                  <a:pt x="4665183" y="372725"/>
                  <a:pt x="4671850" y="363200"/>
                </a:cubicBezTo>
                <a:cubicBezTo>
                  <a:pt x="4671089" y="371677"/>
                  <a:pt x="4702902" y="374630"/>
                  <a:pt x="4708331" y="374058"/>
                </a:cubicBezTo>
                <a:cubicBezTo>
                  <a:pt x="4702902" y="384917"/>
                  <a:pt x="4774244" y="380916"/>
                  <a:pt x="4783769" y="381964"/>
                </a:cubicBezTo>
                <a:cubicBezTo>
                  <a:pt x="4798438" y="387774"/>
                  <a:pt x="4814440" y="387107"/>
                  <a:pt x="4829394" y="391489"/>
                </a:cubicBezTo>
                <a:cubicBezTo>
                  <a:pt x="4839491" y="394442"/>
                  <a:pt x="4831109" y="395870"/>
                  <a:pt x="4817869" y="393394"/>
                </a:cubicBezTo>
                <a:lnTo>
                  <a:pt x="4787675" y="390822"/>
                </a:lnTo>
                <a:cubicBezTo>
                  <a:pt x="4757290" y="386345"/>
                  <a:pt x="4728715" y="384631"/>
                  <a:pt x="4700140" y="382250"/>
                </a:cubicBezTo>
                <a:cubicBezTo>
                  <a:pt x="4667469" y="379583"/>
                  <a:pt x="4634893" y="376344"/>
                  <a:pt x="4600223" y="374249"/>
                </a:cubicBezTo>
                <a:cubicBezTo>
                  <a:pt x="4520594" y="369296"/>
                  <a:pt x="4441060" y="378249"/>
                  <a:pt x="4361526" y="374249"/>
                </a:cubicBezTo>
                <a:cubicBezTo>
                  <a:pt x="4361526" y="381392"/>
                  <a:pt x="4353525" y="377582"/>
                  <a:pt x="4344000" y="375773"/>
                </a:cubicBezTo>
                <a:cubicBezTo>
                  <a:pt x="4326093" y="373868"/>
                  <a:pt x="4308014" y="374477"/>
                  <a:pt x="4290279" y="377582"/>
                </a:cubicBezTo>
                <a:cubicBezTo>
                  <a:pt x="4278563" y="379011"/>
                  <a:pt x="4260085" y="375773"/>
                  <a:pt x="4252179" y="381107"/>
                </a:cubicBezTo>
                <a:cubicBezTo>
                  <a:pt x="4241130" y="388060"/>
                  <a:pt x="4226843" y="379678"/>
                  <a:pt x="4214841" y="381107"/>
                </a:cubicBezTo>
                <a:cubicBezTo>
                  <a:pt x="4204773" y="383459"/>
                  <a:pt x="4194267" y="383135"/>
                  <a:pt x="4184361" y="380154"/>
                </a:cubicBezTo>
                <a:cubicBezTo>
                  <a:pt x="4182075" y="381869"/>
                  <a:pt x="4179027" y="385679"/>
                  <a:pt x="4182075" y="387965"/>
                </a:cubicBezTo>
                <a:cubicBezTo>
                  <a:pt x="4185123" y="390251"/>
                  <a:pt x="4187599" y="385202"/>
                  <a:pt x="4190933" y="385869"/>
                </a:cubicBezTo>
                <a:cubicBezTo>
                  <a:pt x="4196115" y="388146"/>
                  <a:pt x="4201668" y="389470"/>
                  <a:pt x="4207316" y="389775"/>
                </a:cubicBezTo>
                <a:cubicBezTo>
                  <a:pt x="4241606" y="394537"/>
                  <a:pt x="4294375" y="381488"/>
                  <a:pt x="4325903" y="397299"/>
                </a:cubicBezTo>
                <a:cubicBezTo>
                  <a:pt x="4319806" y="398537"/>
                  <a:pt x="4315044" y="401395"/>
                  <a:pt x="4318187" y="407396"/>
                </a:cubicBezTo>
                <a:cubicBezTo>
                  <a:pt x="4319711" y="401300"/>
                  <a:pt x="4350763" y="393965"/>
                  <a:pt x="4355525" y="398728"/>
                </a:cubicBezTo>
                <a:cubicBezTo>
                  <a:pt x="4348381" y="413015"/>
                  <a:pt x="4357049" y="405967"/>
                  <a:pt x="4364193" y="403490"/>
                </a:cubicBezTo>
                <a:cubicBezTo>
                  <a:pt x="4376251" y="399528"/>
                  <a:pt x="4389291" y="399700"/>
                  <a:pt x="4401245" y="403967"/>
                </a:cubicBezTo>
                <a:cubicBezTo>
                  <a:pt x="4408294" y="405967"/>
                  <a:pt x="4415437" y="398252"/>
                  <a:pt x="4421629" y="405110"/>
                </a:cubicBezTo>
                <a:cubicBezTo>
                  <a:pt x="4414961" y="411301"/>
                  <a:pt x="4402103" y="403490"/>
                  <a:pt x="4395911" y="411301"/>
                </a:cubicBezTo>
                <a:cubicBezTo>
                  <a:pt x="4407341" y="417587"/>
                  <a:pt x="4417628" y="409586"/>
                  <a:pt x="4428106" y="411301"/>
                </a:cubicBezTo>
                <a:cubicBezTo>
                  <a:pt x="4435316" y="412444"/>
                  <a:pt x="4442622" y="412891"/>
                  <a:pt x="4449918" y="412634"/>
                </a:cubicBezTo>
                <a:cubicBezTo>
                  <a:pt x="4457157" y="412349"/>
                  <a:pt x="4459062" y="400538"/>
                  <a:pt x="4466682" y="398728"/>
                </a:cubicBezTo>
                <a:cubicBezTo>
                  <a:pt x="4472492" y="404824"/>
                  <a:pt x="4476493" y="400252"/>
                  <a:pt x="4482017" y="397490"/>
                </a:cubicBezTo>
                <a:cubicBezTo>
                  <a:pt x="4491352" y="393013"/>
                  <a:pt x="4506592" y="407205"/>
                  <a:pt x="4513354" y="398728"/>
                </a:cubicBezTo>
                <a:cubicBezTo>
                  <a:pt x="4538405" y="405776"/>
                  <a:pt x="4564218" y="402824"/>
                  <a:pt x="4589554" y="401967"/>
                </a:cubicBezTo>
                <a:cubicBezTo>
                  <a:pt x="4603080" y="403490"/>
                  <a:pt x="4631750" y="399680"/>
                  <a:pt x="4638132" y="410444"/>
                </a:cubicBezTo>
                <a:cubicBezTo>
                  <a:pt x="4652515" y="412311"/>
                  <a:pt x="4666974" y="413454"/>
                  <a:pt x="4681471" y="413873"/>
                </a:cubicBezTo>
                <a:cubicBezTo>
                  <a:pt x="4690139" y="413777"/>
                  <a:pt x="4696330" y="405681"/>
                  <a:pt x="4704712" y="411968"/>
                </a:cubicBezTo>
                <a:cubicBezTo>
                  <a:pt x="4704712" y="411968"/>
                  <a:pt x="4722999" y="414159"/>
                  <a:pt x="4709760" y="417587"/>
                </a:cubicBezTo>
                <a:cubicBezTo>
                  <a:pt x="4707760" y="418159"/>
                  <a:pt x="4702140" y="417683"/>
                  <a:pt x="4700235" y="418921"/>
                </a:cubicBezTo>
                <a:cubicBezTo>
                  <a:pt x="4691091" y="420445"/>
                  <a:pt x="4699758" y="427208"/>
                  <a:pt x="4694711" y="431399"/>
                </a:cubicBezTo>
                <a:cubicBezTo>
                  <a:pt x="4717723" y="436171"/>
                  <a:pt x="4741012" y="439514"/>
                  <a:pt x="4764434" y="441400"/>
                </a:cubicBezTo>
                <a:cubicBezTo>
                  <a:pt x="4776140" y="443543"/>
                  <a:pt x="4787979" y="444943"/>
                  <a:pt x="4799866" y="445591"/>
                </a:cubicBezTo>
                <a:cubicBezTo>
                  <a:pt x="4818345" y="445210"/>
                  <a:pt x="4823489" y="448639"/>
                  <a:pt x="4807582" y="449782"/>
                </a:cubicBezTo>
                <a:cubicBezTo>
                  <a:pt x="4788341" y="451211"/>
                  <a:pt x="4768720" y="445210"/>
                  <a:pt x="4749670" y="446448"/>
                </a:cubicBezTo>
                <a:cubicBezTo>
                  <a:pt x="4746812" y="446639"/>
                  <a:pt x="4703188" y="441781"/>
                  <a:pt x="4712713" y="451782"/>
                </a:cubicBezTo>
                <a:cubicBezTo>
                  <a:pt x="4721095" y="460164"/>
                  <a:pt x="4735573" y="463022"/>
                  <a:pt x="4746812" y="466451"/>
                </a:cubicBezTo>
                <a:cubicBezTo>
                  <a:pt x="4739478" y="475500"/>
                  <a:pt x="4760243" y="483215"/>
                  <a:pt x="4764719" y="475976"/>
                </a:cubicBezTo>
                <a:cubicBezTo>
                  <a:pt x="4764719" y="486834"/>
                  <a:pt x="4774244" y="476833"/>
                  <a:pt x="4778530" y="478071"/>
                </a:cubicBezTo>
                <a:cubicBezTo>
                  <a:pt x="4782817" y="479309"/>
                  <a:pt x="4785960" y="485691"/>
                  <a:pt x="4790817" y="484929"/>
                </a:cubicBezTo>
                <a:cubicBezTo>
                  <a:pt x="4798247" y="483786"/>
                  <a:pt x="4820917" y="482643"/>
                  <a:pt x="4826155" y="491501"/>
                </a:cubicBezTo>
                <a:cubicBezTo>
                  <a:pt x="4822250" y="493025"/>
                  <a:pt x="4819202" y="489120"/>
                  <a:pt x="4816059" y="491501"/>
                </a:cubicBezTo>
                <a:cubicBezTo>
                  <a:pt x="4823298" y="499121"/>
                  <a:pt x="4835109" y="497788"/>
                  <a:pt x="4844634" y="501026"/>
                </a:cubicBezTo>
                <a:cubicBezTo>
                  <a:pt x="4854121" y="504341"/>
                  <a:pt x="4864027" y="506265"/>
                  <a:pt x="4874066" y="506742"/>
                </a:cubicBezTo>
                <a:cubicBezTo>
                  <a:pt x="4920453" y="511123"/>
                  <a:pt x="4954362" y="496645"/>
                  <a:pt x="4961220" y="506742"/>
                </a:cubicBezTo>
                <a:cubicBezTo>
                  <a:pt x="4961220" y="509313"/>
                  <a:pt x="4957219" y="513409"/>
                  <a:pt x="4951028" y="514171"/>
                </a:cubicBezTo>
                <a:cubicBezTo>
                  <a:pt x="4942932" y="514361"/>
                  <a:pt x="4934836" y="513847"/>
                  <a:pt x="4926835" y="512647"/>
                </a:cubicBezTo>
                <a:cubicBezTo>
                  <a:pt x="4907089" y="515333"/>
                  <a:pt x="4887220" y="516952"/>
                  <a:pt x="4867303" y="517505"/>
                </a:cubicBezTo>
                <a:cubicBezTo>
                  <a:pt x="4854902" y="516238"/>
                  <a:pt x="4842377" y="516847"/>
                  <a:pt x="4830156" y="519314"/>
                </a:cubicBezTo>
                <a:cubicBezTo>
                  <a:pt x="4818440" y="523220"/>
                  <a:pt x="4779293" y="515028"/>
                  <a:pt x="4784722" y="533221"/>
                </a:cubicBezTo>
                <a:cubicBezTo>
                  <a:pt x="4798666" y="535507"/>
                  <a:pt x="4812820" y="536212"/>
                  <a:pt x="4826918" y="535317"/>
                </a:cubicBezTo>
                <a:cubicBezTo>
                  <a:pt x="4819488" y="542746"/>
                  <a:pt x="4829108" y="548461"/>
                  <a:pt x="4834251" y="550556"/>
                </a:cubicBezTo>
                <a:cubicBezTo>
                  <a:pt x="4846863" y="554423"/>
                  <a:pt x="4860179" y="555366"/>
                  <a:pt x="4873209" y="553319"/>
                </a:cubicBezTo>
                <a:cubicBezTo>
                  <a:pt x="4891973" y="551604"/>
                  <a:pt x="4909975" y="553890"/>
                  <a:pt x="4928073" y="549413"/>
                </a:cubicBezTo>
                <a:cubicBezTo>
                  <a:pt x="4940836" y="546175"/>
                  <a:pt x="4946075" y="552747"/>
                  <a:pt x="4931978" y="557034"/>
                </a:cubicBezTo>
                <a:cubicBezTo>
                  <a:pt x="4924073" y="559034"/>
                  <a:pt x="4910833" y="553414"/>
                  <a:pt x="4901879" y="557034"/>
                </a:cubicBezTo>
                <a:cubicBezTo>
                  <a:pt x="4892926" y="560653"/>
                  <a:pt x="4882543" y="556938"/>
                  <a:pt x="4873304" y="557986"/>
                </a:cubicBezTo>
                <a:cubicBezTo>
                  <a:pt x="4864065" y="559034"/>
                  <a:pt x="4856921" y="564749"/>
                  <a:pt x="4847396" y="565415"/>
                </a:cubicBezTo>
                <a:cubicBezTo>
                  <a:pt x="4838481" y="564787"/>
                  <a:pt x="4829527" y="566025"/>
                  <a:pt x="4821107" y="569035"/>
                </a:cubicBezTo>
                <a:cubicBezTo>
                  <a:pt x="4809487" y="574750"/>
                  <a:pt x="4825108" y="579131"/>
                  <a:pt x="4814916" y="588085"/>
                </a:cubicBezTo>
                <a:cubicBezTo>
                  <a:pt x="4807868" y="594276"/>
                  <a:pt x="4802914" y="595514"/>
                  <a:pt x="4802914" y="605611"/>
                </a:cubicBezTo>
                <a:cubicBezTo>
                  <a:pt x="4802724" y="610278"/>
                  <a:pt x="4802438" y="615803"/>
                  <a:pt x="4796818" y="617136"/>
                </a:cubicBezTo>
                <a:cubicBezTo>
                  <a:pt x="4799866" y="622470"/>
                  <a:pt x="4804629" y="618470"/>
                  <a:pt x="4803867" y="620279"/>
                </a:cubicBezTo>
                <a:cubicBezTo>
                  <a:pt x="4820888" y="625956"/>
                  <a:pt x="4839071" y="627261"/>
                  <a:pt x="4856731" y="624089"/>
                </a:cubicBezTo>
                <a:cubicBezTo>
                  <a:pt x="4863112" y="622851"/>
                  <a:pt x="4885973" y="620279"/>
                  <a:pt x="4891687" y="624947"/>
                </a:cubicBezTo>
                <a:cubicBezTo>
                  <a:pt x="4877495" y="634948"/>
                  <a:pt x="4813964" y="619136"/>
                  <a:pt x="4813964" y="639710"/>
                </a:cubicBezTo>
                <a:cubicBezTo>
                  <a:pt x="4823583" y="636091"/>
                  <a:pt x="4830918" y="645616"/>
                  <a:pt x="4840443" y="645616"/>
                </a:cubicBezTo>
                <a:cubicBezTo>
                  <a:pt x="4849044" y="644625"/>
                  <a:pt x="4857464" y="648664"/>
                  <a:pt x="4862065" y="655998"/>
                </a:cubicBezTo>
                <a:cubicBezTo>
                  <a:pt x="4871590" y="642282"/>
                  <a:pt x="4894069" y="658760"/>
                  <a:pt x="4900165" y="663809"/>
                </a:cubicBezTo>
                <a:cubicBezTo>
                  <a:pt x="4910833" y="663142"/>
                  <a:pt x="4923596" y="670762"/>
                  <a:pt x="4932645" y="667333"/>
                </a:cubicBezTo>
                <a:cubicBezTo>
                  <a:pt x="4941694" y="663904"/>
                  <a:pt x="4952076" y="668285"/>
                  <a:pt x="4964077" y="668285"/>
                </a:cubicBezTo>
                <a:cubicBezTo>
                  <a:pt x="4975974" y="669562"/>
                  <a:pt x="4987947" y="669848"/>
                  <a:pt x="4999891" y="669143"/>
                </a:cubicBezTo>
                <a:cubicBezTo>
                  <a:pt x="5008559" y="668000"/>
                  <a:pt x="5017322" y="673143"/>
                  <a:pt x="5025895" y="670381"/>
                </a:cubicBezTo>
                <a:cubicBezTo>
                  <a:pt x="5028276" y="669619"/>
                  <a:pt x="5044945" y="674286"/>
                  <a:pt x="5042658" y="677048"/>
                </a:cubicBezTo>
                <a:cubicBezTo>
                  <a:pt x="5040373" y="679811"/>
                  <a:pt x="5013131" y="680382"/>
                  <a:pt x="5007130" y="679811"/>
                </a:cubicBezTo>
                <a:cubicBezTo>
                  <a:pt x="4994843" y="678477"/>
                  <a:pt x="4952457" y="673334"/>
                  <a:pt x="4964839" y="693241"/>
                </a:cubicBezTo>
                <a:cubicBezTo>
                  <a:pt x="4970745" y="702766"/>
                  <a:pt x="4926739" y="706862"/>
                  <a:pt x="4921215" y="713625"/>
                </a:cubicBezTo>
                <a:cubicBezTo>
                  <a:pt x="4919119" y="716196"/>
                  <a:pt x="4924930" y="716768"/>
                  <a:pt x="4920262" y="722006"/>
                </a:cubicBezTo>
                <a:cubicBezTo>
                  <a:pt x="4917405" y="724388"/>
                  <a:pt x="4910357" y="720959"/>
                  <a:pt x="4914071" y="725626"/>
                </a:cubicBezTo>
                <a:cubicBezTo>
                  <a:pt x="4917786" y="730293"/>
                  <a:pt x="4954838" y="726483"/>
                  <a:pt x="4950076" y="737818"/>
                </a:cubicBezTo>
                <a:cubicBezTo>
                  <a:pt x="4940265" y="738866"/>
                  <a:pt x="4916738" y="733246"/>
                  <a:pt x="4907213" y="735342"/>
                </a:cubicBezTo>
                <a:cubicBezTo>
                  <a:pt x="4902670" y="736151"/>
                  <a:pt x="4898384" y="738047"/>
                  <a:pt x="4894736" y="740866"/>
                </a:cubicBezTo>
                <a:cubicBezTo>
                  <a:pt x="4890773" y="738904"/>
                  <a:pt x="4886125" y="738904"/>
                  <a:pt x="4882162" y="740866"/>
                </a:cubicBezTo>
                <a:cubicBezTo>
                  <a:pt x="4869494" y="745247"/>
                  <a:pt x="4852921" y="736389"/>
                  <a:pt x="4846539" y="748962"/>
                </a:cubicBezTo>
                <a:cubicBezTo>
                  <a:pt x="4839871" y="744104"/>
                  <a:pt x="4833966" y="755630"/>
                  <a:pt x="4830346" y="750772"/>
                </a:cubicBezTo>
                <a:cubicBezTo>
                  <a:pt x="4821393" y="739056"/>
                  <a:pt x="4825679" y="753344"/>
                  <a:pt x="4816154" y="752105"/>
                </a:cubicBezTo>
                <a:cubicBezTo>
                  <a:pt x="4816154" y="745533"/>
                  <a:pt x="4808439" y="740866"/>
                  <a:pt x="4803010" y="748962"/>
                </a:cubicBezTo>
                <a:cubicBezTo>
                  <a:pt x="4804533" y="753820"/>
                  <a:pt x="4815201" y="755344"/>
                  <a:pt x="4808439" y="761440"/>
                </a:cubicBezTo>
                <a:cubicBezTo>
                  <a:pt x="4811963" y="764393"/>
                  <a:pt x="4813678" y="758963"/>
                  <a:pt x="4816630" y="758392"/>
                </a:cubicBezTo>
                <a:cubicBezTo>
                  <a:pt x="4819459" y="759363"/>
                  <a:pt x="4822098" y="760811"/>
                  <a:pt x="4824441" y="762678"/>
                </a:cubicBezTo>
                <a:cubicBezTo>
                  <a:pt x="4834633" y="766298"/>
                  <a:pt x="4843491" y="761345"/>
                  <a:pt x="4853016" y="759916"/>
                </a:cubicBezTo>
                <a:cubicBezTo>
                  <a:pt x="4857016" y="759154"/>
                  <a:pt x="4867303" y="765631"/>
                  <a:pt x="4869494" y="759916"/>
                </a:cubicBezTo>
                <a:cubicBezTo>
                  <a:pt x="4872637" y="751725"/>
                  <a:pt x="4878734" y="754201"/>
                  <a:pt x="4874543" y="761250"/>
                </a:cubicBezTo>
                <a:cubicBezTo>
                  <a:pt x="4881305" y="766869"/>
                  <a:pt x="4906451" y="759249"/>
                  <a:pt x="4914642" y="758297"/>
                </a:cubicBezTo>
                <a:cubicBezTo>
                  <a:pt x="4914642" y="758297"/>
                  <a:pt x="4935884" y="758297"/>
                  <a:pt x="4936741" y="761250"/>
                </a:cubicBezTo>
                <a:cubicBezTo>
                  <a:pt x="4958839" y="767441"/>
                  <a:pt x="5004368" y="757059"/>
                  <a:pt x="4993891" y="768393"/>
                </a:cubicBezTo>
                <a:cubicBezTo>
                  <a:pt x="4971126" y="769917"/>
                  <a:pt x="4965125" y="772108"/>
                  <a:pt x="4942551" y="774489"/>
                </a:cubicBezTo>
                <a:cubicBezTo>
                  <a:pt x="4945704" y="777251"/>
                  <a:pt x="4949790" y="778718"/>
                  <a:pt x="4953981" y="778585"/>
                </a:cubicBezTo>
                <a:cubicBezTo>
                  <a:pt x="4970364" y="781538"/>
                  <a:pt x="5033705" y="776966"/>
                  <a:pt x="5056089" y="781538"/>
                </a:cubicBezTo>
                <a:cubicBezTo>
                  <a:pt x="5060947" y="782585"/>
                  <a:pt x="5055518" y="788681"/>
                  <a:pt x="5046564" y="786967"/>
                </a:cubicBezTo>
                <a:cubicBezTo>
                  <a:pt x="5037544" y="784186"/>
                  <a:pt x="5027838" y="784662"/>
                  <a:pt x="5019132" y="788301"/>
                </a:cubicBezTo>
                <a:cubicBezTo>
                  <a:pt x="5005416" y="783347"/>
                  <a:pt x="4994557" y="791158"/>
                  <a:pt x="4985032" y="792872"/>
                </a:cubicBezTo>
                <a:cubicBezTo>
                  <a:pt x="4962553" y="796778"/>
                  <a:pt x="4939789" y="790396"/>
                  <a:pt x="4917214" y="793825"/>
                </a:cubicBezTo>
                <a:cubicBezTo>
                  <a:pt x="4905594" y="795444"/>
                  <a:pt x="4874447" y="795254"/>
                  <a:pt x="4867494" y="806398"/>
                </a:cubicBezTo>
                <a:cubicBezTo>
                  <a:pt x="4873495" y="809351"/>
                  <a:pt x="4878352" y="798492"/>
                  <a:pt x="4882258" y="808684"/>
                </a:cubicBezTo>
                <a:cubicBezTo>
                  <a:pt x="4888354" y="806112"/>
                  <a:pt x="4892926" y="813542"/>
                  <a:pt x="4897879" y="815637"/>
                </a:cubicBezTo>
                <a:cubicBezTo>
                  <a:pt x="4916452" y="815637"/>
                  <a:pt x="4951505" y="809541"/>
                  <a:pt x="4953791" y="815637"/>
                </a:cubicBezTo>
                <a:cubicBezTo>
                  <a:pt x="4956077" y="821733"/>
                  <a:pt x="4917786" y="816780"/>
                  <a:pt x="4902165" y="821733"/>
                </a:cubicBezTo>
                <a:cubicBezTo>
                  <a:pt x="4893973" y="824400"/>
                  <a:pt x="4892640" y="828877"/>
                  <a:pt x="4883115" y="828877"/>
                </a:cubicBezTo>
                <a:cubicBezTo>
                  <a:pt x="4878257" y="828877"/>
                  <a:pt x="4872542" y="829163"/>
                  <a:pt x="4870256" y="834306"/>
                </a:cubicBezTo>
                <a:cubicBezTo>
                  <a:pt x="4877019" y="839192"/>
                  <a:pt x="4885782" y="840364"/>
                  <a:pt x="4893593" y="837450"/>
                </a:cubicBezTo>
                <a:cubicBezTo>
                  <a:pt x="4896926" y="833830"/>
                  <a:pt x="4905213" y="836687"/>
                  <a:pt x="4905213" y="838973"/>
                </a:cubicBezTo>
                <a:cubicBezTo>
                  <a:pt x="4914795" y="840145"/>
                  <a:pt x="4924510" y="839364"/>
                  <a:pt x="4933788" y="836687"/>
                </a:cubicBezTo>
                <a:cubicBezTo>
                  <a:pt x="4942084" y="839535"/>
                  <a:pt x="4950828" y="840888"/>
                  <a:pt x="4959601" y="840688"/>
                </a:cubicBezTo>
                <a:cubicBezTo>
                  <a:pt x="4974460" y="840688"/>
                  <a:pt x="4998748" y="834306"/>
                  <a:pt x="5003035" y="840688"/>
                </a:cubicBezTo>
                <a:cubicBezTo>
                  <a:pt x="4983604" y="852594"/>
                  <a:pt x="4949695" y="837354"/>
                  <a:pt x="4932264" y="848403"/>
                </a:cubicBezTo>
                <a:cubicBezTo>
                  <a:pt x="4933312" y="851737"/>
                  <a:pt x="4940075" y="849451"/>
                  <a:pt x="4939217" y="854690"/>
                </a:cubicBezTo>
                <a:cubicBezTo>
                  <a:pt x="4930168" y="850880"/>
                  <a:pt x="4930550" y="861262"/>
                  <a:pt x="4922739" y="864215"/>
                </a:cubicBezTo>
                <a:cubicBezTo>
                  <a:pt x="4914928" y="867167"/>
                  <a:pt x="4913214" y="858595"/>
                  <a:pt x="4913214" y="868120"/>
                </a:cubicBezTo>
                <a:cubicBezTo>
                  <a:pt x="4907785" y="872692"/>
                  <a:pt x="4902165" y="863548"/>
                  <a:pt x="4896831" y="868882"/>
                </a:cubicBezTo>
                <a:cubicBezTo>
                  <a:pt x="4890830" y="863262"/>
                  <a:pt x="4884544" y="871359"/>
                  <a:pt x="4877781" y="869644"/>
                </a:cubicBezTo>
                <a:cubicBezTo>
                  <a:pt x="4866161" y="878312"/>
                  <a:pt x="4856445" y="868596"/>
                  <a:pt x="4849777" y="882026"/>
                </a:cubicBezTo>
                <a:cubicBezTo>
                  <a:pt x="4840348" y="884027"/>
                  <a:pt x="4832918" y="877931"/>
                  <a:pt x="4835966" y="894028"/>
                </a:cubicBezTo>
                <a:cubicBezTo>
                  <a:pt x="4837871" y="904410"/>
                  <a:pt x="4846348" y="901172"/>
                  <a:pt x="4854159" y="902981"/>
                </a:cubicBezTo>
                <a:cubicBezTo>
                  <a:pt x="4866704" y="905534"/>
                  <a:pt x="4879457" y="906877"/>
                  <a:pt x="4892259" y="906982"/>
                </a:cubicBezTo>
                <a:cubicBezTo>
                  <a:pt x="4889687" y="915650"/>
                  <a:pt x="4865780" y="910601"/>
                  <a:pt x="4881400" y="923270"/>
                </a:cubicBezTo>
                <a:cubicBezTo>
                  <a:pt x="4877400" y="931271"/>
                  <a:pt x="4867399" y="933652"/>
                  <a:pt x="4860636" y="938319"/>
                </a:cubicBezTo>
                <a:cubicBezTo>
                  <a:pt x="4852254" y="944129"/>
                  <a:pt x="4847301" y="940415"/>
                  <a:pt x="4837299" y="943558"/>
                </a:cubicBezTo>
                <a:cubicBezTo>
                  <a:pt x="4825698" y="947720"/>
                  <a:pt x="4813430" y="949721"/>
                  <a:pt x="4801105" y="949463"/>
                </a:cubicBezTo>
                <a:cubicBezTo>
                  <a:pt x="4792532" y="948987"/>
                  <a:pt x="4781198" y="945368"/>
                  <a:pt x="4773482" y="948987"/>
                </a:cubicBezTo>
                <a:cubicBezTo>
                  <a:pt x="4760623" y="955083"/>
                  <a:pt x="4759100" y="945939"/>
                  <a:pt x="4747003" y="952226"/>
                </a:cubicBezTo>
                <a:cubicBezTo>
                  <a:pt x="4744621" y="953464"/>
                  <a:pt x="4742145" y="947368"/>
                  <a:pt x="4737478" y="947368"/>
                </a:cubicBezTo>
                <a:cubicBezTo>
                  <a:pt x="4735859" y="955750"/>
                  <a:pt x="4727667" y="956893"/>
                  <a:pt x="4721095" y="956893"/>
                </a:cubicBezTo>
                <a:cubicBezTo>
                  <a:pt x="4702997" y="957941"/>
                  <a:pt x="4688424" y="965656"/>
                  <a:pt x="4669374" y="963751"/>
                </a:cubicBezTo>
                <a:cubicBezTo>
                  <a:pt x="4660135" y="962798"/>
                  <a:pt x="4658230" y="971466"/>
                  <a:pt x="4651753" y="967656"/>
                </a:cubicBezTo>
                <a:cubicBezTo>
                  <a:pt x="4646514" y="964180"/>
                  <a:pt x="4640161" y="962789"/>
                  <a:pt x="4633941" y="963751"/>
                </a:cubicBezTo>
                <a:cubicBezTo>
                  <a:pt x="4619844" y="964132"/>
                  <a:pt x="4601746" y="962322"/>
                  <a:pt x="4593555" y="976610"/>
                </a:cubicBezTo>
                <a:cubicBezTo>
                  <a:pt x="4587935" y="968513"/>
                  <a:pt x="4585554" y="979848"/>
                  <a:pt x="4579458" y="979372"/>
                </a:cubicBezTo>
                <a:cubicBezTo>
                  <a:pt x="4573362" y="978896"/>
                  <a:pt x="4573743" y="971371"/>
                  <a:pt x="4566694" y="972228"/>
                </a:cubicBezTo>
                <a:cubicBezTo>
                  <a:pt x="4563075" y="973085"/>
                  <a:pt x="4559551" y="974038"/>
                  <a:pt x="4556027" y="975086"/>
                </a:cubicBezTo>
                <a:cubicBezTo>
                  <a:pt x="4547835" y="976705"/>
                  <a:pt x="4542691" y="982420"/>
                  <a:pt x="4533166" y="983087"/>
                </a:cubicBezTo>
                <a:cubicBezTo>
                  <a:pt x="4523603" y="982820"/>
                  <a:pt x="4514031" y="983496"/>
                  <a:pt x="4504591" y="985087"/>
                </a:cubicBezTo>
                <a:cubicBezTo>
                  <a:pt x="4497162" y="987468"/>
                  <a:pt x="4482303" y="993850"/>
                  <a:pt x="4478588" y="981277"/>
                </a:cubicBezTo>
                <a:cubicBezTo>
                  <a:pt x="4471635" y="980896"/>
                  <a:pt x="4475540" y="984230"/>
                  <a:pt x="4473921" y="987563"/>
                </a:cubicBezTo>
                <a:cubicBezTo>
                  <a:pt x="4470816" y="988411"/>
                  <a:pt x="4467615" y="988887"/>
                  <a:pt x="4464396" y="988992"/>
                </a:cubicBezTo>
                <a:cubicBezTo>
                  <a:pt x="4455443" y="990707"/>
                  <a:pt x="4459538" y="998517"/>
                  <a:pt x="4449537" y="998517"/>
                </a:cubicBezTo>
                <a:cubicBezTo>
                  <a:pt x="4443060" y="998708"/>
                  <a:pt x="4442869" y="990802"/>
                  <a:pt x="4438964" y="991850"/>
                </a:cubicBezTo>
                <a:cubicBezTo>
                  <a:pt x="4436393" y="994993"/>
                  <a:pt x="4440203" y="1000422"/>
                  <a:pt x="4435059" y="1001946"/>
                </a:cubicBezTo>
                <a:cubicBezTo>
                  <a:pt x="4431554" y="1001851"/>
                  <a:pt x="4428087" y="1002641"/>
                  <a:pt x="4424962" y="1004232"/>
                </a:cubicBezTo>
                <a:cubicBezTo>
                  <a:pt x="4433440" y="1016615"/>
                  <a:pt x="4495257" y="990135"/>
                  <a:pt x="4500115" y="1003089"/>
                </a:cubicBezTo>
                <a:cubicBezTo>
                  <a:pt x="4501544" y="1006899"/>
                  <a:pt x="4487732" y="1005566"/>
                  <a:pt x="4485637" y="1008137"/>
                </a:cubicBezTo>
                <a:cubicBezTo>
                  <a:pt x="4484018" y="1012995"/>
                  <a:pt x="4511926" y="1012995"/>
                  <a:pt x="4508211" y="1001946"/>
                </a:cubicBezTo>
                <a:cubicBezTo>
                  <a:pt x="4516593" y="997851"/>
                  <a:pt x="4531643" y="1011185"/>
                  <a:pt x="4531643" y="997851"/>
                </a:cubicBezTo>
                <a:cubicBezTo>
                  <a:pt x="4541548" y="1002232"/>
                  <a:pt x="4557455" y="1001756"/>
                  <a:pt x="4563265" y="993564"/>
                </a:cubicBezTo>
                <a:cubicBezTo>
                  <a:pt x="4567552" y="988040"/>
                  <a:pt x="4586126" y="998422"/>
                  <a:pt x="4591840" y="996707"/>
                </a:cubicBezTo>
                <a:cubicBezTo>
                  <a:pt x="4597555" y="994993"/>
                  <a:pt x="4593174" y="984515"/>
                  <a:pt x="4602699" y="990040"/>
                </a:cubicBezTo>
                <a:cubicBezTo>
                  <a:pt x="4610509" y="994517"/>
                  <a:pt x="4626702" y="989373"/>
                  <a:pt x="4635655" y="988802"/>
                </a:cubicBezTo>
                <a:cubicBezTo>
                  <a:pt x="4661373" y="986992"/>
                  <a:pt x="4685948" y="990135"/>
                  <a:pt x="4711855" y="985563"/>
                </a:cubicBezTo>
                <a:cubicBezTo>
                  <a:pt x="4733573" y="998898"/>
                  <a:pt x="4692234" y="991278"/>
                  <a:pt x="4682709" y="996422"/>
                </a:cubicBezTo>
                <a:cubicBezTo>
                  <a:pt x="4676517" y="999851"/>
                  <a:pt x="4666992" y="992421"/>
                  <a:pt x="4664516" y="1001946"/>
                </a:cubicBezTo>
                <a:cubicBezTo>
                  <a:pt x="4673279" y="1001946"/>
                  <a:pt x="4669660" y="1010519"/>
                  <a:pt x="4673279" y="1015186"/>
                </a:cubicBezTo>
                <a:cubicBezTo>
                  <a:pt x="4679089" y="1022330"/>
                  <a:pt x="4688043" y="1005661"/>
                  <a:pt x="4696425" y="1012805"/>
                </a:cubicBezTo>
                <a:cubicBezTo>
                  <a:pt x="4691567" y="1016234"/>
                  <a:pt x="4696711" y="1021568"/>
                  <a:pt x="4700330" y="1022330"/>
                </a:cubicBezTo>
                <a:cubicBezTo>
                  <a:pt x="4702778" y="1021082"/>
                  <a:pt x="4705026" y="1019482"/>
                  <a:pt x="4706998" y="1017567"/>
                </a:cubicBezTo>
                <a:cubicBezTo>
                  <a:pt x="4714427" y="1014234"/>
                  <a:pt x="4708617" y="1029569"/>
                  <a:pt x="4718142" y="1024520"/>
                </a:cubicBezTo>
                <a:cubicBezTo>
                  <a:pt x="4729953" y="1018043"/>
                  <a:pt x="4770911" y="1025187"/>
                  <a:pt x="4765767" y="1026235"/>
                </a:cubicBezTo>
                <a:cubicBezTo>
                  <a:pt x="4757118" y="1026321"/>
                  <a:pt x="4748489" y="1027083"/>
                  <a:pt x="4739954" y="1028521"/>
                </a:cubicBezTo>
                <a:cubicBezTo>
                  <a:pt x="4729286" y="1039284"/>
                  <a:pt x="4766053" y="1039475"/>
                  <a:pt x="4780436" y="1040999"/>
                </a:cubicBezTo>
                <a:cubicBezTo>
                  <a:pt x="4771291" y="1063573"/>
                  <a:pt x="4794056" y="1062144"/>
                  <a:pt x="4786817" y="1076241"/>
                </a:cubicBezTo>
                <a:cubicBezTo>
                  <a:pt x="4782531" y="1084909"/>
                  <a:pt x="4757480" y="1096815"/>
                  <a:pt x="4748717" y="1095958"/>
                </a:cubicBezTo>
                <a:cubicBezTo>
                  <a:pt x="4741945" y="1094691"/>
                  <a:pt x="4735106" y="1093796"/>
                  <a:pt x="4728239" y="1093291"/>
                </a:cubicBezTo>
                <a:cubicBezTo>
                  <a:pt x="4720714" y="1093386"/>
                  <a:pt x="4716523" y="1098434"/>
                  <a:pt x="4709189" y="1098434"/>
                </a:cubicBezTo>
                <a:cubicBezTo>
                  <a:pt x="4698139" y="1098434"/>
                  <a:pt x="4681566" y="1091957"/>
                  <a:pt x="4673184" y="1102435"/>
                </a:cubicBezTo>
                <a:cubicBezTo>
                  <a:pt x="4665183" y="1103578"/>
                  <a:pt x="4651086" y="1104245"/>
                  <a:pt x="4639846" y="1106817"/>
                </a:cubicBezTo>
                <a:cubicBezTo>
                  <a:pt x="4632112" y="1107245"/>
                  <a:pt x="4624473" y="1108779"/>
                  <a:pt x="4617177" y="1111388"/>
                </a:cubicBezTo>
                <a:cubicBezTo>
                  <a:pt x="4614300" y="1113389"/>
                  <a:pt x="4611767" y="1115837"/>
                  <a:pt x="4609652" y="1118627"/>
                </a:cubicBezTo>
                <a:cubicBezTo>
                  <a:pt x="4609748" y="1111103"/>
                  <a:pt x="4588126" y="1116437"/>
                  <a:pt x="4585268" y="1117675"/>
                </a:cubicBezTo>
                <a:cubicBezTo>
                  <a:pt x="4564694" y="1126819"/>
                  <a:pt x="4602413" y="1132153"/>
                  <a:pt x="4610414" y="1131105"/>
                </a:cubicBezTo>
                <a:cubicBezTo>
                  <a:pt x="4622225" y="1129867"/>
                  <a:pt x="4676899" y="1112246"/>
                  <a:pt x="4680899" y="1120342"/>
                </a:cubicBezTo>
                <a:cubicBezTo>
                  <a:pt x="4680899" y="1133772"/>
                  <a:pt x="4592221" y="1140821"/>
                  <a:pt x="4547549" y="1146536"/>
                </a:cubicBezTo>
                <a:cubicBezTo>
                  <a:pt x="4529833" y="1148822"/>
                  <a:pt x="4512021" y="1146345"/>
                  <a:pt x="4494495" y="1147298"/>
                </a:cubicBezTo>
                <a:cubicBezTo>
                  <a:pt x="4488399" y="1147298"/>
                  <a:pt x="4464968" y="1157870"/>
                  <a:pt x="4463539" y="1156823"/>
                </a:cubicBezTo>
                <a:cubicBezTo>
                  <a:pt x="4458776" y="1153108"/>
                  <a:pt x="4432582" y="1152251"/>
                  <a:pt x="4427248" y="1157585"/>
                </a:cubicBezTo>
                <a:cubicBezTo>
                  <a:pt x="4417723" y="1154537"/>
                  <a:pt x="4407055" y="1158632"/>
                  <a:pt x="4397530" y="1157585"/>
                </a:cubicBezTo>
                <a:cubicBezTo>
                  <a:pt x="4382290" y="1155870"/>
                  <a:pt x="4395244" y="1158632"/>
                  <a:pt x="4384481" y="1162633"/>
                </a:cubicBezTo>
                <a:cubicBezTo>
                  <a:pt x="4375290" y="1167624"/>
                  <a:pt x="4364774" y="1169653"/>
                  <a:pt x="4354382" y="1168443"/>
                </a:cubicBezTo>
                <a:cubicBezTo>
                  <a:pt x="4338761" y="1165300"/>
                  <a:pt x="4322950" y="1171301"/>
                  <a:pt x="4308281" y="1168443"/>
                </a:cubicBezTo>
                <a:cubicBezTo>
                  <a:pt x="4307900" y="1173682"/>
                  <a:pt x="4338190" y="1182159"/>
                  <a:pt x="4344762" y="1181683"/>
                </a:cubicBezTo>
                <a:cubicBezTo>
                  <a:pt x="4347905" y="1188731"/>
                  <a:pt x="4328665" y="1191208"/>
                  <a:pt x="4323807" y="1191208"/>
                </a:cubicBezTo>
                <a:cubicBezTo>
                  <a:pt x="4312568" y="1191113"/>
                  <a:pt x="4314091" y="1199590"/>
                  <a:pt x="4305710" y="1204543"/>
                </a:cubicBezTo>
                <a:cubicBezTo>
                  <a:pt x="4293136" y="1211877"/>
                  <a:pt x="4293041" y="1199304"/>
                  <a:pt x="4285326" y="1199876"/>
                </a:cubicBezTo>
                <a:cubicBezTo>
                  <a:pt x="4277611" y="1200447"/>
                  <a:pt x="4277325" y="1195113"/>
                  <a:pt x="4270943" y="1195113"/>
                </a:cubicBezTo>
                <a:cubicBezTo>
                  <a:pt x="4260466" y="1195113"/>
                  <a:pt x="4268562" y="1200447"/>
                  <a:pt x="4268562" y="1205400"/>
                </a:cubicBezTo>
                <a:cubicBezTo>
                  <a:pt x="4262561" y="1207019"/>
                  <a:pt x="4253798" y="1201304"/>
                  <a:pt x="4253036" y="1210829"/>
                </a:cubicBezTo>
                <a:cubicBezTo>
                  <a:pt x="4248655" y="1203781"/>
                  <a:pt x="4240273" y="1205305"/>
                  <a:pt x="4233415" y="1205972"/>
                </a:cubicBezTo>
                <a:cubicBezTo>
                  <a:pt x="4222175" y="1207019"/>
                  <a:pt x="4222652" y="1201971"/>
                  <a:pt x="4214365" y="1207019"/>
                </a:cubicBezTo>
                <a:cubicBezTo>
                  <a:pt x="4209031" y="1210353"/>
                  <a:pt x="4203125" y="1202543"/>
                  <a:pt x="4197410" y="1203019"/>
                </a:cubicBezTo>
                <a:cubicBezTo>
                  <a:pt x="4193505" y="1195875"/>
                  <a:pt x="4188171" y="1206162"/>
                  <a:pt x="4183408" y="1205400"/>
                </a:cubicBezTo>
                <a:cubicBezTo>
                  <a:pt x="4183408" y="1191303"/>
                  <a:pt x="4167787" y="1188636"/>
                  <a:pt x="4156738" y="1188636"/>
                </a:cubicBezTo>
                <a:cubicBezTo>
                  <a:pt x="4151880" y="1188255"/>
                  <a:pt x="4147109" y="1190113"/>
                  <a:pt x="4143784" y="1193685"/>
                </a:cubicBezTo>
                <a:cubicBezTo>
                  <a:pt x="4141451" y="1190941"/>
                  <a:pt x="4137641" y="1189951"/>
                  <a:pt x="4134259" y="1191208"/>
                </a:cubicBezTo>
                <a:cubicBezTo>
                  <a:pt x="4115781" y="1194256"/>
                  <a:pt x="4100636" y="1188636"/>
                  <a:pt x="4082443" y="1195875"/>
                </a:cubicBezTo>
                <a:cubicBezTo>
                  <a:pt x="4071966" y="1200066"/>
                  <a:pt x="4062917" y="1197590"/>
                  <a:pt x="4053868" y="1200638"/>
                </a:cubicBezTo>
                <a:cubicBezTo>
                  <a:pt x="4044820" y="1203686"/>
                  <a:pt x="4035771" y="1199018"/>
                  <a:pt x="4026817" y="1198352"/>
                </a:cubicBezTo>
                <a:cubicBezTo>
                  <a:pt x="4018626" y="1210639"/>
                  <a:pt x="4005862" y="1190255"/>
                  <a:pt x="3999576" y="1205400"/>
                </a:cubicBezTo>
                <a:cubicBezTo>
                  <a:pt x="3990384" y="1205733"/>
                  <a:pt x="3981202" y="1204476"/>
                  <a:pt x="3972429" y="1201685"/>
                </a:cubicBezTo>
                <a:cubicBezTo>
                  <a:pt x="3963276" y="1200476"/>
                  <a:pt x="3954037" y="1200028"/>
                  <a:pt x="3944807" y="1200352"/>
                </a:cubicBezTo>
                <a:cubicBezTo>
                  <a:pt x="3934901" y="1200161"/>
                  <a:pt x="3924328" y="1203876"/>
                  <a:pt x="3914803" y="1198352"/>
                </a:cubicBezTo>
                <a:cubicBezTo>
                  <a:pt x="3908117" y="1202019"/>
                  <a:pt x="3900297" y="1203038"/>
                  <a:pt x="3892896" y="1201209"/>
                </a:cubicBezTo>
                <a:cubicBezTo>
                  <a:pt x="3887181" y="1198066"/>
                  <a:pt x="3880704" y="1206257"/>
                  <a:pt x="3875275" y="1202067"/>
                </a:cubicBezTo>
                <a:cubicBezTo>
                  <a:pt x="3869845" y="1197876"/>
                  <a:pt x="3862321" y="1201495"/>
                  <a:pt x="3854510" y="1200733"/>
                </a:cubicBezTo>
                <a:cubicBezTo>
                  <a:pt x="3846700" y="1199971"/>
                  <a:pt x="3839556" y="1206353"/>
                  <a:pt x="3833936" y="1204829"/>
                </a:cubicBezTo>
                <a:cubicBezTo>
                  <a:pt x="3828316" y="1203305"/>
                  <a:pt x="3820029" y="1199209"/>
                  <a:pt x="3817648" y="1207686"/>
                </a:cubicBezTo>
                <a:cubicBezTo>
                  <a:pt x="3810600" y="1195113"/>
                  <a:pt x="3796598" y="1213211"/>
                  <a:pt x="3794312" y="1217211"/>
                </a:cubicBezTo>
                <a:cubicBezTo>
                  <a:pt x="3813638" y="1214906"/>
                  <a:pt x="3833184" y="1214906"/>
                  <a:pt x="3852510" y="1217211"/>
                </a:cubicBezTo>
                <a:cubicBezTo>
                  <a:pt x="3857082" y="1218259"/>
                  <a:pt x="3858225" y="1221878"/>
                  <a:pt x="3854986" y="1221878"/>
                </a:cubicBezTo>
                <a:cubicBezTo>
                  <a:pt x="3828507" y="1228355"/>
                  <a:pt x="3801075" y="1223117"/>
                  <a:pt x="3774214" y="1225498"/>
                </a:cubicBezTo>
                <a:cubicBezTo>
                  <a:pt x="3760498" y="1226736"/>
                  <a:pt x="3747735" y="1221688"/>
                  <a:pt x="3739067" y="1231213"/>
                </a:cubicBezTo>
                <a:cubicBezTo>
                  <a:pt x="3744782" y="1222736"/>
                  <a:pt x="3695157" y="1225784"/>
                  <a:pt x="3688108" y="1226641"/>
                </a:cubicBezTo>
                <a:cubicBezTo>
                  <a:pt x="3679250" y="1227784"/>
                  <a:pt x="3651246" y="1236737"/>
                  <a:pt x="3644198" y="1229213"/>
                </a:cubicBezTo>
                <a:cubicBezTo>
                  <a:pt x="3621500" y="1231442"/>
                  <a:pt x="3598678" y="1231956"/>
                  <a:pt x="3575904" y="1230737"/>
                </a:cubicBezTo>
                <a:cubicBezTo>
                  <a:pt x="3564283" y="1229879"/>
                  <a:pt x="3540090" y="1233023"/>
                  <a:pt x="3532184" y="1223498"/>
                </a:cubicBezTo>
                <a:cubicBezTo>
                  <a:pt x="3556378" y="1223498"/>
                  <a:pt x="3580476" y="1226451"/>
                  <a:pt x="3604574" y="1224260"/>
                </a:cubicBezTo>
                <a:cubicBezTo>
                  <a:pt x="3605717" y="1217211"/>
                  <a:pt x="3595049" y="1215782"/>
                  <a:pt x="3590572" y="1217211"/>
                </a:cubicBezTo>
                <a:cubicBezTo>
                  <a:pt x="3593716" y="1213973"/>
                  <a:pt x="3584667" y="1206448"/>
                  <a:pt x="3586667" y="1216449"/>
                </a:cubicBezTo>
                <a:cubicBezTo>
                  <a:pt x="3582952" y="1219497"/>
                  <a:pt x="3561997" y="1197971"/>
                  <a:pt x="3559711" y="1216449"/>
                </a:cubicBezTo>
                <a:cubicBezTo>
                  <a:pt x="3558949" y="1223021"/>
                  <a:pt x="3545995" y="1212258"/>
                  <a:pt x="3543900" y="1211020"/>
                </a:cubicBezTo>
                <a:cubicBezTo>
                  <a:pt x="3544947" y="1220069"/>
                  <a:pt x="3537518" y="1217687"/>
                  <a:pt x="3532279" y="1213782"/>
                </a:cubicBezTo>
                <a:cubicBezTo>
                  <a:pt x="3524850" y="1207972"/>
                  <a:pt x="3513705" y="1212639"/>
                  <a:pt x="3505800" y="1213782"/>
                </a:cubicBezTo>
                <a:cubicBezTo>
                  <a:pt x="3505990" y="1214087"/>
                  <a:pt x="3506190" y="1214373"/>
                  <a:pt x="3506419" y="1214649"/>
                </a:cubicBezTo>
                <a:cubicBezTo>
                  <a:pt x="3509696" y="1218764"/>
                  <a:pt x="3515687" y="1219440"/>
                  <a:pt x="3519802" y="1216163"/>
                </a:cubicBezTo>
                <a:cubicBezTo>
                  <a:pt x="3513896" y="1226260"/>
                  <a:pt x="3529327" y="1219021"/>
                  <a:pt x="3529327" y="1226260"/>
                </a:cubicBezTo>
                <a:cubicBezTo>
                  <a:pt x="3516182" y="1227022"/>
                  <a:pt x="3492846" y="1223784"/>
                  <a:pt x="3490369" y="1227784"/>
                </a:cubicBezTo>
                <a:cubicBezTo>
                  <a:pt x="3477796" y="1213782"/>
                  <a:pt x="3467128" y="1235594"/>
                  <a:pt x="3453127" y="1228641"/>
                </a:cubicBezTo>
                <a:cubicBezTo>
                  <a:pt x="3449507" y="1222831"/>
                  <a:pt x="3429219" y="1228070"/>
                  <a:pt x="3425885" y="1229594"/>
                </a:cubicBezTo>
                <a:cubicBezTo>
                  <a:pt x="3419408" y="1232546"/>
                  <a:pt x="3411788" y="1224355"/>
                  <a:pt x="3406073" y="1228641"/>
                </a:cubicBezTo>
                <a:cubicBezTo>
                  <a:pt x="3398548" y="1234166"/>
                  <a:pt x="3394738" y="1223021"/>
                  <a:pt x="3383880" y="1227784"/>
                </a:cubicBezTo>
                <a:cubicBezTo>
                  <a:pt x="3380165" y="1234452"/>
                  <a:pt x="3372164" y="1223117"/>
                  <a:pt x="3370640" y="1233309"/>
                </a:cubicBezTo>
                <a:cubicBezTo>
                  <a:pt x="3360991" y="1233480"/>
                  <a:pt x="3351438" y="1231289"/>
                  <a:pt x="3342827" y="1226927"/>
                </a:cubicBezTo>
                <a:cubicBezTo>
                  <a:pt x="3335493" y="1224164"/>
                  <a:pt x="3324634" y="1228832"/>
                  <a:pt x="3315109" y="1228165"/>
                </a:cubicBezTo>
                <a:cubicBezTo>
                  <a:pt x="3306813" y="1227879"/>
                  <a:pt x="3298555" y="1229413"/>
                  <a:pt x="3290916" y="1232642"/>
                </a:cubicBezTo>
                <a:cubicBezTo>
                  <a:pt x="3274152" y="1238643"/>
                  <a:pt x="3258531" y="1213496"/>
                  <a:pt x="3244624" y="1230165"/>
                </a:cubicBezTo>
                <a:cubicBezTo>
                  <a:pt x="3237576" y="1231022"/>
                  <a:pt x="3236814" y="1225307"/>
                  <a:pt x="3231480" y="1225688"/>
                </a:cubicBezTo>
                <a:cubicBezTo>
                  <a:pt x="3226146" y="1226069"/>
                  <a:pt x="3218240" y="1229784"/>
                  <a:pt x="3213859" y="1227689"/>
                </a:cubicBezTo>
                <a:cubicBezTo>
                  <a:pt x="3206543" y="1222879"/>
                  <a:pt x="3197818" y="1220669"/>
                  <a:pt x="3189094" y="1221402"/>
                </a:cubicBezTo>
                <a:cubicBezTo>
                  <a:pt x="3175187" y="1223688"/>
                  <a:pt x="3186712" y="1226736"/>
                  <a:pt x="3180902" y="1232451"/>
                </a:cubicBezTo>
                <a:cubicBezTo>
                  <a:pt x="3174425" y="1232451"/>
                  <a:pt x="3176235" y="1224545"/>
                  <a:pt x="3166710" y="1226069"/>
                </a:cubicBezTo>
                <a:cubicBezTo>
                  <a:pt x="3162900" y="1226736"/>
                  <a:pt x="3160995" y="1223498"/>
                  <a:pt x="3158042" y="1221974"/>
                </a:cubicBezTo>
                <a:cubicBezTo>
                  <a:pt x="3152613" y="1219402"/>
                  <a:pt x="3145088" y="1225403"/>
                  <a:pt x="3138992" y="1224545"/>
                </a:cubicBezTo>
                <a:cubicBezTo>
                  <a:pt x="3133591" y="1223784"/>
                  <a:pt x="3128105" y="1223784"/>
                  <a:pt x="3122704" y="1224545"/>
                </a:cubicBezTo>
                <a:cubicBezTo>
                  <a:pt x="3112608" y="1225974"/>
                  <a:pt x="3094891" y="1220450"/>
                  <a:pt x="3088033" y="1225974"/>
                </a:cubicBezTo>
                <a:cubicBezTo>
                  <a:pt x="3081175" y="1231499"/>
                  <a:pt x="3079270" y="1228832"/>
                  <a:pt x="3077937" y="1220545"/>
                </a:cubicBezTo>
                <a:cubicBezTo>
                  <a:pt x="3067078" y="1229308"/>
                  <a:pt x="3065840" y="1229879"/>
                  <a:pt x="3053077" y="1223307"/>
                </a:cubicBezTo>
                <a:cubicBezTo>
                  <a:pt x="3044504" y="1218926"/>
                  <a:pt x="3049267" y="1223212"/>
                  <a:pt x="3038313" y="1221497"/>
                </a:cubicBezTo>
                <a:cubicBezTo>
                  <a:pt x="3027359" y="1219783"/>
                  <a:pt x="3031550" y="1233785"/>
                  <a:pt x="3039837" y="1233785"/>
                </a:cubicBezTo>
                <a:cubicBezTo>
                  <a:pt x="3036789" y="1237690"/>
                  <a:pt x="3030502" y="1234547"/>
                  <a:pt x="3026597" y="1236833"/>
                </a:cubicBezTo>
                <a:cubicBezTo>
                  <a:pt x="3027930" y="1235309"/>
                  <a:pt x="3029264" y="1233785"/>
                  <a:pt x="3030502" y="1232165"/>
                </a:cubicBezTo>
                <a:cubicBezTo>
                  <a:pt x="3025454" y="1225784"/>
                  <a:pt x="2991164" y="1224260"/>
                  <a:pt x="2984592" y="1227498"/>
                </a:cubicBezTo>
                <a:cubicBezTo>
                  <a:pt x="2982211" y="1217878"/>
                  <a:pt x="2994307" y="1224450"/>
                  <a:pt x="2996308" y="1220545"/>
                </a:cubicBezTo>
                <a:cubicBezTo>
                  <a:pt x="2985735" y="1214544"/>
                  <a:pt x="2975162" y="1223117"/>
                  <a:pt x="2964399" y="1219783"/>
                </a:cubicBezTo>
                <a:cubicBezTo>
                  <a:pt x="2962399" y="1225212"/>
                  <a:pt x="2959255" y="1225212"/>
                  <a:pt x="2954302" y="1224450"/>
                </a:cubicBezTo>
                <a:cubicBezTo>
                  <a:pt x="2952207" y="1217592"/>
                  <a:pt x="2930585" y="1215306"/>
                  <a:pt x="2929918" y="1221974"/>
                </a:cubicBezTo>
                <a:cubicBezTo>
                  <a:pt x="2928490" y="1236071"/>
                  <a:pt x="2980115" y="1245691"/>
                  <a:pt x="2992402" y="1243881"/>
                </a:cubicBezTo>
                <a:lnTo>
                  <a:pt x="2992402" y="1246167"/>
                </a:lnTo>
                <a:cubicBezTo>
                  <a:pt x="2977638" y="1247786"/>
                  <a:pt x="2952874" y="1250072"/>
                  <a:pt x="2942301" y="1241024"/>
                </a:cubicBezTo>
                <a:cubicBezTo>
                  <a:pt x="2936176" y="1236652"/>
                  <a:pt x="2929480" y="1233156"/>
                  <a:pt x="2922394" y="1230642"/>
                </a:cubicBezTo>
                <a:cubicBezTo>
                  <a:pt x="2921632" y="1227593"/>
                  <a:pt x="2924489" y="1225879"/>
                  <a:pt x="2920870" y="1223688"/>
                </a:cubicBezTo>
                <a:cubicBezTo>
                  <a:pt x="2917345" y="1227784"/>
                  <a:pt x="2885437" y="1229784"/>
                  <a:pt x="2882770" y="1226831"/>
                </a:cubicBezTo>
                <a:cubicBezTo>
                  <a:pt x="2876178" y="1223631"/>
                  <a:pt x="2868787" y="1222469"/>
                  <a:pt x="2861529" y="1223498"/>
                </a:cubicBezTo>
                <a:cubicBezTo>
                  <a:pt x="2856004" y="1225022"/>
                  <a:pt x="2852575" y="1217497"/>
                  <a:pt x="2846479" y="1220545"/>
                </a:cubicBezTo>
                <a:cubicBezTo>
                  <a:pt x="2844288" y="1229403"/>
                  <a:pt x="2846575" y="1230832"/>
                  <a:pt x="2838574" y="1223974"/>
                </a:cubicBezTo>
                <a:cubicBezTo>
                  <a:pt x="2832668" y="1218830"/>
                  <a:pt x="2817809" y="1219402"/>
                  <a:pt x="2815428" y="1227498"/>
                </a:cubicBezTo>
                <a:cubicBezTo>
                  <a:pt x="2810951" y="1220164"/>
                  <a:pt x="2804569" y="1224355"/>
                  <a:pt x="2799807" y="1228355"/>
                </a:cubicBezTo>
                <a:cubicBezTo>
                  <a:pt x="2792692" y="1224545"/>
                  <a:pt x="2784576" y="1223012"/>
                  <a:pt x="2776566" y="1223974"/>
                </a:cubicBezTo>
                <a:cubicBezTo>
                  <a:pt x="2760335" y="1223917"/>
                  <a:pt x="2744114" y="1224841"/>
                  <a:pt x="2727988" y="1226736"/>
                </a:cubicBezTo>
                <a:cubicBezTo>
                  <a:pt x="2708786" y="1230451"/>
                  <a:pt x="2689145" y="1231318"/>
                  <a:pt x="2669695" y="1229308"/>
                </a:cubicBezTo>
                <a:cubicBezTo>
                  <a:pt x="2659504" y="1228451"/>
                  <a:pt x="2657503" y="1223688"/>
                  <a:pt x="2650645" y="1232165"/>
                </a:cubicBezTo>
                <a:cubicBezTo>
                  <a:pt x="2648740" y="1227212"/>
                  <a:pt x="2625976" y="1232165"/>
                  <a:pt x="2620165" y="1232165"/>
                </a:cubicBezTo>
                <a:cubicBezTo>
                  <a:pt x="2606068" y="1231689"/>
                  <a:pt x="2589876" y="1234452"/>
                  <a:pt x="2577493" y="1233880"/>
                </a:cubicBezTo>
                <a:cubicBezTo>
                  <a:pt x="2567111" y="1234832"/>
                  <a:pt x="2552824" y="1223498"/>
                  <a:pt x="2544822" y="1235404"/>
                </a:cubicBezTo>
                <a:cubicBezTo>
                  <a:pt x="2540155" y="1229975"/>
                  <a:pt x="2532345" y="1241786"/>
                  <a:pt x="2530059" y="1232261"/>
                </a:cubicBezTo>
                <a:cubicBezTo>
                  <a:pt x="2520915" y="1240738"/>
                  <a:pt x="2508342" y="1232261"/>
                  <a:pt x="2498150" y="1237785"/>
                </a:cubicBezTo>
                <a:cubicBezTo>
                  <a:pt x="2492435" y="1231785"/>
                  <a:pt x="2484910" y="1239690"/>
                  <a:pt x="2478338" y="1237785"/>
                </a:cubicBezTo>
                <a:cubicBezTo>
                  <a:pt x="2468432" y="1234832"/>
                  <a:pt x="2442238" y="1229022"/>
                  <a:pt x="2437476" y="1241976"/>
                </a:cubicBezTo>
                <a:cubicBezTo>
                  <a:pt x="2431951" y="1233309"/>
                  <a:pt x="2406520" y="1240833"/>
                  <a:pt x="2398614" y="1240833"/>
                </a:cubicBezTo>
                <a:cubicBezTo>
                  <a:pt x="2389175" y="1240862"/>
                  <a:pt x="2379764" y="1242043"/>
                  <a:pt x="2370610" y="1244357"/>
                </a:cubicBezTo>
                <a:cubicBezTo>
                  <a:pt x="2368820" y="1241338"/>
                  <a:pt x="2365191" y="1239957"/>
                  <a:pt x="2361847" y="1241024"/>
                </a:cubicBezTo>
                <a:cubicBezTo>
                  <a:pt x="2353275" y="1242452"/>
                  <a:pt x="2346417" y="1240833"/>
                  <a:pt x="2338416" y="1241690"/>
                </a:cubicBezTo>
                <a:cubicBezTo>
                  <a:pt x="2327748" y="1242834"/>
                  <a:pt x="2314794" y="1248263"/>
                  <a:pt x="2303078" y="1247215"/>
                </a:cubicBezTo>
                <a:cubicBezTo>
                  <a:pt x="2276313" y="1244929"/>
                  <a:pt x="2241832" y="1252359"/>
                  <a:pt x="2213257" y="1254454"/>
                </a:cubicBezTo>
                <a:cubicBezTo>
                  <a:pt x="2180587" y="1256930"/>
                  <a:pt x="2148011" y="1259121"/>
                  <a:pt x="2115340" y="1261217"/>
                </a:cubicBezTo>
                <a:cubicBezTo>
                  <a:pt x="1988277" y="1269408"/>
                  <a:pt x="1862832" y="1272647"/>
                  <a:pt x="1735293" y="1280267"/>
                </a:cubicBezTo>
                <a:cubicBezTo>
                  <a:pt x="1672809" y="1283981"/>
                  <a:pt x="1611753" y="1285220"/>
                  <a:pt x="1551270" y="1285410"/>
                </a:cubicBezTo>
                <a:cubicBezTo>
                  <a:pt x="1490786" y="1285601"/>
                  <a:pt x="1431826" y="1288935"/>
                  <a:pt x="1370295" y="1289506"/>
                </a:cubicBezTo>
                <a:cubicBezTo>
                  <a:pt x="1332766" y="1289792"/>
                  <a:pt x="1294666" y="1289220"/>
                  <a:pt x="1256566" y="1288649"/>
                </a:cubicBezTo>
                <a:cubicBezTo>
                  <a:pt x="1241517" y="1289411"/>
                  <a:pt x="1226467" y="1291125"/>
                  <a:pt x="1211513" y="1293316"/>
                </a:cubicBezTo>
                <a:cubicBezTo>
                  <a:pt x="1200178" y="1287125"/>
                  <a:pt x="1187510" y="1289887"/>
                  <a:pt x="1174461" y="1290459"/>
                </a:cubicBezTo>
                <a:cubicBezTo>
                  <a:pt x="1161411" y="1291030"/>
                  <a:pt x="1059113" y="1283410"/>
                  <a:pt x="1059113" y="1290459"/>
                </a:cubicBezTo>
                <a:cubicBezTo>
                  <a:pt x="1054293" y="1286706"/>
                  <a:pt x="1047550" y="1286706"/>
                  <a:pt x="1042730" y="1290459"/>
                </a:cubicBezTo>
                <a:cubicBezTo>
                  <a:pt x="1037615" y="1287391"/>
                  <a:pt x="1031395" y="1286763"/>
                  <a:pt x="1025776" y="1288744"/>
                </a:cubicBezTo>
                <a:cubicBezTo>
                  <a:pt x="1020413" y="1290792"/>
                  <a:pt x="1014355" y="1289687"/>
                  <a:pt x="1010059" y="1285886"/>
                </a:cubicBezTo>
                <a:cubicBezTo>
                  <a:pt x="1006440" y="1282267"/>
                  <a:pt x="1004344" y="1288458"/>
                  <a:pt x="1001201" y="1288458"/>
                </a:cubicBezTo>
                <a:cubicBezTo>
                  <a:pt x="990914" y="1290077"/>
                  <a:pt x="974912" y="1284172"/>
                  <a:pt x="964149" y="1291316"/>
                </a:cubicBezTo>
                <a:cubicBezTo>
                  <a:pt x="960624" y="1289506"/>
                  <a:pt x="948718" y="1282457"/>
                  <a:pt x="947289" y="1291316"/>
                </a:cubicBezTo>
                <a:cubicBezTo>
                  <a:pt x="946623" y="1295316"/>
                  <a:pt x="951766" y="1295316"/>
                  <a:pt x="951766" y="1298650"/>
                </a:cubicBezTo>
                <a:cubicBezTo>
                  <a:pt x="945480" y="1294364"/>
                  <a:pt x="930621" y="1299793"/>
                  <a:pt x="927001" y="1294364"/>
                </a:cubicBezTo>
                <a:cubicBezTo>
                  <a:pt x="920619" y="1285125"/>
                  <a:pt x="921953" y="1295411"/>
                  <a:pt x="913095" y="1292840"/>
                </a:cubicBezTo>
                <a:cubicBezTo>
                  <a:pt x="904237" y="1290268"/>
                  <a:pt x="893378" y="1294745"/>
                  <a:pt x="893378" y="1284648"/>
                </a:cubicBezTo>
                <a:cubicBezTo>
                  <a:pt x="890520" y="1290554"/>
                  <a:pt x="879757" y="1282267"/>
                  <a:pt x="874804" y="1282743"/>
                </a:cubicBezTo>
                <a:cubicBezTo>
                  <a:pt x="867641" y="1284505"/>
                  <a:pt x="860707" y="1287096"/>
                  <a:pt x="854135" y="1290459"/>
                </a:cubicBezTo>
                <a:cubicBezTo>
                  <a:pt x="844991" y="1293602"/>
                  <a:pt x="825369" y="1273313"/>
                  <a:pt x="821083" y="1287029"/>
                </a:cubicBezTo>
                <a:cubicBezTo>
                  <a:pt x="815749" y="1288553"/>
                  <a:pt x="814606" y="1281791"/>
                  <a:pt x="808320" y="1280648"/>
                </a:cubicBezTo>
                <a:cubicBezTo>
                  <a:pt x="802033" y="1279505"/>
                  <a:pt x="789651" y="1275885"/>
                  <a:pt x="785364" y="1283124"/>
                </a:cubicBezTo>
                <a:cubicBezTo>
                  <a:pt x="776249" y="1277885"/>
                  <a:pt x="765114" y="1277600"/>
                  <a:pt x="755742" y="1282362"/>
                </a:cubicBezTo>
                <a:cubicBezTo>
                  <a:pt x="751551" y="1275980"/>
                  <a:pt x="744502" y="1278171"/>
                  <a:pt x="738311" y="1278743"/>
                </a:cubicBezTo>
                <a:cubicBezTo>
                  <a:pt x="730119" y="1279505"/>
                  <a:pt x="729929" y="1269885"/>
                  <a:pt x="723738" y="1270646"/>
                </a:cubicBezTo>
                <a:cubicBezTo>
                  <a:pt x="717708" y="1271094"/>
                  <a:pt x="711641" y="1270932"/>
                  <a:pt x="705640" y="1270170"/>
                </a:cubicBezTo>
                <a:cubicBezTo>
                  <a:pt x="694972" y="1270075"/>
                  <a:pt x="684399" y="1274742"/>
                  <a:pt x="674874" y="1268360"/>
                </a:cubicBezTo>
                <a:cubicBezTo>
                  <a:pt x="669445" y="1276933"/>
                  <a:pt x="660777" y="1268360"/>
                  <a:pt x="653919" y="1268360"/>
                </a:cubicBezTo>
                <a:cubicBezTo>
                  <a:pt x="644109" y="1265693"/>
                  <a:pt x="631441" y="1267027"/>
                  <a:pt x="623154" y="1263788"/>
                </a:cubicBezTo>
                <a:cubicBezTo>
                  <a:pt x="614973" y="1260369"/>
                  <a:pt x="606072" y="1259026"/>
                  <a:pt x="597246" y="1259883"/>
                </a:cubicBezTo>
                <a:cubicBezTo>
                  <a:pt x="590578" y="1259883"/>
                  <a:pt x="584863" y="1265503"/>
                  <a:pt x="579243" y="1259883"/>
                </a:cubicBezTo>
                <a:cubicBezTo>
                  <a:pt x="581244" y="1257883"/>
                  <a:pt x="587054" y="1260074"/>
                  <a:pt x="586197" y="1255216"/>
                </a:cubicBezTo>
                <a:cubicBezTo>
                  <a:pt x="581529" y="1255216"/>
                  <a:pt x="575338" y="1247215"/>
                  <a:pt x="574576" y="1256740"/>
                </a:cubicBezTo>
                <a:cubicBezTo>
                  <a:pt x="570576" y="1245501"/>
                  <a:pt x="567051" y="1257407"/>
                  <a:pt x="561051" y="1255026"/>
                </a:cubicBezTo>
                <a:cubicBezTo>
                  <a:pt x="549923" y="1249720"/>
                  <a:pt x="538181" y="1245824"/>
                  <a:pt x="526094" y="1243405"/>
                </a:cubicBezTo>
                <a:cubicBezTo>
                  <a:pt x="503710" y="1240167"/>
                  <a:pt x="481993" y="1242167"/>
                  <a:pt x="459419" y="1240167"/>
                </a:cubicBezTo>
                <a:cubicBezTo>
                  <a:pt x="441682" y="1237614"/>
                  <a:pt x="424947" y="1230384"/>
                  <a:pt x="410937" y="1219211"/>
                </a:cubicBezTo>
                <a:cubicBezTo>
                  <a:pt x="406650" y="1215402"/>
                  <a:pt x="382647" y="1213020"/>
                  <a:pt x="380266" y="1219211"/>
                </a:cubicBezTo>
                <a:cubicBezTo>
                  <a:pt x="375313" y="1215878"/>
                  <a:pt x="354453" y="1213687"/>
                  <a:pt x="347595" y="1219211"/>
                </a:cubicBezTo>
                <a:cubicBezTo>
                  <a:pt x="348834" y="1220735"/>
                  <a:pt x="328069" y="1227022"/>
                  <a:pt x="315877" y="1220069"/>
                </a:cubicBezTo>
                <a:cubicBezTo>
                  <a:pt x="313686" y="1219021"/>
                  <a:pt x="302828" y="1226546"/>
                  <a:pt x="301590" y="1219021"/>
                </a:cubicBezTo>
                <a:cubicBezTo>
                  <a:pt x="301018" y="1215592"/>
                  <a:pt x="310448" y="1210258"/>
                  <a:pt x="311781" y="1205400"/>
                </a:cubicBezTo>
                <a:cubicBezTo>
                  <a:pt x="318163" y="1182540"/>
                  <a:pt x="300542" y="1200543"/>
                  <a:pt x="290255" y="1192065"/>
                </a:cubicBezTo>
                <a:cubicBezTo>
                  <a:pt x="282540" y="1185684"/>
                  <a:pt x="301494" y="1164347"/>
                  <a:pt x="279968" y="1160728"/>
                </a:cubicBezTo>
                <a:cubicBezTo>
                  <a:pt x="282254" y="1153775"/>
                  <a:pt x="310734" y="1161871"/>
                  <a:pt x="316544" y="1157680"/>
                </a:cubicBezTo>
                <a:cubicBezTo>
                  <a:pt x="322354" y="1153489"/>
                  <a:pt x="334546" y="1155680"/>
                  <a:pt x="337308" y="1151775"/>
                </a:cubicBezTo>
                <a:cubicBezTo>
                  <a:pt x="343881" y="1142345"/>
                  <a:pt x="333308" y="1143202"/>
                  <a:pt x="334356" y="1136725"/>
                </a:cubicBezTo>
                <a:lnTo>
                  <a:pt x="338261" y="1136725"/>
                </a:lnTo>
                <a:cubicBezTo>
                  <a:pt x="347881" y="1120913"/>
                  <a:pt x="318449" y="1116627"/>
                  <a:pt x="316925" y="1117675"/>
                </a:cubicBezTo>
                <a:cubicBezTo>
                  <a:pt x="318354" y="1112246"/>
                  <a:pt x="329593" y="1113675"/>
                  <a:pt x="327879" y="1110627"/>
                </a:cubicBezTo>
                <a:cubicBezTo>
                  <a:pt x="323527" y="1105159"/>
                  <a:pt x="317449" y="1101330"/>
                  <a:pt x="310638" y="1099768"/>
                </a:cubicBezTo>
                <a:cubicBezTo>
                  <a:pt x="294636" y="1088147"/>
                  <a:pt x="339213" y="1091100"/>
                  <a:pt x="341023" y="1072050"/>
                </a:cubicBezTo>
                <a:cubicBezTo>
                  <a:pt x="334165" y="1072622"/>
                  <a:pt x="288921" y="1067954"/>
                  <a:pt x="297875" y="1063763"/>
                </a:cubicBezTo>
                <a:cubicBezTo>
                  <a:pt x="300256" y="1057953"/>
                  <a:pt x="326545" y="1055191"/>
                  <a:pt x="333594" y="1063763"/>
                </a:cubicBezTo>
                <a:cubicBezTo>
                  <a:pt x="343214" y="1057286"/>
                  <a:pt x="357120" y="1058144"/>
                  <a:pt x="366645" y="1055572"/>
                </a:cubicBezTo>
                <a:cubicBezTo>
                  <a:pt x="376170" y="1053000"/>
                  <a:pt x="387315" y="1050809"/>
                  <a:pt x="395887" y="1048428"/>
                </a:cubicBezTo>
                <a:cubicBezTo>
                  <a:pt x="400815" y="1046657"/>
                  <a:pt x="405593" y="1044485"/>
                  <a:pt x="410175" y="1041951"/>
                </a:cubicBezTo>
                <a:cubicBezTo>
                  <a:pt x="422271" y="1029473"/>
                  <a:pt x="390267" y="1006518"/>
                  <a:pt x="373408" y="1003184"/>
                </a:cubicBezTo>
                <a:cubicBezTo>
                  <a:pt x="363886" y="999241"/>
                  <a:pt x="355145" y="993631"/>
                  <a:pt x="347595" y="986611"/>
                </a:cubicBezTo>
                <a:cubicBezTo>
                  <a:pt x="337594" y="981944"/>
                  <a:pt x="298542" y="992993"/>
                  <a:pt x="307305" y="978705"/>
                </a:cubicBezTo>
                <a:cubicBezTo>
                  <a:pt x="310448" y="976895"/>
                  <a:pt x="320735" y="980705"/>
                  <a:pt x="331212" y="979848"/>
                </a:cubicBezTo>
                <a:cubicBezTo>
                  <a:pt x="341690" y="978991"/>
                  <a:pt x="350453" y="973562"/>
                  <a:pt x="345214" y="968799"/>
                </a:cubicBezTo>
                <a:cubicBezTo>
                  <a:pt x="338547" y="971276"/>
                  <a:pt x="336451" y="956798"/>
                  <a:pt x="330736" y="956798"/>
                </a:cubicBezTo>
                <a:cubicBezTo>
                  <a:pt x="323570" y="955864"/>
                  <a:pt x="316338" y="955512"/>
                  <a:pt x="309114" y="955750"/>
                </a:cubicBezTo>
                <a:cubicBezTo>
                  <a:pt x="300629" y="957998"/>
                  <a:pt x="291618" y="955007"/>
                  <a:pt x="286159" y="948130"/>
                </a:cubicBezTo>
                <a:cubicBezTo>
                  <a:pt x="281492" y="954131"/>
                  <a:pt x="278730" y="949559"/>
                  <a:pt x="274634" y="945939"/>
                </a:cubicBezTo>
                <a:cubicBezTo>
                  <a:pt x="270538" y="942320"/>
                  <a:pt x="264633" y="950130"/>
                  <a:pt x="259013" y="944987"/>
                </a:cubicBezTo>
                <a:cubicBezTo>
                  <a:pt x="253393" y="939843"/>
                  <a:pt x="175479" y="937367"/>
                  <a:pt x="163763" y="937938"/>
                </a:cubicBezTo>
                <a:cubicBezTo>
                  <a:pt x="156619" y="938224"/>
                  <a:pt x="148237" y="935747"/>
                  <a:pt x="142332" y="941653"/>
                </a:cubicBezTo>
                <a:lnTo>
                  <a:pt x="145475" y="946320"/>
                </a:lnTo>
                <a:cubicBezTo>
                  <a:pt x="137474" y="949559"/>
                  <a:pt x="139855" y="940034"/>
                  <a:pt x="132997" y="940034"/>
                </a:cubicBezTo>
                <a:cubicBezTo>
                  <a:pt x="128235" y="940034"/>
                  <a:pt x="124710" y="945463"/>
                  <a:pt x="121091" y="947749"/>
                </a:cubicBezTo>
                <a:cubicBezTo>
                  <a:pt x="115662" y="951273"/>
                  <a:pt x="113376" y="941939"/>
                  <a:pt x="108899" y="939272"/>
                </a:cubicBezTo>
                <a:cubicBezTo>
                  <a:pt x="118614" y="929556"/>
                  <a:pt x="171192" y="937652"/>
                  <a:pt x="154047" y="923746"/>
                </a:cubicBezTo>
                <a:cubicBezTo>
                  <a:pt x="152714" y="919079"/>
                  <a:pt x="142046" y="922793"/>
                  <a:pt x="126234" y="922793"/>
                </a:cubicBezTo>
                <a:cubicBezTo>
                  <a:pt x="112165" y="923155"/>
                  <a:pt x="98108" y="921679"/>
                  <a:pt x="84420" y="918412"/>
                </a:cubicBezTo>
                <a:cubicBezTo>
                  <a:pt x="75371" y="913840"/>
                  <a:pt x="65370" y="908792"/>
                  <a:pt x="57654" y="911268"/>
                </a:cubicBezTo>
                <a:cubicBezTo>
                  <a:pt x="48320" y="914411"/>
                  <a:pt x="47177" y="908792"/>
                  <a:pt x="40033" y="916983"/>
                </a:cubicBezTo>
                <a:cubicBezTo>
                  <a:pt x="36033" y="921460"/>
                  <a:pt x="30413" y="918698"/>
                  <a:pt x="25841" y="916983"/>
                </a:cubicBezTo>
                <a:cubicBezTo>
                  <a:pt x="20759" y="913888"/>
                  <a:pt x="14133" y="915459"/>
                  <a:pt x="10982" y="920507"/>
                </a:cubicBezTo>
                <a:cubicBezTo>
                  <a:pt x="2790" y="917840"/>
                  <a:pt x="5362" y="911363"/>
                  <a:pt x="10029" y="907268"/>
                </a:cubicBezTo>
                <a:cubicBezTo>
                  <a:pt x="17268" y="900791"/>
                  <a:pt x="18411" y="906601"/>
                  <a:pt x="24984" y="904982"/>
                </a:cubicBezTo>
                <a:cubicBezTo>
                  <a:pt x="32127" y="901743"/>
                  <a:pt x="61750" y="893361"/>
                  <a:pt x="79752" y="889075"/>
                </a:cubicBezTo>
                <a:cubicBezTo>
                  <a:pt x="97755" y="884789"/>
                  <a:pt x="87944" y="876597"/>
                  <a:pt x="70227" y="879550"/>
                </a:cubicBezTo>
                <a:cubicBezTo>
                  <a:pt x="58226" y="881550"/>
                  <a:pt x="39557" y="886979"/>
                  <a:pt x="30699" y="888027"/>
                </a:cubicBezTo>
                <a:cubicBezTo>
                  <a:pt x="26793" y="888503"/>
                  <a:pt x="27460" y="885455"/>
                  <a:pt x="26793" y="885455"/>
                </a:cubicBezTo>
                <a:cubicBezTo>
                  <a:pt x="35000" y="880083"/>
                  <a:pt x="44144" y="876302"/>
                  <a:pt x="53749" y="874311"/>
                </a:cubicBezTo>
                <a:cubicBezTo>
                  <a:pt x="68513" y="871359"/>
                  <a:pt x="81086" y="866977"/>
                  <a:pt x="74418" y="865453"/>
                </a:cubicBezTo>
                <a:cubicBezTo>
                  <a:pt x="67751" y="863929"/>
                  <a:pt x="38985" y="873549"/>
                  <a:pt x="41938" y="867644"/>
                </a:cubicBezTo>
                <a:cubicBezTo>
                  <a:pt x="44891" y="861738"/>
                  <a:pt x="71466" y="856595"/>
                  <a:pt x="71466" y="856595"/>
                </a:cubicBezTo>
                <a:cubicBezTo>
                  <a:pt x="71466" y="856595"/>
                  <a:pt x="58702" y="856976"/>
                  <a:pt x="61179" y="854404"/>
                </a:cubicBezTo>
                <a:cubicBezTo>
                  <a:pt x="69630" y="850708"/>
                  <a:pt x="78588" y="848298"/>
                  <a:pt x="87753" y="847260"/>
                </a:cubicBezTo>
                <a:cubicBezTo>
                  <a:pt x="105089" y="844879"/>
                  <a:pt x="124329" y="844498"/>
                  <a:pt x="123091" y="840402"/>
                </a:cubicBezTo>
                <a:cubicBezTo>
                  <a:pt x="120805" y="832973"/>
                  <a:pt x="40509" y="849165"/>
                  <a:pt x="28698" y="853642"/>
                </a:cubicBezTo>
                <a:cubicBezTo>
                  <a:pt x="16887" y="858119"/>
                  <a:pt x="23555" y="848498"/>
                  <a:pt x="36795" y="844117"/>
                </a:cubicBezTo>
                <a:cubicBezTo>
                  <a:pt x="50034" y="839735"/>
                  <a:pt x="93849" y="834687"/>
                  <a:pt x="95088" y="830877"/>
                </a:cubicBezTo>
                <a:cubicBezTo>
                  <a:pt x="99469" y="816876"/>
                  <a:pt x="66227" y="824114"/>
                  <a:pt x="55940" y="826401"/>
                </a:cubicBezTo>
                <a:cubicBezTo>
                  <a:pt x="45653" y="828686"/>
                  <a:pt x="42033" y="816209"/>
                  <a:pt x="76323" y="810303"/>
                </a:cubicBezTo>
                <a:cubicBezTo>
                  <a:pt x="83279" y="809093"/>
                  <a:pt x="89978" y="806712"/>
                  <a:pt x="96135" y="803255"/>
                </a:cubicBezTo>
                <a:cubicBezTo>
                  <a:pt x="104232" y="794968"/>
                  <a:pt x="102898" y="782776"/>
                  <a:pt x="108137" y="785443"/>
                </a:cubicBezTo>
                <a:cubicBezTo>
                  <a:pt x="89944" y="773251"/>
                  <a:pt x="149475" y="771251"/>
                  <a:pt x="151857" y="760487"/>
                </a:cubicBezTo>
                <a:cubicBezTo>
                  <a:pt x="154238" y="749724"/>
                  <a:pt x="160239" y="756677"/>
                  <a:pt x="164906" y="748867"/>
                </a:cubicBezTo>
                <a:cubicBezTo>
                  <a:pt x="157095" y="738866"/>
                  <a:pt x="177003" y="742485"/>
                  <a:pt x="172716" y="732484"/>
                </a:cubicBezTo>
                <a:cubicBezTo>
                  <a:pt x="181384" y="738294"/>
                  <a:pt x="184813" y="721911"/>
                  <a:pt x="192909" y="727817"/>
                </a:cubicBezTo>
                <a:cubicBezTo>
                  <a:pt x="203577" y="724292"/>
                  <a:pt x="198910" y="717149"/>
                  <a:pt x="198243" y="715434"/>
                </a:cubicBezTo>
                <a:lnTo>
                  <a:pt x="192338" y="715434"/>
                </a:lnTo>
                <a:cubicBezTo>
                  <a:pt x="194338" y="706767"/>
                  <a:pt x="201672" y="704576"/>
                  <a:pt x="197100" y="695717"/>
                </a:cubicBezTo>
                <a:cubicBezTo>
                  <a:pt x="192528" y="686859"/>
                  <a:pt x="260727" y="682001"/>
                  <a:pt x="263775" y="681335"/>
                </a:cubicBezTo>
                <a:cubicBezTo>
                  <a:pt x="253660" y="678830"/>
                  <a:pt x="243199" y="678030"/>
                  <a:pt x="232819" y="678953"/>
                </a:cubicBezTo>
                <a:cubicBezTo>
                  <a:pt x="219675" y="680192"/>
                  <a:pt x="219103" y="677239"/>
                  <a:pt x="225009" y="675429"/>
                </a:cubicBezTo>
                <a:cubicBezTo>
                  <a:pt x="232844" y="673543"/>
                  <a:pt x="240801" y="672210"/>
                  <a:pt x="248821" y="671429"/>
                </a:cubicBezTo>
                <a:cubicBezTo>
                  <a:pt x="266633" y="669619"/>
                  <a:pt x="288064" y="668476"/>
                  <a:pt x="288731" y="664476"/>
                </a:cubicBezTo>
                <a:cubicBezTo>
                  <a:pt x="289969" y="657998"/>
                  <a:pt x="259584" y="655617"/>
                  <a:pt x="247678" y="656760"/>
                </a:cubicBezTo>
                <a:cubicBezTo>
                  <a:pt x="229790" y="658132"/>
                  <a:pt x="212063" y="661123"/>
                  <a:pt x="194719" y="665714"/>
                </a:cubicBezTo>
                <a:cubicBezTo>
                  <a:pt x="182551" y="669381"/>
                  <a:pt x="169898" y="671172"/>
                  <a:pt x="157191" y="671048"/>
                </a:cubicBezTo>
                <a:cubicBezTo>
                  <a:pt x="148237" y="671048"/>
                  <a:pt x="150618" y="669333"/>
                  <a:pt x="160143" y="665714"/>
                </a:cubicBezTo>
                <a:cubicBezTo>
                  <a:pt x="169668" y="662094"/>
                  <a:pt x="265109" y="653617"/>
                  <a:pt x="280539" y="653045"/>
                </a:cubicBezTo>
                <a:cubicBezTo>
                  <a:pt x="295970" y="652474"/>
                  <a:pt x="299018" y="629328"/>
                  <a:pt x="296637" y="628661"/>
                </a:cubicBezTo>
                <a:cubicBezTo>
                  <a:pt x="294255" y="627995"/>
                  <a:pt x="301971" y="624470"/>
                  <a:pt x="304923" y="624470"/>
                </a:cubicBezTo>
                <a:cubicBezTo>
                  <a:pt x="307876" y="624470"/>
                  <a:pt x="300161" y="615612"/>
                  <a:pt x="294827" y="611993"/>
                </a:cubicBezTo>
                <a:cubicBezTo>
                  <a:pt x="289493" y="608373"/>
                  <a:pt x="304923" y="604182"/>
                  <a:pt x="304923" y="604182"/>
                </a:cubicBezTo>
                <a:cubicBezTo>
                  <a:pt x="314925" y="612850"/>
                  <a:pt x="321021" y="600563"/>
                  <a:pt x="332070" y="602563"/>
                </a:cubicBezTo>
                <a:cubicBezTo>
                  <a:pt x="342903" y="604134"/>
                  <a:pt x="353907" y="604134"/>
                  <a:pt x="364740" y="602563"/>
                </a:cubicBezTo>
                <a:cubicBezTo>
                  <a:pt x="373884" y="600753"/>
                  <a:pt x="372075" y="593038"/>
                  <a:pt x="379885" y="600753"/>
                </a:cubicBezTo>
                <a:cubicBezTo>
                  <a:pt x="379885" y="591323"/>
                  <a:pt x="387791" y="588847"/>
                  <a:pt x="389982" y="597801"/>
                </a:cubicBezTo>
                <a:cubicBezTo>
                  <a:pt x="391315" y="602849"/>
                  <a:pt x="411032" y="591228"/>
                  <a:pt x="412556" y="586751"/>
                </a:cubicBezTo>
                <a:cubicBezTo>
                  <a:pt x="415223" y="596467"/>
                  <a:pt x="428177" y="584751"/>
                  <a:pt x="434273" y="585989"/>
                </a:cubicBezTo>
                <a:cubicBezTo>
                  <a:pt x="441036" y="579227"/>
                  <a:pt x="419795" y="578751"/>
                  <a:pt x="416556" y="577512"/>
                </a:cubicBezTo>
                <a:cubicBezTo>
                  <a:pt x="413318" y="576274"/>
                  <a:pt x="387124" y="580275"/>
                  <a:pt x="381695" y="577512"/>
                </a:cubicBezTo>
                <a:cubicBezTo>
                  <a:pt x="380838" y="577036"/>
                  <a:pt x="384171" y="572940"/>
                  <a:pt x="389124" y="572940"/>
                </a:cubicBezTo>
                <a:cubicBezTo>
                  <a:pt x="401888" y="572654"/>
                  <a:pt x="425700" y="574940"/>
                  <a:pt x="420176" y="559510"/>
                </a:cubicBezTo>
                <a:cubicBezTo>
                  <a:pt x="415413" y="546365"/>
                  <a:pt x="431987" y="548651"/>
                  <a:pt x="441512" y="544079"/>
                </a:cubicBezTo>
                <a:cubicBezTo>
                  <a:pt x="458466" y="535888"/>
                  <a:pt x="417033" y="537602"/>
                  <a:pt x="413794" y="537602"/>
                </a:cubicBezTo>
                <a:cubicBezTo>
                  <a:pt x="407508" y="537031"/>
                  <a:pt x="379028" y="544842"/>
                  <a:pt x="371027" y="543317"/>
                </a:cubicBezTo>
                <a:cubicBezTo>
                  <a:pt x="369884" y="543127"/>
                  <a:pt x="375408" y="535793"/>
                  <a:pt x="383886" y="534554"/>
                </a:cubicBezTo>
                <a:cubicBezTo>
                  <a:pt x="402936" y="531792"/>
                  <a:pt x="436464" y="532745"/>
                  <a:pt x="441036" y="520553"/>
                </a:cubicBezTo>
                <a:cubicBezTo>
                  <a:pt x="446560" y="530268"/>
                  <a:pt x="462467" y="519219"/>
                  <a:pt x="469611" y="517124"/>
                </a:cubicBezTo>
                <a:cubicBezTo>
                  <a:pt x="475897" y="516228"/>
                  <a:pt x="481326" y="512266"/>
                  <a:pt x="484089" y="506551"/>
                </a:cubicBezTo>
                <a:cubicBezTo>
                  <a:pt x="484755" y="503027"/>
                  <a:pt x="480279" y="502455"/>
                  <a:pt x="481707" y="498836"/>
                </a:cubicBezTo>
                <a:cubicBezTo>
                  <a:pt x="486565" y="502265"/>
                  <a:pt x="492375" y="495026"/>
                  <a:pt x="497614" y="496550"/>
                </a:cubicBezTo>
                <a:cubicBezTo>
                  <a:pt x="498130" y="496769"/>
                  <a:pt x="498662" y="496950"/>
                  <a:pt x="499205" y="497093"/>
                </a:cubicBezTo>
                <a:cubicBezTo>
                  <a:pt x="505516" y="498740"/>
                  <a:pt x="511968" y="494959"/>
                  <a:pt x="513616" y="488644"/>
                </a:cubicBezTo>
                <a:cubicBezTo>
                  <a:pt x="515331" y="492930"/>
                  <a:pt x="534571" y="490168"/>
                  <a:pt x="538762" y="489501"/>
                </a:cubicBezTo>
                <a:cubicBezTo>
                  <a:pt x="542686" y="488853"/>
                  <a:pt x="546149" y="486567"/>
                  <a:pt x="548287" y="483215"/>
                </a:cubicBezTo>
                <a:lnTo>
                  <a:pt x="556002" y="484453"/>
                </a:lnTo>
                <a:cubicBezTo>
                  <a:pt x="559486" y="484339"/>
                  <a:pt x="562627" y="482329"/>
                  <a:pt x="564194" y="479214"/>
                </a:cubicBezTo>
                <a:cubicBezTo>
                  <a:pt x="565337" y="471118"/>
                  <a:pt x="516855" y="474833"/>
                  <a:pt x="508187" y="477309"/>
                </a:cubicBezTo>
                <a:cubicBezTo>
                  <a:pt x="486195" y="482700"/>
                  <a:pt x="464882" y="490558"/>
                  <a:pt x="444655" y="500741"/>
                </a:cubicBezTo>
                <a:cubicBezTo>
                  <a:pt x="431606" y="508075"/>
                  <a:pt x="409794" y="503312"/>
                  <a:pt x="398268" y="512837"/>
                </a:cubicBezTo>
                <a:cubicBezTo>
                  <a:pt x="398364" y="511218"/>
                  <a:pt x="393982" y="509789"/>
                  <a:pt x="395792" y="508361"/>
                </a:cubicBezTo>
                <a:cubicBezTo>
                  <a:pt x="406936" y="498836"/>
                  <a:pt x="451037" y="492168"/>
                  <a:pt x="459705" y="479786"/>
                </a:cubicBezTo>
                <a:cubicBezTo>
                  <a:pt x="459705" y="488168"/>
                  <a:pt x="475040" y="474833"/>
                  <a:pt x="475992" y="471975"/>
                </a:cubicBezTo>
                <a:cubicBezTo>
                  <a:pt x="469706" y="466070"/>
                  <a:pt x="470468" y="456450"/>
                  <a:pt x="461991" y="452925"/>
                </a:cubicBezTo>
                <a:cubicBezTo>
                  <a:pt x="442369" y="461307"/>
                  <a:pt x="421795" y="458164"/>
                  <a:pt x="400650" y="460736"/>
                </a:cubicBezTo>
                <a:cubicBezTo>
                  <a:pt x="391620" y="463117"/>
                  <a:pt x="382415" y="464774"/>
                  <a:pt x="373122" y="465689"/>
                </a:cubicBezTo>
                <a:cubicBezTo>
                  <a:pt x="365979" y="465308"/>
                  <a:pt x="359216" y="458450"/>
                  <a:pt x="351977" y="460926"/>
                </a:cubicBezTo>
                <a:cubicBezTo>
                  <a:pt x="335213" y="466736"/>
                  <a:pt x="297399" y="477976"/>
                  <a:pt x="299494" y="468451"/>
                </a:cubicBezTo>
                <a:cubicBezTo>
                  <a:pt x="313786" y="464079"/>
                  <a:pt x="328507" y="461269"/>
                  <a:pt x="343404" y="460069"/>
                </a:cubicBezTo>
                <a:cubicBezTo>
                  <a:pt x="356168" y="458164"/>
                  <a:pt x="367026" y="452068"/>
                  <a:pt x="379790" y="450544"/>
                </a:cubicBezTo>
                <a:cubicBezTo>
                  <a:pt x="392752" y="450220"/>
                  <a:pt x="405674" y="448972"/>
                  <a:pt x="418461" y="446829"/>
                </a:cubicBezTo>
                <a:cubicBezTo>
                  <a:pt x="428616" y="443057"/>
                  <a:pt x="439211" y="440590"/>
                  <a:pt x="449989" y="439495"/>
                </a:cubicBezTo>
                <a:cubicBezTo>
                  <a:pt x="451989" y="439400"/>
                  <a:pt x="473706" y="432923"/>
                  <a:pt x="467039" y="429398"/>
                </a:cubicBezTo>
                <a:cubicBezTo>
                  <a:pt x="462086" y="426731"/>
                  <a:pt x="451418" y="433304"/>
                  <a:pt x="448751" y="428732"/>
                </a:cubicBezTo>
                <a:cubicBezTo>
                  <a:pt x="441036" y="439400"/>
                  <a:pt x="426653" y="425207"/>
                  <a:pt x="421986" y="435590"/>
                </a:cubicBezTo>
                <a:cubicBezTo>
                  <a:pt x="421414" y="436828"/>
                  <a:pt x="419319" y="436542"/>
                  <a:pt x="417414" y="435590"/>
                </a:cubicBezTo>
                <a:cubicBezTo>
                  <a:pt x="409127" y="431303"/>
                  <a:pt x="387981" y="437685"/>
                  <a:pt x="382171" y="439590"/>
                </a:cubicBezTo>
                <a:cubicBezTo>
                  <a:pt x="361996" y="444819"/>
                  <a:pt x="341285" y="447696"/>
                  <a:pt x="320449" y="448163"/>
                </a:cubicBezTo>
                <a:cubicBezTo>
                  <a:pt x="329498" y="439971"/>
                  <a:pt x="343785" y="441209"/>
                  <a:pt x="354644" y="441209"/>
                </a:cubicBezTo>
                <a:cubicBezTo>
                  <a:pt x="365502" y="441209"/>
                  <a:pt x="368836" y="429303"/>
                  <a:pt x="379599" y="429303"/>
                </a:cubicBezTo>
                <a:cubicBezTo>
                  <a:pt x="382171" y="417016"/>
                  <a:pt x="369312" y="427303"/>
                  <a:pt x="363121" y="419778"/>
                </a:cubicBezTo>
                <a:cubicBezTo>
                  <a:pt x="356930" y="412253"/>
                  <a:pt x="350739" y="420635"/>
                  <a:pt x="342261" y="415206"/>
                </a:cubicBezTo>
                <a:cubicBezTo>
                  <a:pt x="342261" y="408253"/>
                  <a:pt x="355025" y="409015"/>
                  <a:pt x="358930" y="401776"/>
                </a:cubicBezTo>
                <a:cubicBezTo>
                  <a:pt x="362835" y="394537"/>
                  <a:pt x="354168" y="396061"/>
                  <a:pt x="352739" y="387679"/>
                </a:cubicBezTo>
                <a:cubicBezTo>
                  <a:pt x="350072" y="383488"/>
                  <a:pt x="390934" y="372629"/>
                  <a:pt x="401983" y="372629"/>
                </a:cubicBezTo>
                <a:cubicBezTo>
                  <a:pt x="407984" y="372629"/>
                  <a:pt x="415223" y="364819"/>
                  <a:pt x="422652" y="364057"/>
                </a:cubicBezTo>
                <a:cubicBezTo>
                  <a:pt x="441702" y="361866"/>
                  <a:pt x="425605" y="342054"/>
                  <a:pt x="413127" y="359009"/>
                </a:cubicBezTo>
                <a:cubicBezTo>
                  <a:pt x="414556" y="357009"/>
                  <a:pt x="412461" y="351675"/>
                  <a:pt x="408651" y="351675"/>
                </a:cubicBezTo>
                <a:cubicBezTo>
                  <a:pt x="398611" y="352322"/>
                  <a:pt x="388708" y="354342"/>
                  <a:pt x="379218" y="357675"/>
                </a:cubicBezTo>
                <a:cubicBezTo>
                  <a:pt x="367529" y="363876"/>
                  <a:pt x="354305" y="366590"/>
                  <a:pt x="341118" y="365486"/>
                </a:cubicBezTo>
                <a:cubicBezTo>
                  <a:pt x="321499" y="371944"/>
                  <a:pt x="301358" y="376687"/>
                  <a:pt x="280920" y="379678"/>
                </a:cubicBezTo>
                <a:cubicBezTo>
                  <a:pt x="271776" y="378916"/>
                  <a:pt x="275205" y="384155"/>
                  <a:pt x="266157" y="387203"/>
                </a:cubicBezTo>
                <a:cubicBezTo>
                  <a:pt x="235581" y="379583"/>
                  <a:pt x="194719" y="412539"/>
                  <a:pt x="165001" y="418254"/>
                </a:cubicBezTo>
                <a:cubicBezTo>
                  <a:pt x="158143" y="398537"/>
                  <a:pt x="225390" y="385679"/>
                  <a:pt x="252155" y="371677"/>
                </a:cubicBezTo>
                <a:cubicBezTo>
                  <a:pt x="259465" y="368667"/>
                  <a:pt x="266103" y="364228"/>
                  <a:pt x="271681" y="358628"/>
                </a:cubicBezTo>
                <a:cubicBezTo>
                  <a:pt x="283850" y="350569"/>
                  <a:pt x="297418" y="344845"/>
                  <a:pt x="311686" y="341768"/>
                </a:cubicBezTo>
                <a:cubicBezTo>
                  <a:pt x="324249" y="339463"/>
                  <a:pt x="336430" y="335425"/>
                  <a:pt x="347881" y="329767"/>
                </a:cubicBezTo>
                <a:cubicBezTo>
                  <a:pt x="347881" y="329767"/>
                  <a:pt x="364645" y="323861"/>
                  <a:pt x="366455" y="323100"/>
                </a:cubicBezTo>
                <a:cubicBezTo>
                  <a:pt x="372456" y="319861"/>
                  <a:pt x="376742" y="313670"/>
                  <a:pt x="383219" y="311955"/>
                </a:cubicBezTo>
                <a:cubicBezTo>
                  <a:pt x="397125" y="308431"/>
                  <a:pt x="408841" y="309479"/>
                  <a:pt x="421319" y="304240"/>
                </a:cubicBezTo>
                <a:cubicBezTo>
                  <a:pt x="428485" y="299496"/>
                  <a:pt x="436191" y="295629"/>
                  <a:pt x="444274" y="292715"/>
                </a:cubicBezTo>
                <a:cubicBezTo>
                  <a:pt x="445608" y="289381"/>
                  <a:pt x="450561" y="290429"/>
                  <a:pt x="450561" y="292715"/>
                </a:cubicBezTo>
                <a:cubicBezTo>
                  <a:pt x="454847" y="290143"/>
                  <a:pt x="455418" y="282047"/>
                  <a:pt x="462181" y="286523"/>
                </a:cubicBezTo>
                <a:cubicBezTo>
                  <a:pt x="461514" y="286523"/>
                  <a:pt x="465515" y="294143"/>
                  <a:pt x="471039" y="286523"/>
                </a:cubicBezTo>
                <a:cubicBezTo>
                  <a:pt x="476564" y="278903"/>
                  <a:pt x="483422" y="282904"/>
                  <a:pt x="493518" y="278903"/>
                </a:cubicBezTo>
                <a:cubicBezTo>
                  <a:pt x="499473" y="273807"/>
                  <a:pt x="507017" y="270940"/>
                  <a:pt x="514854" y="270807"/>
                </a:cubicBezTo>
                <a:cubicBezTo>
                  <a:pt x="515024" y="268321"/>
                  <a:pt x="515845" y="265921"/>
                  <a:pt x="517236" y="263854"/>
                </a:cubicBezTo>
                <a:cubicBezTo>
                  <a:pt x="518664" y="271188"/>
                  <a:pt x="534857" y="261568"/>
                  <a:pt x="547239" y="259472"/>
                </a:cubicBezTo>
                <a:cubicBezTo>
                  <a:pt x="551049" y="258901"/>
                  <a:pt x="555241" y="264330"/>
                  <a:pt x="557622" y="264330"/>
                </a:cubicBezTo>
                <a:cubicBezTo>
                  <a:pt x="560003" y="257758"/>
                  <a:pt x="562289" y="250519"/>
                  <a:pt x="570862" y="254805"/>
                </a:cubicBezTo>
                <a:cubicBezTo>
                  <a:pt x="576672" y="250043"/>
                  <a:pt x="587340" y="247280"/>
                  <a:pt x="590959" y="240518"/>
                </a:cubicBezTo>
                <a:cubicBezTo>
                  <a:pt x="593926" y="237822"/>
                  <a:pt x="597721" y="236203"/>
                  <a:pt x="601722" y="235946"/>
                </a:cubicBezTo>
                <a:cubicBezTo>
                  <a:pt x="613248" y="235184"/>
                  <a:pt x="621820" y="225659"/>
                  <a:pt x="629154" y="228707"/>
                </a:cubicBezTo>
                <a:cubicBezTo>
                  <a:pt x="636108" y="240422"/>
                  <a:pt x="653348" y="213943"/>
                  <a:pt x="654110" y="231469"/>
                </a:cubicBezTo>
                <a:cubicBezTo>
                  <a:pt x="661730" y="234612"/>
                  <a:pt x="666778" y="225087"/>
                  <a:pt x="670683" y="221944"/>
                </a:cubicBezTo>
                <a:cubicBezTo>
                  <a:pt x="674589" y="218801"/>
                  <a:pt x="679161" y="221182"/>
                  <a:pt x="684114" y="220801"/>
                </a:cubicBezTo>
                <a:cubicBezTo>
                  <a:pt x="689067" y="220420"/>
                  <a:pt x="690305" y="229278"/>
                  <a:pt x="696020" y="225468"/>
                </a:cubicBezTo>
                <a:cubicBezTo>
                  <a:pt x="699068" y="224801"/>
                  <a:pt x="703830" y="212895"/>
                  <a:pt x="706212" y="210704"/>
                </a:cubicBezTo>
                <a:cubicBezTo>
                  <a:pt x="707545" y="213467"/>
                  <a:pt x="711069" y="214991"/>
                  <a:pt x="712403" y="217753"/>
                </a:cubicBezTo>
                <a:cubicBezTo>
                  <a:pt x="715451" y="215372"/>
                  <a:pt x="715641" y="209466"/>
                  <a:pt x="720118" y="208228"/>
                </a:cubicBezTo>
                <a:cubicBezTo>
                  <a:pt x="724595" y="206990"/>
                  <a:pt x="745455" y="208990"/>
                  <a:pt x="756218" y="202322"/>
                </a:cubicBezTo>
                <a:cubicBezTo>
                  <a:pt x="766429" y="197064"/>
                  <a:pt x="777906" y="194750"/>
                  <a:pt x="789365" y="195655"/>
                </a:cubicBezTo>
                <a:cubicBezTo>
                  <a:pt x="782793" y="192797"/>
                  <a:pt x="796794" y="186987"/>
                  <a:pt x="801081" y="180891"/>
                </a:cubicBezTo>
                <a:cubicBezTo>
                  <a:pt x="810853" y="185206"/>
                  <a:pt x="821788" y="186111"/>
                  <a:pt x="832132" y="183463"/>
                </a:cubicBezTo>
                <a:cubicBezTo>
                  <a:pt x="840133" y="177748"/>
                  <a:pt x="842133" y="172700"/>
                  <a:pt x="851658" y="174605"/>
                </a:cubicBezTo>
                <a:cubicBezTo>
                  <a:pt x="862469" y="175119"/>
                  <a:pt x="873195" y="172471"/>
                  <a:pt x="882519" y="166985"/>
                </a:cubicBezTo>
                <a:cubicBezTo>
                  <a:pt x="891473" y="161365"/>
                  <a:pt x="884043" y="167651"/>
                  <a:pt x="892044" y="163937"/>
                </a:cubicBezTo>
                <a:cubicBezTo>
                  <a:pt x="896902" y="161746"/>
                  <a:pt x="902236" y="164603"/>
                  <a:pt x="907285" y="163365"/>
                </a:cubicBezTo>
                <a:cubicBezTo>
                  <a:pt x="910685" y="162413"/>
                  <a:pt x="913752" y="160527"/>
                  <a:pt x="916143" y="157936"/>
                </a:cubicBezTo>
                <a:cubicBezTo>
                  <a:pt x="920239" y="160888"/>
                  <a:pt x="922810" y="159746"/>
                  <a:pt x="923858" y="154697"/>
                </a:cubicBezTo>
                <a:cubicBezTo>
                  <a:pt x="925039" y="150973"/>
                  <a:pt x="928763" y="148658"/>
                  <a:pt x="932621" y="149268"/>
                </a:cubicBezTo>
                <a:cubicBezTo>
                  <a:pt x="929859" y="166508"/>
                  <a:pt x="988438" y="136409"/>
                  <a:pt x="997963" y="142886"/>
                </a:cubicBezTo>
                <a:cubicBezTo>
                  <a:pt x="1003297" y="144220"/>
                  <a:pt x="1006154" y="136505"/>
                  <a:pt x="1011107" y="138410"/>
                </a:cubicBezTo>
                <a:cubicBezTo>
                  <a:pt x="1018441" y="141362"/>
                  <a:pt x="1017298" y="139076"/>
                  <a:pt x="1026252" y="135743"/>
                </a:cubicBezTo>
                <a:cubicBezTo>
                  <a:pt x="1033462" y="132209"/>
                  <a:pt x="1042035" y="132942"/>
                  <a:pt x="1048540" y="137648"/>
                </a:cubicBezTo>
                <a:cubicBezTo>
                  <a:pt x="1054446" y="129075"/>
                  <a:pt x="1064256" y="134504"/>
                  <a:pt x="1072257" y="135647"/>
                </a:cubicBezTo>
                <a:cubicBezTo>
                  <a:pt x="1082164" y="136981"/>
                  <a:pt x="1082544" y="126884"/>
                  <a:pt x="1089784" y="122884"/>
                </a:cubicBezTo>
                <a:cubicBezTo>
                  <a:pt x="1095022" y="144029"/>
                  <a:pt x="1115406" y="111740"/>
                  <a:pt x="1092641" y="117359"/>
                </a:cubicBezTo>
                <a:cubicBezTo>
                  <a:pt x="1091784" y="117645"/>
                  <a:pt x="1086926" y="116597"/>
                  <a:pt x="1088450" y="115931"/>
                </a:cubicBezTo>
                <a:cubicBezTo>
                  <a:pt x="1100023" y="112807"/>
                  <a:pt x="1112005" y="111492"/>
                  <a:pt x="1123978" y="112025"/>
                </a:cubicBezTo>
                <a:cubicBezTo>
                  <a:pt x="1120930" y="118883"/>
                  <a:pt x="1113024" y="110596"/>
                  <a:pt x="1109215" y="116693"/>
                </a:cubicBezTo>
                <a:cubicBezTo>
                  <a:pt x="1117406" y="130790"/>
                  <a:pt x="1138837" y="108596"/>
                  <a:pt x="1144171" y="125265"/>
                </a:cubicBezTo>
                <a:lnTo>
                  <a:pt x="1158848" y="124501"/>
                </a:lnTo>
                <a:lnTo>
                  <a:pt x="1155601" y="123551"/>
                </a:lnTo>
                <a:cubicBezTo>
                  <a:pt x="1154553" y="121169"/>
                  <a:pt x="1155910" y="120598"/>
                  <a:pt x="1157922" y="120622"/>
                </a:cubicBezTo>
                <a:cubicBezTo>
                  <a:pt x="1159934" y="120646"/>
                  <a:pt x="1162601" y="121265"/>
                  <a:pt x="1164173" y="121265"/>
                </a:cubicBezTo>
                <a:lnTo>
                  <a:pt x="1161480" y="124364"/>
                </a:lnTo>
                <a:lnTo>
                  <a:pt x="1168412" y="124003"/>
                </a:lnTo>
                <a:cubicBezTo>
                  <a:pt x="1174103" y="121146"/>
                  <a:pt x="1175318" y="116597"/>
                  <a:pt x="1165793" y="112597"/>
                </a:cubicBezTo>
                <a:cubicBezTo>
                  <a:pt x="1164460" y="112025"/>
                  <a:pt x="1165126" y="109644"/>
                  <a:pt x="1167031" y="109644"/>
                </a:cubicBezTo>
                <a:cubicBezTo>
                  <a:pt x="1191225" y="109644"/>
                  <a:pt x="1211227" y="108977"/>
                  <a:pt x="1235992" y="107358"/>
                </a:cubicBezTo>
                <a:cubicBezTo>
                  <a:pt x="1237135" y="113359"/>
                  <a:pt x="1210560" y="116502"/>
                  <a:pt x="1206751" y="111168"/>
                </a:cubicBezTo>
                <a:cubicBezTo>
                  <a:pt x="1204179" y="113359"/>
                  <a:pt x="1206560" y="119455"/>
                  <a:pt x="1208370" y="120693"/>
                </a:cubicBezTo>
                <a:cubicBezTo>
                  <a:pt x="1210180" y="121931"/>
                  <a:pt x="1214847" y="117645"/>
                  <a:pt x="1218371" y="117645"/>
                </a:cubicBezTo>
                <a:cubicBezTo>
                  <a:pt x="1226181" y="117836"/>
                  <a:pt x="1234849" y="121455"/>
                  <a:pt x="1242184" y="116788"/>
                </a:cubicBezTo>
                <a:cubicBezTo>
                  <a:pt x="1245136" y="113835"/>
                  <a:pt x="1237897" y="110596"/>
                  <a:pt x="1239898" y="106692"/>
                </a:cubicBezTo>
                <a:cubicBezTo>
                  <a:pt x="1254433" y="108387"/>
                  <a:pt x="1269139" y="107644"/>
                  <a:pt x="1283427" y="104501"/>
                </a:cubicBezTo>
                <a:cubicBezTo>
                  <a:pt x="1290190" y="103358"/>
                  <a:pt x="1296762" y="103929"/>
                  <a:pt x="1303048" y="103358"/>
                </a:cubicBezTo>
                <a:cubicBezTo>
                  <a:pt x="1320193" y="101929"/>
                  <a:pt x="1303429" y="106215"/>
                  <a:pt x="1310668" y="109739"/>
                </a:cubicBezTo>
                <a:cubicBezTo>
                  <a:pt x="1314955" y="111549"/>
                  <a:pt x="1314478" y="103643"/>
                  <a:pt x="1321146" y="104786"/>
                </a:cubicBezTo>
                <a:cubicBezTo>
                  <a:pt x="1330099" y="106310"/>
                  <a:pt x="1330099" y="106882"/>
                  <a:pt x="1330099" y="100405"/>
                </a:cubicBezTo>
                <a:cubicBezTo>
                  <a:pt x="1336957" y="96976"/>
                  <a:pt x="1341434" y="111549"/>
                  <a:pt x="1345625" y="103167"/>
                </a:cubicBezTo>
                <a:cubicBezTo>
                  <a:pt x="1345815" y="103167"/>
                  <a:pt x="1347340" y="102596"/>
                  <a:pt x="1348197" y="103167"/>
                </a:cubicBezTo>
                <a:cubicBezTo>
                  <a:pt x="1354388" y="107644"/>
                  <a:pt x="1370866" y="105358"/>
                  <a:pt x="1378105" y="104405"/>
                </a:cubicBezTo>
                <a:cubicBezTo>
                  <a:pt x="1385344" y="103453"/>
                  <a:pt x="1393155" y="99833"/>
                  <a:pt x="1400013" y="104405"/>
                </a:cubicBezTo>
                <a:cubicBezTo>
                  <a:pt x="1401080" y="101186"/>
                  <a:pt x="1404261" y="99147"/>
                  <a:pt x="1407633" y="99548"/>
                </a:cubicBezTo>
                <a:cubicBezTo>
                  <a:pt x="1411538" y="100119"/>
                  <a:pt x="1415634" y="103548"/>
                  <a:pt x="1419730" y="101834"/>
                </a:cubicBezTo>
                <a:cubicBezTo>
                  <a:pt x="1421920" y="97262"/>
                  <a:pt x="1424492" y="96976"/>
                  <a:pt x="1427254" y="101167"/>
                </a:cubicBezTo>
                <a:lnTo>
                  <a:pt x="1431160" y="100500"/>
                </a:lnTo>
                <a:cubicBezTo>
                  <a:pt x="1433445" y="90594"/>
                  <a:pt x="1443447" y="99452"/>
                  <a:pt x="1450210" y="97452"/>
                </a:cubicBezTo>
                <a:cubicBezTo>
                  <a:pt x="1461668" y="94261"/>
                  <a:pt x="1473670" y="93452"/>
                  <a:pt x="1485452" y="95071"/>
                </a:cubicBezTo>
                <a:cubicBezTo>
                  <a:pt x="1494406" y="90594"/>
                  <a:pt x="1505359" y="94595"/>
                  <a:pt x="1515360" y="92690"/>
                </a:cubicBezTo>
                <a:cubicBezTo>
                  <a:pt x="1525362" y="90785"/>
                  <a:pt x="1521266" y="87927"/>
                  <a:pt x="1530791" y="90785"/>
                </a:cubicBezTo>
                <a:cubicBezTo>
                  <a:pt x="1536411" y="92499"/>
                  <a:pt x="1541364" y="89165"/>
                  <a:pt x="1547841" y="88403"/>
                </a:cubicBezTo>
                <a:cubicBezTo>
                  <a:pt x="1554318" y="87642"/>
                  <a:pt x="1555365" y="89165"/>
                  <a:pt x="1557366" y="85070"/>
                </a:cubicBezTo>
                <a:cubicBezTo>
                  <a:pt x="1562805" y="83098"/>
                  <a:pt x="1568834" y="83612"/>
                  <a:pt x="1573844" y="86498"/>
                </a:cubicBezTo>
                <a:cubicBezTo>
                  <a:pt x="1578606" y="79259"/>
                  <a:pt x="1601657" y="85832"/>
                  <a:pt x="1609753" y="85832"/>
                </a:cubicBezTo>
                <a:cubicBezTo>
                  <a:pt x="1622612" y="86022"/>
                  <a:pt x="1630042" y="80021"/>
                  <a:pt x="1642424" y="81545"/>
                </a:cubicBezTo>
                <a:cubicBezTo>
                  <a:pt x="1654883" y="82326"/>
                  <a:pt x="1667389" y="81326"/>
                  <a:pt x="1679572" y="78593"/>
                </a:cubicBezTo>
                <a:cubicBezTo>
                  <a:pt x="1714052" y="73163"/>
                  <a:pt x="1744437" y="76878"/>
                  <a:pt x="1777774" y="74116"/>
                </a:cubicBezTo>
                <a:cubicBezTo>
                  <a:pt x="1782060" y="68020"/>
                  <a:pt x="1788728" y="71830"/>
                  <a:pt x="1794157" y="73544"/>
                </a:cubicBezTo>
                <a:cubicBezTo>
                  <a:pt x="1802920" y="76402"/>
                  <a:pt x="1800920" y="64972"/>
                  <a:pt x="1808921" y="69258"/>
                </a:cubicBezTo>
                <a:cubicBezTo>
                  <a:pt x="1820542" y="75450"/>
                  <a:pt x="1841020" y="68972"/>
                  <a:pt x="1853974" y="70211"/>
                </a:cubicBezTo>
                <a:cubicBezTo>
                  <a:pt x="1871595" y="77450"/>
                  <a:pt x="1899885" y="69353"/>
                  <a:pt x="1917792" y="65829"/>
                </a:cubicBezTo>
                <a:cubicBezTo>
                  <a:pt x="1926078" y="64210"/>
                  <a:pt x="1935318" y="72687"/>
                  <a:pt x="1942557" y="68687"/>
                </a:cubicBezTo>
                <a:cubicBezTo>
                  <a:pt x="1946652" y="65448"/>
                  <a:pt x="1946938" y="62971"/>
                  <a:pt x="1948653" y="64115"/>
                </a:cubicBezTo>
                <a:cubicBezTo>
                  <a:pt x="1955549" y="69125"/>
                  <a:pt x="1964731" y="69687"/>
                  <a:pt x="1972180" y="65543"/>
                </a:cubicBezTo>
                <a:cubicBezTo>
                  <a:pt x="1983990" y="75735"/>
                  <a:pt x="1990468" y="61162"/>
                  <a:pt x="1999421" y="64115"/>
                </a:cubicBezTo>
                <a:cubicBezTo>
                  <a:pt x="2003231" y="65448"/>
                  <a:pt x="2004469" y="73735"/>
                  <a:pt x="2008946" y="67353"/>
                </a:cubicBezTo>
                <a:cubicBezTo>
                  <a:pt x="2013423" y="60971"/>
                  <a:pt x="2013994" y="67448"/>
                  <a:pt x="2019233" y="68496"/>
                </a:cubicBezTo>
                <a:cubicBezTo>
                  <a:pt x="2028663" y="68563"/>
                  <a:pt x="2037873" y="65629"/>
                  <a:pt x="2045522" y="60114"/>
                </a:cubicBezTo>
                <a:cubicBezTo>
                  <a:pt x="2045522" y="72878"/>
                  <a:pt x="2069144" y="65067"/>
                  <a:pt x="2079145" y="65067"/>
                </a:cubicBezTo>
                <a:cubicBezTo>
                  <a:pt x="2084574" y="65162"/>
                  <a:pt x="2088956" y="68972"/>
                  <a:pt x="2093242" y="66877"/>
                </a:cubicBezTo>
                <a:cubicBezTo>
                  <a:pt x="2095528" y="65734"/>
                  <a:pt x="2098862" y="61829"/>
                  <a:pt x="2102767" y="62495"/>
                </a:cubicBezTo>
                <a:cubicBezTo>
                  <a:pt x="2106673" y="63162"/>
                  <a:pt x="2109340" y="65829"/>
                  <a:pt x="2114197" y="65829"/>
                </a:cubicBezTo>
                <a:cubicBezTo>
                  <a:pt x="2119055" y="65829"/>
                  <a:pt x="2117626" y="60876"/>
                  <a:pt x="2121913" y="60876"/>
                </a:cubicBezTo>
                <a:cubicBezTo>
                  <a:pt x="2128580" y="60876"/>
                  <a:pt x="2154869" y="65638"/>
                  <a:pt x="2158203" y="63353"/>
                </a:cubicBezTo>
                <a:cubicBezTo>
                  <a:pt x="2165937" y="59619"/>
                  <a:pt x="2174386" y="57609"/>
                  <a:pt x="2182968" y="57447"/>
                </a:cubicBezTo>
                <a:cubicBezTo>
                  <a:pt x="2188397" y="58781"/>
                  <a:pt x="2204018" y="60400"/>
                  <a:pt x="2206304" y="57447"/>
                </a:cubicBezTo>
                <a:cubicBezTo>
                  <a:pt x="2208019" y="64781"/>
                  <a:pt x="2246976" y="58400"/>
                  <a:pt x="2253453" y="58400"/>
                </a:cubicBezTo>
                <a:cubicBezTo>
                  <a:pt x="2257644" y="58114"/>
                  <a:pt x="2280885" y="64496"/>
                  <a:pt x="2283361" y="59638"/>
                </a:cubicBezTo>
                <a:cubicBezTo>
                  <a:pt x="2287457" y="51923"/>
                  <a:pt x="2310603" y="59638"/>
                  <a:pt x="2314413" y="56304"/>
                </a:cubicBezTo>
                <a:cubicBezTo>
                  <a:pt x="2320128" y="67829"/>
                  <a:pt x="2325176" y="59924"/>
                  <a:pt x="2332320" y="56304"/>
                </a:cubicBezTo>
                <a:cubicBezTo>
                  <a:pt x="2340797" y="65638"/>
                  <a:pt x="2364705" y="56876"/>
                  <a:pt x="2376325" y="57638"/>
                </a:cubicBezTo>
                <a:cubicBezTo>
                  <a:pt x="2384469" y="59314"/>
                  <a:pt x="2392804" y="59857"/>
                  <a:pt x="2401090" y="59257"/>
                </a:cubicBezTo>
                <a:cubicBezTo>
                  <a:pt x="2410520" y="57161"/>
                  <a:pt x="2412044" y="61162"/>
                  <a:pt x="2420807" y="59257"/>
                </a:cubicBezTo>
                <a:cubicBezTo>
                  <a:pt x="2447096" y="53446"/>
                  <a:pt x="2479386" y="58876"/>
                  <a:pt x="2506532" y="58304"/>
                </a:cubicBezTo>
                <a:cubicBezTo>
                  <a:pt x="2510437" y="58209"/>
                  <a:pt x="2514343" y="55256"/>
                  <a:pt x="2518248" y="55256"/>
                </a:cubicBezTo>
                <a:cubicBezTo>
                  <a:pt x="2545108" y="54304"/>
                  <a:pt x="2571683" y="55828"/>
                  <a:pt x="2598353" y="54304"/>
                </a:cubicBezTo>
                <a:cubicBezTo>
                  <a:pt x="2625023" y="52780"/>
                  <a:pt x="2652550" y="55066"/>
                  <a:pt x="2679792" y="55066"/>
                </a:cubicBezTo>
                <a:cubicBezTo>
                  <a:pt x="2686269" y="54971"/>
                  <a:pt x="2702557" y="51732"/>
                  <a:pt x="2706747" y="56304"/>
                </a:cubicBezTo>
                <a:cubicBezTo>
                  <a:pt x="2698089" y="58724"/>
                  <a:pt x="2689155" y="60009"/>
                  <a:pt x="2680173" y="60114"/>
                </a:cubicBezTo>
                <a:cubicBezTo>
                  <a:pt x="2668552" y="60495"/>
                  <a:pt x="2655884" y="57257"/>
                  <a:pt x="2646359" y="58019"/>
                </a:cubicBezTo>
                <a:cubicBezTo>
                  <a:pt x="2627309" y="59543"/>
                  <a:pt x="2608259" y="61543"/>
                  <a:pt x="2589209" y="62686"/>
                </a:cubicBezTo>
                <a:cubicBezTo>
                  <a:pt x="2591686" y="70592"/>
                  <a:pt x="2603782" y="72211"/>
                  <a:pt x="2612450" y="69353"/>
                </a:cubicBezTo>
                <a:cubicBezTo>
                  <a:pt x="2615784" y="68430"/>
                  <a:pt x="2619308" y="68430"/>
                  <a:pt x="2622642" y="69353"/>
                </a:cubicBezTo>
                <a:cubicBezTo>
                  <a:pt x="2627023" y="72401"/>
                  <a:pt x="2636644" y="68782"/>
                  <a:pt x="2640358" y="67353"/>
                </a:cubicBezTo>
                <a:cubicBezTo>
                  <a:pt x="2648074" y="64496"/>
                  <a:pt x="2653884" y="73163"/>
                  <a:pt x="2661599" y="66686"/>
                </a:cubicBezTo>
                <a:cubicBezTo>
                  <a:pt x="2661313" y="70782"/>
                  <a:pt x="2677411" y="69068"/>
                  <a:pt x="2679696" y="67639"/>
                </a:cubicBezTo>
                <a:cubicBezTo>
                  <a:pt x="2685602" y="64019"/>
                  <a:pt x="2688174" y="79164"/>
                  <a:pt x="2694270" y="68496"/>
                </a:cubicBezTo>
                <a:cubicBezTo>
                  <a:pt x="2697699" y="72211"/>
                  <a:pt x="2699509" y="70782"/>
                  <a:pt x="2706747" y="68496"/>
                </a:cubicBezTo>
                <a:cubicBezTo>
                  <a:pt x="2710462" y="67544"/>
                  <a:pt x="2717606" y="69353"/>
                  <a:pt x="2722654" y="68496"/>
                </a:cubicBezTo>
                <a:cubicBezTo>
                  <a:pt x="2724369" y="68210"/>
                  <a:pt x="2726369" y="71639"/>
                  <a:pt x="2728465" y="73640"/>
                </a:cubicBezTo>
                <a:cubicBezTo>
                  <a:pt x="2736561" y="59447"/>
                  <a:pt x="2743038" y="85260"/>
                  <a:pt x="2751801" y="70496"/>
                </a:cubicBezTo>
                <a:cubicBezTo>
                  <a:pt x="2760469" y="82117"/>
                  <a:pt x="2767803" y="73925"/>
                  <a:pt x="2776756" y="71449"/>
                </a:cubicBezTo>
                <a:cubicBezTo>
                  <a:pt x="2782947" y="69734"/>
                  <a:pt x="2788758" y="77354"/>
                  <a:pt x="2793520" y="73925"/>
                </a:cubicBezTo>
                <a:cubicBezTo>
                  <a:pt x="2798283" y="70496"/>
                  <a:pt x="2820095" y="81355"/>
                  <a:pt x="2817904" y="68115"/>
                </a:cubicBezTo>
                <a:cubicBezTo>
                  <a:pt x="2832697" y="70830"/>
                  <a:pt x="2847784" y="71563"/>
                  <a:pt x="2862767" y="70306"/>
                </a:cubicBezTo>
                <a:cubicBezTo>
                  <a:pt x="2873435" y="66782"/>
                  <a:pt x="2875626" y="80783"/>
                  <a:pt x="2884103" y="69163"/>
                </a:cubicBezTo>
                <a:cubicBezTo>
                  <a:pt x="2886770" y="65448"/>
                  <a:pt x="2901438" y="72020"/>
                  <a:pt x="2908296" y="71258"/>
                </a:cubicBezTo>
                <a:cubicBezTo>
                  <a:pt x="2914040" y="69734"/>
                  <a:pt x="2920155" y="70592"/>
                  <a:pt x="2925251" y="73640"/>
                </a:cubicBezTo>
                <a:cubicBezTo>
                  <a:pt x="2928166" y="70134"/>
                  <a:pt x="2932500" y="68105"/>
                  <a:pt x="2937062" y="68115"/>
                </a:cubicBezTo>
                <a:cubicBezTo>
                  <a:pt x="2949730" y="68306"/>
                  <a:pt x="2952683" y="73925"/>
                  <a:pt x="2966494" y="69734"/>
                </a:cubicBezTo>
                <a:cubicBezTo>
                  <a:pt x="2972876" y="67639"/>
                  <a:pt x="2980687" y="71354"/>
                  <a:pt x="2985544" y="69734"/>
                </a:cubicBezTo>
                <a:cubicBezTo>
                  <a:pt x="2996498" y="68782"/>
                  <a:pt x="3008880" y="61162"/>
                  <a:pt x="3008880" y="73640"/>
                </a:cubicBezTo>
                <a:cubicBezTo>
                  <a:pt x="3015929" y="78021"/>
                  <a:pt x="3022978" y="74402"/>
                  <a:pt x="3029931" y="73640"/>
                </a:cubicBezTo>
                <a:cubicBezTo>
                  <a:pt x="3030407" y="72116"/>
                  <a:pt x="3030979" y="70592"/>
                  <a:pt x="3031455" y="68972"/>
                </a:cubicBezTo>
                <a:cubicBezTo>
                  <a:pt x="3039646" y="68801"/>
                  <a:pt x="3047790" y="70192"/>
                  <a:pt x="3055458" y="73068"/>
                </a:cubicBezTo>
                <a:cubicBezTo>
                  <a:pt x="3059458" y="77450"/>
                  <a:pt x="3066793" y="69544"/>
                  <a:pt x="3071841" y="70877"/>
                </a:cubicBezTo>
                <a:cubicBezTo>
                  <a:pt x="3077832" y="71878"/>
                  <a:pt x="3083947" y="71878"/>
                  <a:pt x="3089938" y="70877"/>
                </a:cubicBezTo>
                <a:cubicBezTo>
                  <a:pt x="3099463" y="70687"/>
                  <a:pt x="3099654" y="76783"/>
                  <a:pt x="3112512" y="74211"/>
                </a:cubicBezTo>
                <a:cubicBezTo>
                  <a:pt x="3120323" y="72687"/>
                  <a:pt x="3124038" y="67258"/>
                  <a:pt x="3132229" y="69544"/>
                </a:cubicBezTo>
                <a:cubicBezTo>
                  <a:pt x="3138135" y="71258"/>
                  <a:pt x="3133372" y="78974"/>
                  <a:pt x="3136896" y="81926"/>
                </a:cubicBezTo>
                <a:cubicBezTo>
                  <a:pt x="3143850" y="88022"/>
                  <a:pt x="3145755" y="70496"/>
                  <a:pt x="3145755" y="68020"/>
                </a:cubicBezTo>
                <a:cubicBezTo>
                  <a:pt x="3148898" y="68972"/>
                  <a:pt x="3166996" y="76402"/>
                  <a:pt x="3166996" y="72211"/>
                </a:cubicBezTo>
                <a:cubicBezTo>
                  <a:pt x="3166996" y="60209"/>
                  <a:pt x="3177568" y="72782"/>
                  <a:pt x="3179187" y="76688"/>
                </a:cubicBezTo>
                <a:cubicBezTo>
                  <a:pt x="3185579" y="80079"/>
                  <a:pt x="3192723" y="81783"/>
                  <a:pt x="3199952" y="81641"/>
                </a:cubicBezTo>
                <a:cubicBezTo>
                  <a:pt x="3207477" y="77450"/>
                  <a:pt x="3203762" y="80307"/>
                  <a:pt x="3211477" y="80021"/>
                </a:cubicBezTo>
                <a:cubicBezTo>
                  <a:pt x="3219193" y="79736"/>
                  <a:pt x="3213763" y="72211"/>
                  <a:pt x="3211477" y="68877"/>
                </a:cubicBezTo>
                <a:cubicBezTo>
                  <a:pt x="3217859" y="62305"/>
                  <a:pt x="3223669" y="81545"/>
                  <a:pt x="3230527" y="81355"/>
                </a:cubicBezTo>
                <a:cubicBezTo>
                  <a:pt x="3237385" y="81164"/>
                  <a:pt x="3239386" y="75640"/>
                  <a:pt x="3244815" y="73544"/>
                </a:cubicBezTo>
                <a:cubicBezTo>
                  <a:pt x="3249577" y="78593"/>
                  <a:pt x="3256530" y="76688"/>
                  <a:pt x="3262436" y="76116"/>
                </a:cubicBezTo>
                <a:cubicBezTo>
                  <a:pt x="3266113" y="75830"/>
                  <a:pt x="3269808" y="75830"/>
                  <a:pt x="3273485" y="76116"/>
                </a:cubicBezTo>
                <a:cubicBezTo>
                  <a:pt x="3273590" y="75163"/>
                  <a:pt x="3274018" y="74278"/>
                  <a:pt x="3274704" y="73611"/>
                </a:cubicBezTo>
                <a:cubicBezTo>
                  <a:pt x="3276343" y="71982"/>
                  <a:pt x="3279000" y="71992"/>
                  <a:pt x="3280629" y="73640"/>
                </a:cubicBezTo>
                <a:lnTo>
                  <a:pt x="3290154" y="76307"/>
                </a:lnTo>
                <a:cubicBezTo>
                  <a:pt x="3299869" y="77259"/>
                  <a:pt x="3295488" y="78688"/>
                  <a:pt x="3306822" y="77259"/>
                </a:cubicBezTo>
                <a:cubicBezTo>
                  <a:pt x="3318157" y="75830"/>
                  <a:pt x="3327778" y="80498"/>
                  <a:pt x="3337874" y="77735"/>
                </a:cubicBezTo>
                <a:cubicBezTo>
                  <a:pt x="3345018" y="75735"/>
                  <a:pt x="3359020" y="80021"/>
                  <a:pt x="3364068" y="77164"/>
                </a:cubicBezTo>
                <a:cubicBezTo>
                  <a:pt x="3373307" y="71925"/>
                  <a:pt x="3388452" y="75163"/>
                  <a:pt x="3398834" y="75640"/>
                </a:cubicBezTo>
                <a:cubicBezTo>
                  <a:pt x="3417884" y="76878"/>
                  <a:pt x="3436934" y="75640"/>
                  <a:pt x="3455984" y="75640"/>
                </a:cubicBezTo>
                <a:cubicBezTo>
                  <a:pt x="3470462" y="75830"/>
                  <a:pt x="3481035" y="78021"/>
                  <a:pt x="3490560" y="68496"/>
                </a:cubicBezTo>
                <a:cubicBezTo>
                  <a:pt x="3495418" y="68020"/>
                  <a:pt x="3490846" y="77354"/>
                  <a:pt x="3496846" y="78021"/>
                </a:cubicBezTo>
                <a:cubicBezTo>
                  <a:pt x="3499237" y="73992"/>
                  <a:pt x="3503828" y="71801"/>
                  <a:pt x="3508467" y="72496"/>
                </a:cubicBezTo>
                <a:cubicBezTo>
                  <a:pt x="3516944" y="73544"/>
                  <a:pt x="3526183" y="79355"/>
                  <a:pt x="3531041" y="68687"/>
                </a:cubicBezTo>
                <a:cubicBezTo>
                  <a:pt x="3541328" y="79736"/>
                  <a:pt x="3553711" y="57638"/>
                  <a:pt x="3563712" y="71830"/>
                </a:cubicBezTo>
                <a:cubicBezTo>
                  <a:pt x="3569522" y="74116"/>
                  <a:pt x="3573332" y="66496"/>
                  <a:pt x="3578380" y="68592"/>
                </a:cubicBezTo>
                <a:cubicBezTo>
                  <a:pt x="3584953" y="71163"/>
                  <a:pt x="3589048" y="66496"/>
                  <a:pt x="3598573" y="69068"/>
                </a:cubicBezTo>
                <a:cubicBezTo>
                  <a:pt x="3607984" y="70982"/>
                  <a:pt x="3617671" y="71182"/>
                  <a:pt x="3627148" y="69639"/>
                </a:cubicBezTo>
                <a:cubicBezTo>
                  <a:pt x="3636816" y="68401"/>
                  <a:pt x="3646608" y="68658"/>
                  <a:pt x="3656200" y="70401"/>
                </a:cubicBezTo>
                <a:cubicBezTo>
                  <a:pt x="3665305" y="70554"/>
                  <a:pt x="3674221" y="67782"/>
                  <a:pt x="3681631" y="62495"/>
                </a:cubicBezTo>
                <a:cubicBezTo>
                  <a:pt x="3689156" y="64781"/>
                  <a:pt x="3700777" y="66782"/>
                  <a:pt x="3706492" y="59352"/>
                </a:cubicBezTo>
                <a:cubicBezTo>
                  <a:pt x="3708111" y="64591"/>
                  <a:pt x="3727161" y="69734"/>
                  <a:pt x="3730018" y="66686"/>
                </a:cubicBezTo>
                <a:cubicBezTo>
                  <a:pt x="3737714" y="62848"/>
                  <a:pt x="3746611" y="62200"/>
                  <a:pt x="3754783" y="64877"/>
                </a:cubicBezTo>
                <a:cubicBezTo>
                  <a:pt x="3770880" y="63257"/>
                  <a:pt x="3800694" y="67925"/>
                  <a:pt x="3819744" y="62591"/>
                </a:cubicBezTo>
                <a:cubicBezTo>
                  <a:pt x="3823925" y="61238"/>
                  <a:pt x="3828373" y="60952"/>
                  <a:pt x="3832698" y="61733"/>
                </a:cubicBezTo>
                <a:cubicBezTo>
                  <a:pt x="3834793" y="64591"/>
                  <a:pt x="3838794" y="61257"/>
                  <a:pt x="3842223" y="57542"/>
                </a:cubicBezTo>
                <a:cubicBezTo>
                  <a:pt x="3844861" y="55247"/>
                  <a:pt x="3848852" y="55504"/>
                  <a:pt x="3851176" y="58114"/>
                </a:cubicBezTo>
                <a:cubicBezTo>
                  <a:pt x="3855082" y="62591"/>
                  <a:pt x="3863273" y="60495"/>
                  <a:pt x="3870226" y="59067"/>
                </a:cubicBezTo>
                <a:cubicBezTo>
                  <a:pt x="3873370" y="58400"/>
                  <a:pt x="3885847" y="58590"/>
                  <a:pt x="3886609" y="57066"/>
                </a:cubicBezTo>
                <a:cubicBezTo>
                  <a:pt x="3887371" y="55542"/>
                  <a:pt x="3892324" y="56400"/>
                  <a:pt x="3896896" y="57066"/>
                </a:cubicBezTo>
                <a:cubicBezTo>
                  <a:pt x="3905040" y="56352"/>
                  <a:pt x="3913232" y="56352"/>
                  <a:pt x="3921376" y="57066"/>
                </a:cubicBezTo>
                <a:cubicBezTo>
                  <a:pt x="3951665" y="54494"/>
                  <a:pt x="3977002" y="55161"/>
                  <a:pt x="4008815" y="52970"/>
                </a:cubicBezTo>
                <a:cubicBezTo>
                  <a:pt x="4032113" y="51113"/>
                  <a:pt x="4055526" y="51113"/>
                  <a:pt x="4078824" y="52970"/>
                </a:cubicBezTo>
                <a:cubicBezTo>
                  <a:pt x="4084396" y="53541"/>
                  <a:pt x="4087420" y="52732"/>
                  <a:pt x="4089921" y="52708"/>
                </a:cubicBezTo>
                <a:close/>
                <a:moveTo>
                  <a:pt x="3741829" y="52018"/>
                </a:moveTo>
                <a:cubicBezTo>
                  <a:pt x="3744496" y="51256"/>
                  <a:pt x="3756212" y="52113"/>
                  <a:pt x="3752783" y="55162"/>
                </a:cubicBezTo>
                <a:cubicBezTo>
                  <a:pt x="3749354" y="58209"/>
                  <a:pt x="3741162" y="55162"/>
                  <a:pt x="3739829" y="55162"/>
                </a:cubicBezTo>
                <a:cubicBezTo>
                  <a:pt x="3739705" y="53780"/>
                  <a:pt x="3740524" y="52485"/>
                  <a:pt x="3741829" y="52018"/>
                </a:cubicBezTo>
                <a:close/>
                <a:moveTo>
                  <a:pt x="3690477" y="51578"/>
                </a:moveTo>
                <a:cubicBezTo>
                  <a:pt x="3696370" y="51352"/>
                  <a:pt x="3703300" y="52019"/>
                  <a:pt x="3705634" y="52781"/>
                </a:cubicBezTo>
                <a:cubicBezTo>
                  <a:pt x="3705634" y="57448"/>
                  <a:pt x="3700205" y="55162"/>
                  <a:pt x="3697823" y="55924"/>
                </a:cubicBezTo>
                <a:lnTo>
                  <a:pt x="3681536" y="55733"/>
                </a:lnTo>
                <a:cubicBezTo>
                  <a:pt x="3679726" y="52923"/>
                  <a:pt x="3684583" y="51804"/>
                  <a:pt x="3690477" y="51578"/>
                </a:cubicBezTo>
                <a:close/>
                <a:moveTo>
                  <a:pt x="1861118" y="48875"/>
                </a:moveTo>
                <a:cubicBezTo>
                  <a:pt x="1853879" y="56019"/>
                  <a:pt x="1829019" y="50304"/>
                  <a:pt x="1816827" y="53542"/>
                </a:cubicBezTo>
                <a:cubicBezTo>
                  <a:pt x="1816541" y="46018"/>
                  <a:pt x="1847878" y="51257"/>
                  <a:pt x="1861118" y="48875"/>
                </a:cubicBezTo>
                <a:close/>
                <a:moveTo>
                  <a:pt x="1892265" y="44970"/>
                </a:moveTo>
                <a:cubicBezTo>
                  <a:pt x="1886455" y="53257"/>
                  <a:pt x="1873787" y="47256"/>
                  <a:pt x="1865786" y="49637"/>
                </a:cubicBezTo>
                <a:cubicBezTo>
                  <a:pt x="1874301" y="46637"/>
                  <a:pt x="1883245" y="45066"/>
                  <a:pt x="1892265" y="44970"/>
                </a:cubicBezTo>
                <a:close/>
                <a:moveTo>
                  <a:pt x="1908553" y="44207"/>
                </a:moveTo>
                <a:cubicBezTo>
                  <a:pt x="1905409" y="49637"/>
                  <a:pt x="1899218" y="45827"/>
                  <a:pt x="1894551" y="46589"/>
                </a:cubicBezTo>
                <a:cubicBezTo>
                  <a:pt x="1898456" y="42684"/>
                  <a:pt x="1903885" y="44969"/>
                  <a:pt x="1908553" y="44207"/>
                </a:cubicBezTo>
                <a:close/>
                <a:moveTo>
                  <a:pt x="1963226" y="40588"/>
                </a:moveTo>
                <a:cubicBezTo>
                  <a:pt x="1965607" y="44208"/>
                  <a:pt x="1933222" y="45732"/>
                  <a:pt x="1931126" y="43446"/>
                </a:cubicBezTo>
                <a:cubicBezTo>
                  <a:pt x="1929031" y="41160"/>
                  <a:pt x="1939985" y="42874"/>
                  <a:pt x="1949224" y="42208"/>
                </a:cubicBezTo>
                <a:cubicBezTo>
                  <a:pt x="1955987" y="41636"/>
                  <a:pt x="1962273" y="39064"/>
                  <a:pt x="1963226" y="40588"/>
                </a:cubicBezTo>
                <a:close/>
                <a:moveTo>
                  <a:pt x="2004481" y="38338"/>
                </a:moveTo>
                <a:cubicBezTo>
                  <a:pt x="2010303" y="37993"/>
                  <a:pt x="2016518" y="38445"/>
                  <a:pt x="2018090" y="39636"/>
                </a:cubicBezTo>
                <a:cubicBezTo>
                  <a:pt x="2010013" y="41903"/>
                  <a:pt x="2001583" y="42646"/>
                  <a:pt x="1993230" y="41826"/>
                </a:cubicBezTo>
                <a:cubicBezTo>
                  <a:pt x="1993230" y="39826"/>
                  <a:pt x="1998659" y="38683"/>
                  <a:pt x="2004481" y="38338"/>
                </a:cubicBezTo>
                <a:close/>
                <a:moveTo>
                  <a:pt x="4278230" y="33242"/>
                </a:moveTo>
                <a:cubicBezTo>
                  <a:pt x="4282849" y="34444"/>
                  <a:pt x="4287754" y="36492"/>
                  <a:pt x="4289707" y="36492"/>
                </a:cubicBezTo>
                <a:cubicBezTo>
                  <a:pt x="4288088" y="38778"/>
                  <a:pt x="4272372" y="36588"/>
                  <a:pt x="4268467" y="35064"/>
                </a:cubicBezTo>
                <a:cubicBezTo>
                  <a:pt x="4269276" y="31682"/>
                  <a:pt x="4273610" y="32039"/>
                  <a:pt x="4278230" y="33242"/>
                </a:cubicBezTo>
                <a:close/>
                <a:moveTo>
                  <a:pt x="3731638" y="11442"/>
                </a:moveTo>
                <a:cubicBezTo>
                  <a:pt x="3767166" y="10965"/>
                  <a:pt x="3802504" y="14775"/>
                  <a:pt x="3838222" y="13347"/>
                </a:cubicBezTo>
                <a:cubicBezTo>
                  <a:pt x="3907184" y="10870"/>
                  <a:pt x="3981193" y="16680"/>
                  <a:pt x="4052821" y="20395"/>
                </a:cubicBezTo>
                <a:cubicBezTo>
                  <a:pt x="4095016" y="21633"/>
                  <a:pt x="4137307" y="22681"/>
                  <a:pt x="4179408" y="24967"/>
                </a:cubicBezTo>
                <a:cubicBezTo>
                  <a:pt x="4194362" y="25824"/>
                  <a:pt x="4217508" y="32206"/>
                  <a:pt x="4230271" y="31158"/>
                </a:cubicBezTo>
                <a:cubicBezTo>
                  <a:pt x="4237034" y="30587"/>
                  <a:pt x="4236748" y="27063"/>
                  <a:pt x="4245130" y="29254"/>
                </a:cubicBezTo>
                <a:lnTo>
                  <a:pt x="4251036" y="30968"/>
                </a:lnTo>
                <a:cubicBezTo>
                  <a:pt x="4255894" y="32492"/>
                  <a:pt x="4267324" y="35540"/>
                  <a:pt x="4262180" y="36112"/>
                </a:cubicBezTo>
                <a:cubicBezTo>
                  <a:pt x="4242130" y="36597"/>
                  <a:pt x="4222061" y="35549"/>
                  <a:pt x="4202173" y="32968"/>
                </a:cubicBezTo>
                <a:cubicBezTo>
                  <a:pt x="4182170" y="31254"/>
                  <a:pt x="4162263" y="29920"/>
                  <a:pt x="4142165" y="29349"/>
                </a:cubicBezTo>
                <a:cubicBezTo>
                  <a:pt x="4132450" y="29063"/>
                  <a:pt x="4122448" y="25824"/>
                  <a:pt x="4112923" y="25824"/>
                </a:cubicBezTo>
                <a:lnTo>
                  <a:pt x="3974811" y="22014"/>
                </a:lnTo>
                <a:cubicBezTo>
                  <a:pt x="3887657" y="19633"/>
                  <a:pt x="3800694" y="17728"/>
                  <a:pt x="3713445" y="18681"/>
                </a:cubicBezTo>
                <a:cubicBezTo>
                  <a:pt x="3671535" y="18681"/>
                  <a:pt x="3629720" y="19443"/>
                  <a:pt x="3587810" y="18681"/>
                </a:cubicBezTo>
                <a:cubicBezTo>
                  <a:pt x="3552091" y="23824"/>
                  <a:pt x="3515896" y="19157"/>
                  <a:pt x="3480273" y="24681"/>
                </a:cubicBezTo>
                <a:cubicBezTo>
                  <a:pt x="3460175" y="27825"/>
                  <a:pt x="3435124" y="23920"/>
                  <a:pt x="3413598" y="24681"/>
                </a:cubicBezTo>
                <a:lnTo>
                  <a:pt x="3353781" y="26587"/>
                </a:lnTo>
                <a:cubicBezTo>
                  <a:pt x="3334160" y="27063"/>
                  <a:pt x="3314633" y="27539"/>
                  <a:pt x="3295012" y="27539"/>
                </a:cubicBezTo>
                <a:cubicBezTo>
                  <a:pt x="3277819" y="29101"/>
                  <a:pt x="3260560" y="29806"/>
                  <a:pt x="3243291" y="29634"/>
                </a:cubicBezTo>
                <a:cubicBezTo>
                  <a:pt x="3213002" y="25634"/>
                  <a:pt x="3178140" y="32587"/>
                  <a:pt x="3148041" y="28587"/>
                </a:cubicBezTo>
                <a:cubicBezTo>
                  <a:pt x="3132134" y="26491"/>
                  <a:pt x="3113370" y="30873"/>
                  <a:pt x="3096511" y="30015"/>
                </a:cubicBezTo>
                <a:cubicBezTo>
                  <a:pt x="3079652" y="29158"/>
                  <a:pt x="3062221" y="29158"/>
                  <a:pt x="3045933" y="29158"/>
                </a:cubicBezTo>
                <a:cubicBezTo>
                  <a:pt x="3035779" y="30663"/>
                  <a:pt x="3025502" y="31082"/>
                  <a:pt x="3015262" y="30396"/>
                </a:cubicBezTo>
                <a:cubicBezTo>
                  <a:pt x="3002880" y="28111"/>
                  <a:pt x="3010119" y="32778"/>
                  <a:pt x="3001451" y="31920"/>
                </a:cubicBezTo>
                <a:cubicBezTo>
                  <a:pt x="2998498" y="31635"/>
                  <a:pt x="2993736" y="29444"/>
                  <a:pt x="2992784" y="34111"/>
                </a:cubicBezTo>
                <a:cubicBezTo>
                  <a:pt x="2987440" y="30711"/>
                  <a:pt x="2981068" y="29292"/>
                  <a:pt x="2974781" y="30111"/>
                </a:cubicBezTo>
                <a:cubicBezTo>
                  <a:pt x="2963161" y="30492"/>
                  <a:pt x="2948492" y="34587"/>
                  <a:pt x="2937443" y="32111"/>
                </a:cubicBezTo>
                <a:cubicBezTo>
                  <a:pt x="2928871" y="30206"/>
                  <a:pt x="2915631" y="37826"/>
                  <a:pt x="2907820" y="34778"/>
                </a:cubicBezTo>
                <a:cubicBezTo>
                  <a:pt x="2894866" y="29634"/>
                  <a:pt x="2884389" y="36016"/>
                  <a:pt x="2869149" y="31825"/>
                </a:cubicBezTo>
                <a:cubicBezTo>
                  <a:pt x="2855338" y="35730"/>
                  <a:pt x="2840764" y="28396"/>
                  <a:pt x="2828858" y="34397"/>
                </a:cubicBezTo>
                <a:cubicBezTo>
                  <a:pt x="2821295" y="34978"/>
                  <a:pt x="2813685" y="34235"/>
                  <a:pt x="2806379" y="32206"/>
                </a:cubicBezTo>
                <a:cubicBezTo>
                  <a:pt x="2791711" y="29730"/>
                  <a:pt x="2775137" y="33540"/>
                  <a:pt x="2761231" y="32873"/>
                </a:cubicBezTo>
                <a:cubicBezTo>
                  <a:pt x="2747324" y="32206"/>
                  <a:pt x="2715225" y="38207"/>
                  <a:pt x="2707129" y="33635"/>
                </a:cubicBezTo>
                <a:cubicBezTo>
                  <a:pt x="2699032" y="29063"/>
                  <a:pt x="2688555" y="41541"/>
                  <a:pt x="2681697" y="32587"/>
                </a:cubicBezTo>
                <a:cubicBezTo>
                  <a:pt x="2679554" y="32968"/>
                  <a:pt x="2677782" y="34454"/>
                  <a:pt x="2677030" y="36492"/>
                </a:cubicBezTo>
                <a:lnTo>
                  <a:pt x="2671505" y="33825"/>
                </a:lnTo>
                <a:lnTo>
                  <a:pt x="2650169" y="33825"/>
                </a:lnTo>
                <a:cubicBezTo>
                  <a:pt x="2644835" y="33825"/>
                  <a:pt x="2607688" y="32682"/>
                  <a:pt x="2610164" y="38779"/>
                </a:cubicBezTo>
                <a:cubicBezTo>
                  <a:pt x="2604849" y="34387"/>
                  <a:pt x="2597648" y="33054"/>
                  <a:pt x="2591114" y="35254"/>
                </a:cubicBezTo>
                <a:cubicBezTo>
                  <a:pt x="2583304" y="36492"/>
                  <a:pt x="2581589" y="32016"/>
                  <a:pt x="2575207" y="33159"/>
                </a:cubicBezTo>
                <a:cubicBezTo>
                  <a:pt x="2571016" y="33921"/>
                  <a:pt x="2568826" y="36873"/>
                  <a:pt x="2563777" y="38016"/>
                </a:cubicBezTo>
                <a:cubicBezTo>
                  <a:pt x="2558729" y="39159"/>
                  <a:pt x="2549585" y="35064"/>
                  <a:pt x="2544727" y="35064"/>
                </a:cubicBezTo>
                <a:cubicBezTo>
                  <a:pt x="2526439" y="34397"/>
                  <a:pt x="2508056" y="36016"/>
                  <a:pt x="2489959" y="36683"/>
                </a:cubicBezTo>
                <a:cubicBezTo>
                  <a:pt x="2471861" y="37350"/>
                  <a:pt x="2453002" y="33159"/>
                  <a:pt x="2435285" y="35254"/>
                </a:cubicBezTo>
                <a:cubicBezTo>
                  <a:pt x="2422045" y="36778"/>
                  <a:pt x="2413282" y="32492"/>
                  <a:pt x="2400805" y="33730"/>
                </a:cubicBezTo>
                <a:cubicBezTo>
                  <a:pt x="2381078" y="35492"/>
                  <a:pt x="2361257" y="36064"/>
                  <a:pt x="2341464" y="35445"/>
                </a:cubicBezTo>
                <a:cubicBezTo>
                  <a:pt x="2305459" y="34778"/>
                  <a:pt x="2269455" y="34778"/>
                  <a:pt x="2233450" y="37636"/>
                </a:cubicBezTo>
                <a:cubicBezTo>
                  <a:pt x="2233612" y="37359"/>
                  <a:pt x="2233736" y="37054"/>
                  <a:pt x="2233812" y="36740"/>
                </a:cubicBezTo>
                <a:cubicBezTo>
                  <a:pt x="2234336" y="34759"/>
                  <a:pt x="2233146" y="32730"/>
                  <a:pt x="2231164" y="32206"/>
                </a:cubicBezTo>
                <a:cubicBezTo>
                  <a:pt x="2228497" y="41541"/>
                  <a:pt x="2218877" y="35445"/>
                  <a:pt x="2216115" y="33730"/>
                </a:cubicBezTo>
                <a:cubicBezTo>
                  <a:pt x="2209257" y="29539"/>
                  <a:pt x="2199827" y="36016"/>
                  <a:pt x="2192302" y="33730"/>
                </a:cubicBezTo>
                <a:cubicBezTo>
                  <a:pt x="2178310" y="35930"/>
                  <a:pt x="2164089" y="36283"/>
                  <a:pt x="2150011" y="34778"/>
                </a:cubicBezTo>
                <a:cubicBezTo>
                  <a:pt x="2135438" y="34397"/>
                  <a:pt x="2121532" y="35349"/>
                  <a:pt x="2107149" y="35635"/>
                </a:cubicBezTo>
                <a:cubicBezTo>
                  <a:pt x="2085337" y="36302"/>
                  <a:pt x="2063524" y="35921"/>
                  <a:pt x="2041807" y="37350"/>
                </a:cubicBezTo>
                <a:cubicBezTo>
                  <a:pt x="2034949" y="37826"/>
                  <a:pt x="2023424" y="41731"/>
                  <a:pt x="2021329" y="39445"/>
                </a:cubicBezTo>
                <a:cubicBezTo>
                  <a:pt x="2019233" y="37159"/>
                  <a:pt x="2033521" y="34873"/>
                  <a:pt x="2040379" y="33445"/>
                </a:cubicBezTo>
                <a:cubicBezTo>
                  <a:pt x="2058276" y="30806"/>
                  <a:pt x="2076307" y="29082"/>
                  <a:pt x="2094385" y="28301"/>
                </a:cubicBezTo>
                <a:cubicBezTo>
                  <a:pt x="2121722" y="26110"/>
                  <a:pt x="2150202" y="28396"/>
                  <a:pt x="2178110" y="26110"/>
                </a:cubicBezTo>
                <a:cubicBezTo>
                  <a:pt x="2189635" y="25158"/>
                  <a:pt x="2202685" y="21443"/>
                  <a:pt x="2213734" y="21443"/>
                </a:cubicBezTo>
                <a:cubicBezTo>
                  <a:pt x="2219791" y="21424"/>
                  <a:pt x="2225840" y="21843"/>
                  <a:pt x="2231831" y="22681"/>
                </a:cubicBezTo>
                <a:cubicBezTo>
                  <a:pt x="2243261" y="19252"/>
                  <a:pt x="2255358" y="25539"/>
                  <a:pt x="2266978" y="22681"/>
                </a:cubicBezTo>
                <a:cubicBezTo>
                  <a:pt x="2277180" y="20662"/>
                  <a:pt x="2287543" y="19585"/>
                  <a:pt x="2297935" y="19443"/>
                </a:cubicBezTo>
                <a:cubicBezTo>
                  <a:pt x="2321842" y="18014"/>
                  <a:pt x="2346512" y="20776"/>
                  <a:pt x="2370610" y="20776"/>
                </a:cubicBezTo>
                <a:cubicBezTo>
                  <a:pt x="2383945" y="20681"/>
                  <a:pt x="2397376" y="20586"/>
                  <a:pt x="2410711" y="20109"/>
                </a:cubicBezTo>
                <a:cubicBezTo>
                  <a:pt x="2412997" y="15919"/>
                  <a:pt x="2420902" y="21919"/>
                  <a:pt x="2424712" y="20967"/>
                </a:cubicBezTo>
                <a:cubicBezTo>
                  <a:pt x="2471385" y="20109"/>
                  <a:pt x="2520438" y="14680"/>
                  <a:pt x="2565778" y="19538"/>
                </a:cubicBezTo>
                <a:cubicBezTo>
                  <a:pt x="2575331" y="20824"/>
                  <a:pt x="2585037" y="20214"/>
                  <a:pt x="2594353" y="17728"/>
                </a:cubicBezTo>
                <a:cubicBezTo>
                  <a:pt x="2600639" y="16014"/>
                  <a:pt x="2608831" y="21253"/>
                  <a:pt x="2613879" y="17062"/>
                </a:cubicBezTo>
                <a:cubicBezTo>
                  <a:pt x="2632357" y="17823"/>
                  <a:pt x="2650931" y="17823"/>
                  <a:pt x="2669505" y="17823"/>
                </a:cubicBezTo>
                <a:cubicBezTo>
                  <a:pt x="2705700" y="17538"/>
                  <a:pt x="2743990" y="13442"/>
                  <a:pt x="2779233" y="14204"/>
                </a:cubicBezTo>
                <a:cubicBezTo>
                  <a:pt x="2793711" y="14490"/>
                  <a:pt x="2810951" y="16109"/>
                  <a:pt x="2826858" y="16109"/>
                </a:cubicBezTo>
                <a:cubicBezTo>
                  <a:pt x="2839145" y="16109"/>
                  <a:pt x="2855623" y="10584"/>
                  <a:pt x="2867720" y="16109"/>
                </a:cubicBezTo>
                <a:cubicBezTo>
                  <a:pt x="2879817" y="21633"/>
                  <a:pt x="2898391" y="17633"/>
                  <a:pt x="2911821" y="17633"/>
                </a:cubicBezTo>
                <a:cubicBezTo>
                  <a:pt x="2923537" y="18300"/>
                  <a:pt x="2946301" y="22014"/>
                  <a:pt x="2955826" y="17633"/>
                </a:cubicBezTo>
                <a:cubicBezTo>
                  <a:pt x="2969542" y="11537"/>
                  <a:pt x="2999641" y="18300"/>
                  <a:pt x="3014691" y="18300"/>
                </a:cubicBezTo>
                <a:cubicBezTo>
                  <a:pt x="3033551" y="19062"/>
                  <a:pt x="3052029" y="19062"/>
                  <a:pt x="3071079" y="19062"/>
                </a:cubicBezTo>
                <a:cubicBezTo>
                  <a:pt x="3100606" y="19252"/>
                  <a:pt x="3141850" y="27158"/>
                  <a:pt x="3169853" y="16585"/>
                </a:cubicBezTo>
                <a:cubicBezTo>
                  <a:pt x="3184045" y="23157"/>
                  <a:pt x="3205667" y="18681"/>
                  <a:pt x="3221002" y="18681"/>
                </a:cubicBezTo>
                <a:cubicBezTo>
                  <a:pt x="3240624" y="19252"/>
                  <a:pt x="3260245" y="16871"/>
                  <a:pt x="3279867" y="15919"/>
                </a:cubicBezTo>
                <a:cubicBezTo>
                  <a:pt x="3314347" y="14299"/>
                  <a:pt x="3347209" y="16109"/>
                  <a:pt x="3382165" y="15442"/>
                </a:cubicBezTo>
                <a:cubicBezTo>
                  <a:pt x="3457794" y="13823"/>
                  <a:pt x="3532470" y="14680"/>
                  <a:pt x="3607813" y="13823"/>
                </a:cubicBezTo>
                <a:cubicBezTo>
                  <a:pt x="3649246" y="13442"/>
                  <a:pt x="3690394" y="12013"/>
                  <a:pt x="3731638" y="11442"/>
                </a:cubicBezTo>
                <a:close/>
                <a:moveTo>
                  <a:pt x="2917250" y="4298"/>
                </a:moveTo>
                <a:cubicBezTo>
                  <a:pt x="2918393" y="3726"/>
                  <a:pt x="2922393" y="5917"/>
                  <a:pt x="2926775" y="6393"/>
                </a:cubicBezTo>
                <a:cubicBezTo>
                  <a:pt x="2931156" y="6869"/>
                  <a:pt x="2935157" y="4964"/>
                  <a:pt x="2934204" y="6393"/>
                </a:cubicBezTo>
                <a:cubicBezTo>
                  <a:pt x="2932394" y="9060"/>
                  <a:pt x="2921536" y="8298"/>
                  <a:pt x="2917250" y="6679"/>
                </a:cubicBezTo>
                <a:cubicBezTo>
                  <a:pt x="2917250" y="5917"/>
                  <a:pt x="2914392" y="5631"/>
                  <a:pt x="2917250" y="4298"/>
                </a:cubicBezTo>
                <a:close/>
                <a:moveTo>
                  <a:pt x="2889056" y="3822"/>
                </a:moveTo>
                <a:cubicBezTo>
                  <a:pt x="2889056" y="3822"/>
                  <a:pt x="2909535" y="3155"/>
                  <a:pt x="2907725" y="6203"/>
                </a:cubicBezTo>
                <a:cubicBezTo>
                  <a:pt x="2905915" y="9251"/>
                  <a:pt x="2894294" y="6965"/>
                  <a:pt x="2887532" y="6965"/>
                </a:cubicBezTo>
                <a:close/>
                <a:moveTo>
                  <a:pt x="2876960" y="2679"/>
                </a:moveTo>
                <a:cubicBezTo>
                  <a:pt x="2880674" y="2679"/>
                  <a:pt x="2883532" y="2679"/>
                  <a:pt x="2883341" y="4298"/>
                </a:cubicBezTo>
                <a:cubicBezTo>
                  <a:pt x="2882770" y="8775"/>
                  <a:pt x="2863720" y="4107"/>
                  <a:pt x="2862196" y="4869"/>
                </a:cubicBezTo>
                <a:cubicBezTo>
                  <a:pt x="2862291" y="2012"/>
                  <a:pt x="2870768" y="2107"/>
                  <a:pt x="2876960" y="2679"/>
                </a:cubicBezTo>
                <a:close/>
                <a:moveTo>
                  <a:pt x="2841157" y="2548"/>
                </a:moveTo>
                <a:cubicBezTo>
                  <a:pt x="2842860" y="2131"/>
                  <a:pt x="2844432" y="2012"/>
                  <a:pt x="2845527" y="3822"/>
                </a:cubicBezTo>
                <a:cubicBezTo>
                  <a:pt x="2841431" y="5155"/>
                  <a:pt x="2838383" y="6774"/>
                  <a:pt x="2836002" y="3060"/>
                </a:cubicBezTo>
                <a:cubicBezTo>
                  <a:pt x="2837621" y="3679"/>
                  <a:pt x="2839454" y="2964"/>
                  <a:pt x="2841157" y="2548"/>
                </a:cubicBezTo>
                <a:close/>
                <a:moveTo>
                  <a:pt x="2791234" y="1059"/>
                </a:moveTo>
                <a:cubicBezTo>
                  <a:pt x="2785805" y="1059"/>
                  <a:pt x="2779518" y="4964"/>
                  <a:pt x="2774089" y="1821"/>
                </a:cubicBezTo>
                <a:cubicBezTo>
                  <a:pt x="2779566" y="-312"/>
                  <a:pt x="2785595" y="-579"/>
                  <a:pt x="2791234" y="1059"/>
                </a:cubicBezTo>
                <a:close/>
              </a:path>
            </a:pathLst>
          </a:custGeom>
          <a:gradFill>
            <a:gsLst>
              <a:gs pos="0">
                <a:schemeClr val="accent2">
                  <a:lumMod val="20000"/>
                  <a:lumOff val="80000"/>
                  <a:alpha val="4000"/>
                </a:schemeClr>
              </a:gs>
              <a:gs pos="100000">
                <a:schemeClr val="accent2">
                  <a:lumMod val="50000"/>
                  <a:lumOff val="50000"/>
                  <a:alpha val="100000"/>
                </a:schemeClr>
              </a:gs>
            </a:gsLst>
            <a:lin ang="10800000" scaled="0"/>
          </a:gradFill>
          <a:ln w="6350">
            <a:noFill/>
          </a:ln>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en-US" altLang="en-US" b="1" dirty="0">
                <a:solidFill>
                  <a:schemeClr val="tx1"/>
                </a:solidFill>
                <a:latin typeface="+mn-ea"/>
                <a:cs typeface="+mn-ea"/>
                <a:sym typeface="+mn-ea"/>
              </a:rPr>
              <a:t>A/B</a:t>
            </a:r>
            <a:r>
              <a:rPr lang="zh-CN" altLang="en-US" b="1" dirty="0">
                <a:solidFill>
                  <a:schemeClr val="tx1"/>
                </a:solidFill>
                <a:latin typeface="+mn-ea"/>
                <a:cs typeface="+mn-ea"/>
                <a:sym typeface="+mn-ea"/>
              </a:rPr>
              <a:t>测试在产品筛选中的应用实例</a:t>
            </a:r>
            <a:endParaRPr lang="zh-CN" altLang="en-US" b="1" dirty="0">
              <a:solidFill>
                <a:schemeClr val="tx1"/>
              </a:solidFill>
              <a:latin typeface="+mn-ea"/>
              <a:cs typeface="+mn-ea"/>
              <a:sym typeface="+mn-ea"/>
            </a:endParaRPr>
          </a:p>
        </p:txBody>
      </p:sp>
      <p:sp>
        <p:nvSpPr>
          <p:cNvPr id="6" name="任意多边形: 形状 4337"/>
          <p:cNvSpPr/>
          <p:nvPr>
            <p:custDataLst>
              <p:tags r:id="rId4"/>
            </p:custDataLst>
          </p:nvPr>
        </p:nvSpPr>
        <p:spPr>
          <a:xfrm>
            <a:off x="576580" y="3833495"/>
            <a:ext cx="3768725" cy="484505"/>
          </a:xfrm>
          <a:custGeom>
            <a:avLst/>
            <a:gdLst>
              <a:gd name="connsiteX0" fmla="*/ 1237231 w 5057910"/>
              <a:gd name="connsiteY0" fmla="*/ 1308746 h 1311522"/>
              <a:gd name="connsiteX1" fmla="*/ 1245803 w 5057910"/>
              <a:gd name="connsiteY1" fmla="*/ 1308746 h 1311522"/>
              <a:gd name="connsiteX2" fmla="*/ 1237231 w 5057910"/>
              <a:gd name="connsiteY2" fmla="*/ 1308746 h 1311522"/>
              <a:gd name="connsiteX3" fmla="*/ 1256911 w 5057910"/>
              <a:gd name="connsiteY3" fmla="*/ 1307950 h 1311522"/>
              <a:gd name="connsiteX4" fmla="*/ 1262567 w 5057910"/>
              <a:gd name="connsiteY4" fmla="*/ 1310652 h 1311522"/>
              <a:gd name="connsiteX5" fmla="*/ 1250470 w 5057910"/>
              <a:gd name="connsiteY5" fmla="*/ 1308747 h 1311522"/>
              <a:gd name="connsiteX6" fmla="*/ 1256911 w 5057910"/>
              <a:gd name="connsiteY6" fmla="*/ 1307950 h 1311522"/>
              <a:gd name="connsiteX7" fmla="*/ 977139 w 5057910"/>
              <a:gd name="connsiteY7" fmla="*/ 1296031 h 1311522"/>
              <a:gd name="connsiteX8" fmla="*/ 1003011 w 5057910"/>
              <a:gd name="connsiteY8" fmla="*/ 1298650 h 1311522"/>
              <a:gd name="connsiteX9" fmla="*/ 1065019 w 5057910"/>
              <a:gd name="connsiteY9" fmla="*/ 1301793 h 1311522"/>
              <a:gd name="connsiteX10" fmla="*/ 1133313 w 5057910"/>
              <a:gd name="connsiteY10" fmla="*/ 1304365 h 1311522"/>
              <a:gd name="connsiteX11" fmla="*/ 1207037 w 5057910"/>
              <a:gd name="connsiteY11" fmla="*/ 1307984 h 1311522"/>
              <a:gd name="connsiteX12" fmla="*/ 1070924 w 5057910"/>
              <a:gd name="connsiteY12" fmla="*/ 1306365 h 1311522"/>
              <a:gd name="connsiteX13" fmla="*/ 1004249 w 5057910"/>
              <a:gd name="connsiteY13" fmla="*/ 1303317 h 1311522"/>
              <a:gd name="connsiteX14" fmla="*/ 953767 w 5057910"/>
              <a:gd name="connsiteY14" fmla="*/ 1297126 h 1311522"/>
              <a:gd name="connsiteX15" fmla="*/ 977139 w 5057910"/>
              <a:gd name="connsiteY15" fmla="*/ 1296031 h 1311522"/>
              <a:gd name="connsiteX16" fmla="*/ 850182 w 5057910"/>
              <a:gd name="connsiteY16" fmla="*/ 1283124 h 1311522"/>
              <a:gd name="connsiteX17" fmla="*/ 847182 w 5057910"/>
              <a:gd name="connsiteY17" fmla="*/ 1285410 h 1311522"/>
              <a:gd name="connsiteX18" fmla="*/ 852611 w 5057910"/>
              <a:gd name="connsiteY18" fmla="*/ 1285410 h 1311522"/>
              <a:gd name="connsiteX19" fmla="*/ 850182 w 5057910"/>
              <a:gd name="connsiteY19" fmla="*/ 1283124 h 1311522"/>
              <a:gd name="connsiteX20" fmla="*/ 1153506 w 5057910"/>
              <a:gd name="connsiteY20" fmla="*/ 1265123 h 1311522"/>
              <a:gd name="connsiteX21" fmla="*/ 1160935 w 5057910"/>
              <a:gd name="connsiteY21" fmla="*/ 1266170 h 1311522"/>
              <a:gd name="connsiteX22" fmla="*/ 1152458 w 5057910"/>
              <a:gd name="connsiteY22" fmla="*/ 1269123 h 1311522"/>
              <a:gd name="connsiteX23" fmla="*/ 1153506 w 5057910"/>
              <a:gd name="connsiteY23" fmla="*/ 1265123 h 1311522"/>
              <a:gd name="connsiteX24" fmla="*/ 1385963 w 5057910"/>
              <a:gd name="connsiteY24" fmla="*/ 1264611 h 1311522"/>
              <a:gd name="connsiteX25" fmla="*/ 1392012 w 5057910"/>
              <a:gd name="connsiteY25" fmla="*/ 1267599 h 1311522"/>
              <a:gd name="connsiteX26" fmla="*/ 1378772 w 5057910"/>
              <a:gd name="connsiteY26" fmla="*/ 1266837 h 1311522"/>
              <a:gd name="connsiteX27" fmla="*/ 1385963 w 5057910"/>
              <a:gd name="connsiteY27" fmla="*/ 1264611 h 1311522"/>
              <a:gd name="connsiteX28" fmla="*/ 1416872 w 5057910"/>
              <a:gd name="connsiteY28" fmla="*/ 1264456 h 1311522"/>
              <a:gd name="connsiteX29" fmla="*/ 1410681 w 5057910"/>
              <a:gd name="connsiteY29" fmla="*/ 1266837 h 1311522"/>
              <a:gd name="connsiteX30" fmla="*/ 1416872 w 5057910"/>
              <a:gd name="connsiteY30" fmla="*/ 1264456 h 1311522"/>
              <a:gd name="connsiteX31" fmla="*/ 1407538 w 5057910"/>
              <a:gd name="connsiteY31" fmla="*/ 1264456 h 1311522"/>
              <a:gd name="connsiteX32" fmla="*/ 1400584 w 5057910"/>
              <a:gd name="connsiteY32" fmla="*/ 1268361 h 1311522"/>
              <a:gd name="connsiteX33" fmla="*/ 1407538 w 5057910"/>
              <a:gd name="connsiteY33" fmla="*/ 1264456 h 1311522"/>
              <a:gd name="connsiteX34" fmla="*/ 1203334 w 5057910"/>
              <a:gd name="connsiteY34" fmla="*/ 1263766 h 1311522"/>
              <a:gd name="connsiteX35" fmla="*/ 1247327 w 5057910"/>
              <a:gd name="connsiteY35" fmla="*/ 1267599 h 1311522"/>
              <a:gd name="connsiteX36" fmla="*/ 1162555 w 5057910"/>
              <a:gd name="connsiteY36" fmla="*/ 1270647 h 1311522"/>
              <a:gd name="connsiteX37" fmla="*/ 1203334 w 5057910"/>
              <a:gd name="connsiteY37" fmla="*/ 1263766 h 1311522"/>
              <a:gd name="connsiteX38" fmla="*/ 1347815 w 5057910"/>
              <a:gd name="connsiteY38" fmla="*/ 1263504 h 1311522"/>
              <a:gd name="connsiteX39" fmla="*/ 1371438 w 5057910"/>
              <a:gd name="connsiteY39" fmla="*/ 1265980 h 1311522"/>
              <a:gd name="connsiteX40" fmla="*/ 1268758 w 5057910"/>
              <a:gd name="connsiteY40" fmla="*/ 1270266 h 1311522"/>
              <a:gd name="connsiteX41" fmla="*/ 1273330 w 5057910"/>
              <a:gd name="connsiteY41" fmla="*/ 1265218 h 1311522"/>
              <a:gd name="connsiteX42" fmla="*/ 1322193 w 5057910"/>
              <a:gd name="connsiteY42" fmla="*/ 1265885 h 1311522"/>
              <a:gd name="connsiteX43" fmla="*/ 1347815 w 5057910"/>
              <a:gd name="connsiteY43" fmla="*/ 1263504 h 1311522"/>
              <a:gd name="connsiteX44" fmla="*/ 1492679 w 5057910"/>
              <a:gd name="connsiteY44" fmla="*/ 1263230 h 1311522"/>
              <a:gd name="connsiteX45" fmla="*/ 1507455 w 5057910"/>
              <a:gd name="connsiteY45" fmla="*/ 1264551 h 1311522"/>
              <a:gd name="connsiteX46" fmla="*/ 1480880 w 5057910"/>
              <a:gd name="connsiteY46" fmla="*/ 1266266 h 1311522"/>
              <a:gd name="connsiteX47" fmla="*/ 1466212 w 5057910"/>
              <a:gd name="connsiteY47" fmla="*/ 1267313 h 1311522"/>
              <a:gd name="connsiteX48" fmla="*/ 1477546 w 5057910"/>
              <a:gd name="connsiteY48" fmla="*/ 1263694 h 1311522"/>
              <a:gd name="connsiteX49" fmla="*/ 1492679 w 5057910"/>
              <a:gd name="connsiteY49" fmla="*/ 1263230 h 1311522"/>
              <a:gd name="connsiteX50" fmla="*/ 1551698 w 5057910"/>
              <a:gd name="connsiteY50" fmla="*/ 1261359 h 1311522"/>
              <a:gd name="connsiteX51" fmla="*/ 1570986 w 5057910"/>
              <a:gd name="connsiteY51" fmla="*/ 1263026 h 1311522"/>
              <a:gd name="connsiteX52" fmla="*/ 1536696 w 5057910"/>
              <a:gd name="connsiteY52" fmla="*/ 1263693 h 1311522"/>
              <a:gd name="connsiteX53" fmla="*/ 1551698 w 5057910"/>
              <a:gd name="connsiteY53" fmla="*/ 1261359 h 1311522"/>
              <a:gd name="connsiteX54" fmla="*/ 1647829 w 5057910"/>
              <a:gd name="connsiteY54" fmla="*/ 1255931 h 1311522"/>
              <a:gd name="connsiteX55" fmla="*/ 1643091 w 5057910"/>
              <a:gd name="connsiteY55" fmla="*/ 1257502 h 1311522"/>
              <a:gd name="connsiteX56" fmla="*/ 1653187 w 5057910"/>
              <a:gd name="connsiteY56" fmla="*/ 1256645 h 1311522"/>
              <a:gd name="connsiteX57" fmla="*/ 1653282 w 5057910"/>
              <a:gd name="connsiteY57" fmla="*/ 1256645 h 1311522"/>
              <a:gd name="connsiteX58" fmla="*/ 1647829 w 5057910"/>
              <a:gd name="connsiteY58" fmla="*/ 1255931 h 1311522"/>
              <a:gd name="connsiteX59" fmla="*/ 3859666 w 5057910"/>
              <a:gd name="connsiteY59" fmla="*/ 1254443 h 1311522"/>
              <a:gd name="connsiteX60" fmla="*/ 3874894 w 5057910"/>
              <a:gd name="connsiteY60" fmla="*/ 1258265 h 1311522"/>
              <a:gd name="connsiteX61" fmla="*/ 3842509 w 5057910"/>
              <a:gd name="connsiteY61" fmla="*/ 1258265 h 1311522"/>
              <a:gd name="connsiteX62" fmla="*/ 3859666 w 5057910"/>
              <a:gd name="connsiteY62" fmla="*/ 1254443 h 1311522"/>
              <a:gd name="connsiteX63" fmla="*/ 3830030 w 5057910"/>
              <a:gd name="connsiteY63" fmla="*/ 1254359 h 1311522"/>
              <a:gd name="connsiteX64" fmla="*/ 3838603 w 5057910"/>
              <a:gd name="connsiteY64" fmla="*/ 1258264 h 1311522"/>
              <a:gd name="connsiteX65" fmla="*/ 3830030 w 5057910"/>
              <a:gd name="connsiteY65" fmla="*/ 1254359 h 1311522"/>
              <a:gd name="connsiteX66" fmla="*/ 4065679 w 5057910"/>
              <a:gd name="connsiteY66" fmla="*/ 1249692 h 1311522"/>
              <a:gd name="connsiteX67" fmla="*/ 3964524 w 5057910"/>
              <a:gd name="connsiteY67" fmla="*/ 1256931 h 1311522"/>
              <a:gd name="connsiteX68" fmla="*/ 3960714 w 5057910"/>
              <a:gd name="connsiteY68" fmla="*/ 1254359 h 1311522"/>
              <a:gd name="connsiteX69" fmla="*/ 3973953 w 5057910"/>
              <a:gd name="connsiteY69" fmla="*/ 1251978 h 1311522"/>
              <a:gd name="connsiteX70" fmla="*/ 4065679 w 5057910"/>
              <a:gd name="connsiteY70" fmla="*/ 1249692 h 1311522"/>
              <a:gd name="connsiteX71" fmla="*/ 805557 w 5057910"/>
              <a:gd name="connsiteY71" fmla="*/ 1248358 h 1311522"/>
              <a:gd name="connsiteX72" fmla="*/ 810225 w 5057910"/>
              <a:gd name="connsiteY72" fmla="*/ 1252263 h 1311522"/>
              <a:gd name="connsiteX73" fmla="*/ 810320 w 5057910"/>
              <a:gd name="connsiteY73" fmla="*/ 1251977 h 1311522"/>
              <a:gd name="connsiteX74" fmla="*/ 812511 w 5057910"/>
              <a:gd name="connsiteY74" fmla="*/ 1249215 h 1311522"/>
              <a:gd name="connsiteX75" fmla="*/ 805557 w 5057910"/>
              <a:gd name="connsiteY75" fmla="*/ 1248358 h 1311522"/>
              <a:gd name="connsiteX76" fmla="*/ 1498835 w 5057910"/>
              <a:gd name="connsiteY76" fmla="*/ 1245822 h 1311522"/>
              <a:gd name="connsiteX77" fmla="*/ 1528981 w 5057910"/>
              <a:gd name="connsiteY77" fmla="*/ 1250644 h 1311522"/>
              <a:gd name="connsiteX78" fmla="*/ 1603562 w 5057910"/>
              <a:gd name="connsiteY78" fmla="*/ 1249310 h 1311522"/>
              <a:gd name="connsiteX79" fmla="*/ 1608991 w 5057910"/>
              <a:gd name="connsiteY79" fmla="*/ 1252739 h 1311522"/>
              <a:gd name="connsiteX80" fmla="*/ 1563367 w 5057910"/>
              <a:gd name="connsiteY80" fmla="*/ 1256073 h 1311522"/>
              <a:gd name="connsiteX81" fmla="*/ 1516694 w 5057910"/>
              <a:gd name="connsiteY81" fmla="*/ 1257121 h 1311522"/>
              <a:gd name="connsiteX82" fmla="*/ 1496215 w 5057910"/>
              <a:gd name="connsiteY82" fmla="*/ 1250453 h 1311522"/>
              <a:gd name="connsiteX83" fmla="*/ 1481642 w 5057910"/>
              <a:gd name="connsiteY83" fmla="*/ 1251120 h 1311522"/>
              <a:gd name="connsiteX84" fmla="*/ 1471165 w 5057910"/>
              <a:gd name="connsiteY84" fmla="*/ 1255121 h 1311522"/>
              <a:gd name="connsiteX85" fmla="*/ 1448781 w 5057910"/>
              <a:gd name="connsiteY85" fmla="*/ 1247310 h 1311522"/>
              <a:gd name="connsiteX86" fmla="*/ 1468974 w 5057910"/>
              <a:gd name="connsiteY86" fmla="*/ 1246643 h 1311522"/>
              <a:gd name="connsiteX87" fmla="*/ 1498835 w 5057910"/>
              <a:gd name="connsiteY87" fmla="*/ 1245822 h 1311522"/>
              <a:gd name="connsiteX88" fmla="*/ 1400775 w 5057910"/>
              <a:gd name="connsiteY88" fmla="*/ 1245025 h 1311522"/>
              <a:gd name="connsiteX89" fmla="*/ 1419825 w 5057910"/>
              <a:gd name="connsiteY89" fmla="*/ 1245882 h 1311522"/>
              <a:gd name="connsiteX90" fmla="*/ 1440208 w 5057910"/>
              <a:gd name="connsiteY90" fmla="*/ 1249502 h 1311522"/>
              <a:gd name="connsiteX91" fmla="*/ 1404870 w 5057910"/>
              <a:gd name="connsiteY91" fmla="*/ 1250264 h 1311522"/>
              <a:gd name="connsiteX92" fmla="*/ 1400775 w 5057910"/>
              <a:gd name="connsiteY92" fmla="*/ 1245025 h 1311522"/>
              <a:gd name="connsiteX93" fmla="*/ 1315621 w 5057910"/>
              <a:gd name="connsiteY93" fmla="*/ 1243501 h 1311522"/>
              <a:gd name="connsiteX94" fmla="*/ 1336766 w 5057910"/>
              <a:gd name="connsiteY94" fmla="*/ 1243501 h 1311522"/>
              <a:gd name="connsiteX95" fmla="*/ 1321336 w 5057910"/>
              <a:gd name="connsiteY95" fmla="*/ 1245406 h 1311522"/>
              <a:gd name="connsiteX96" fmla="*/ 1315621 w 5057910"/>
              <a:gd name="connsiteY96" fmla="*/ 1243501 h 1311522"/>
              <a:gd name="connsiteX97" fmla="*/ 1370937 w 5057910"/>
              <a:gd name="connsiteY97" fmla="*/ 1242024 h 1311522"/>
              <a:gd name="connsiteX98" fmla="*/ 1389535 w 5057910"/>
              <a:gd name="connsiteY98" fmla="*/ 1246358 h 1311522"/>
              <a:gd name="connsiteX99" fmla="*/ 1339910 w 5057910"/>
              <a:gd name="connsiteY99" fmla="*/ 1244262 h 1311522"/>
              <a:gd name="connsiteX100" fmla="*/ 1370937 w 5057910"/>
              <a:gd name="connsiteY100" fmla="*/ 1242024 h 1311522"/>
              <a:gd name="connsiteX101" fmla="*/ 2288314 w 5057910"/>
              <a:gd name="connsiteY101" fmla="*/ 1241929 h 1311522"/>
              <a:gd name="connsiteX102" fmla="*/ 2287076 w 5057910"/>
              <a:gd name="connsiteY102" fmla="*/ 1243500 h 1311522"/>
              <a:gd name="connsiteX103" fmla="*/ 2287171 w 5057910"/>
              <a:gd name="connsiteY103" fmla="*/ 1243500 h 1311522"/>
              <a:gd name="connsiteX104" fmla="*/ 2290124 w 5057910"/>
              <a:gd name="connsiteY104" fmla="*/ 1242643 h 1311522"/>
              <a:gd name="connsiteX105" fmla="*/ 2288314 w 5057910"/>
              <a:gd name="connsiteY105" fmla="*/ 1241929 h 1311522"/>
              <a:gd name="connsiteX106" fmla="*/ 2267383 w 5057910"/>
              <a:gd name="connsiteY106" fmla="*/ 1241322 h 1311522"/>
              <a:gd name="connsiteX107" fmla="*/ 2255167 w 5057910"/>
              <a:gd name="connsiteY107" fmla="*/ 1245786 h 1311522"/>
              <a:gd name="connsiteX108" fmla="*/ 2255644 w 5057910"/>
              <a:gd name="connsiteY108" fmla="*/ 1245786 h 1311522"/>
              <a:gd name="connsiteX109" fmla="*/ 2283171 w 5057910"/>
              <a:gd name="connsiteY109" fmla="*/ 1242643 h 1311522"/>
              <a:gd name="connsiteX110" fmla="*/ 2267383 w 5057910"/>
              <a:gd name="connsiteY110" fmla="*/ 1241322 h 1311522"/>
              <a:gd name="connsiteX111" fmla="*/ 750646 w 5057910"/>
              <a:gd name="connsiteY111" fmla="*/ 1240143 h 1311522"/>
              <a:gd name="connsiteX112" fmla="*/ 739024 w 5057910"/>
              <a:gd name="connsiteY112" fmla="*/ 1242689 h 1311522"/>
              <a:gd name="connsiteX113" fmla="*/ 738025 w 5057910"/>
              <a:gd name="connsiteY113" fmla="*/ 1242643 h 1311522"/>
              <a:gd name="connsiteX114" fmla="*/ 737930 w 5057910"/>
              <a:gd name="connsiteY114" fmla="*/ 1242929 h 1311522"/>
              <a:gd name="connsiteX115" fmla="*/ 739024 w 5057910"/>
              <a:gd name="connsiteY115" fmla="*/ 1242689 h 1311522"/>
              <a:gd name="connsiteX116" fmla="*/ 762790 w 5057910"/>
              <a:gd name="connsiteY116" fmla="*/ 1243786 h 1311522"/>
              <a:gd name="connsiteX117" fmla="*/ 750646 w 5057910"/>
              <a:gd name="connsiteY117" fmla="*/ 1240143 h 1311522"/>
              <a:gd name="connsiteX118" fmla="*/ 843181 w 5057910"/>
              <a:gd name="connsiteY118" fmla="*/ 1238297 h 1311522"/>
              <a:gd name="connsiteX119" fmla="*/ 822226 w 5057910"/>
              <a:gd name="connsiteY119" fmla="*/ 1240738 h 1311522"/>
              <a:gd name="connsiteX120" fmla="*/ 844419 w 5057910"/>
              <a:gd name="connsiteY120" fmla="*/ 1244262 h 1311522"/>
              <a:gd name="connsiteX121" fmla="*/ 844419 w 5057910"/>
              <a:gd name="connsiteY121" fmla="*/ 1248072 h 1311522"/>
              <a:gd name="connsiteX122" fmla="*/ 875757 w 5057910"/>
              <a:gd name="connsiteY122" fmla="*/ 1253502 h 1311522"/>
              <a:gd name="connsiteX123" fmla="*/ 875852 w 5057910"/>
              <a:gd name="connsiteY123" fmla="*/ 1253502 h 1311522"/>
              <a:gd name="connsiteX124" fmla="*/ 902712 w 5057910"/>
              <a:gd name="connsiteY124" fmla="*/ 1248929 h 1311522"/>
              <a:gd name="connsiteX125" fmla="*/ 906618 w 5057910"/>
              <a:gd name="connsiteY125" fmla="*/ 1250453 h 1311522"/>
              <a:gd name="connsiteX126" fmla="*/ 864993 w 5057910"/>
              <a:gd name="connsiteY126" fmla="*/ 1241500 h 1311522"/>
              <a:gd name="connsiteX127" fmla="*/ 843181 w 5057910"/>
              <a:gd name="connsiteY127" fmla="*/ 1238297 h 1311522"/>
              <a:gd name="connsiteX128" fmla="*/ 715748 w 5057910"/>
              <a:gd name="connsiteY128" fmla="*/ 1237321 h 1311522"/>
              <a:gd name="connsiteX129" fmla="*/ 705962 w 5057910"/>
              <a:gd name="connsiteY129" fmla="*/ 1242553 h 1311522"/>
              <a:gd name="connsiteX130" fmla="*/ 705354 w 5057910"/>
              <a:gd name="connsiteY130" fmla="*/ 1242643 h 1311522"/>
              <a:gd name="connsiteX131" fmla="*/ 705259 w 5057910"/>
              <a:gd name="connsiteY131" fmla="*/ 1242929 h 1311522"/>
              <a:gd name="connsiteX132" fmla="*/ 705962 w 5057910"/>
              <a:gd name="connsiteY132" fmla="*/ 1242553 h 1311522"/>
              <a:gd name="connsiteX133" fmla="*/ 716689 w 5057910"/>
              <a:gd name="connsiteY133" fmla="*/ 1240965 h 1311522"/>
              <a:gd name="connsiteX134" fmla="*/ 727738 w 5057910"/>
              <a:gd name="connsiteY134" fmla="*/ 1240643 h 1311522"/>
              <a:gd name="connsiteX135" fmla="*/ 715748 w 5057910"/>
              <a:gd name="connsiteY135" fmla="*/ 1237321 h 1311522"/>
              <a:gd name="connsiteX136" fmla="*/ 786698 w 5057910"/>
              <a:gd name="connsiteY136" fmla="*/ 1236452 h 1311522"/>
              <a:gd name="connsiteX137" fmla="*/ 772887 w 5057910"/>
              <a:gd name="connsiteY137" fmla="*/ 1248358 h 1311522"/>
              <a:gd name="connsiteX138" fmla="*/ 772982 w 5057910"/>
              <a:gd name="connsiteY138" fmla="*/ 1248072 h 1311522"/>
              <a:gd name="connsiteX139" fmla="*/ 803938 w 5057910"/>
              <a:gd name="connsiteY139" fmla="*/ 1244548 h 1311522"/>
              <a:gd name="connsiteX140" fmla="*/ 786698 w 5057910"/>
              <a:gd name="connsiteY140" fmla="*/ 1236452 h 1311522"/>
              <a:gd name="connsiteX141" fmla="*/ 2888460 w 5057910"/>
              <a:gd name="connsiteY141" fmla="*/ 1233725 h 1311522"/>
              <a:gd name="connsiteX142" fmla="*/ 2899247 w 5057910"/>
              <a:gd name="connsiteY142" fmla="*/ 1237976 h 1311522"/>
              <a:gd name="connsiteX143" fmla="*/ 2873530 w 5057910"/>
              <a:gd name="connsiteY143" fmla="*/ 1237976 h 1311522"/>
              <a:gd name="connsiteX144" fmla="*/ 2888460 w 5057910"/>
              <a:gd name="connsiteY144" fmla="*/ 1233725 h 1311522"/>
              <a:gd name="connsiteX145" fmla="*/ 3838746 w 5057910"/>
              <a:gd name="connsiteY145" fmla="*/ 1233631 h 1311522"/>
              <a:gd name="connsiteX146" fmla="*/ 3860415 w 5057910"/>
              <a:gd name="connsiteY146" fmla="*/ 1237976 h 1311522"/>
              <a:gd name="connsiteX147" fmla="*/ 3823077 w 5057910"/>
              <a:gd name="connsiteY147" fmla="*/ 1240357 h 1311522"/>
              <a:gd name="connsiteX148" fmla="*/ 3838746 w 5057910"/>
              <a:gd name="connsiteY148" fmla="*/ 1233631 h 1311522"/>
              <a:gd name="connsiteX149" fmla="*/ 4201125 w 5057910"/>
              <a:gd name="connsiteY149" fmla="*/ 1233588 h 1311522"/>
              <a:gd name="connsiteX150" fmla="*/ 4207697 w 5057910"/>
              <a:gd name="connsiteY150" fmla="*/ 1236452 h 1311522"/>
              <a:gd name="connsiteX151" fmla="*/ 4176074 w 5057910"/>
              <a:gd name="connsiteY151" fmla="*/ 1240739 h 1311522"/>
              <a:gd name="connsiteX152" fmla="*/ 4119400 w 5057910"/>
              <a:gd name="connsiteY152" fmla="*/ 1247882 h 1311522"/>
              <a:gd name="connsiteX153" fmla="*/ 4075490 w 5057910"/>
              <a:gd name="connsiteY153" fmla="*/ 1247311 h 1311522"/>
              <a:gd name="connsiteX154" fmla="*/ 4179693 w 5057910"/>
              <a:gd name="connsiteY154" fmla="*/ 1235690 h 1311522"/>
              <a:gd name="connsiteX155" fmla="*/ 4201125 w 5057910"/>
              <a:gd name="connsiteY155" fmla="*/ 1233588 h 1311522"/>
              <a:gd name="connsiteX156" fmla="*/ 2854278 w 5057910"/>
              <a:gd name="connsiteY156" fmla="*/ 1233273 h 1311522"/>
              <a:gd name="connsiteX157" fmla="*/ 2868959 w 5057910"/>
              <a:gd name="connsiteY157" fmla="*/ 1234928 h 1311522"/>
              <a:gd name="connsiteX158" fmla="*/ 2860005 w 5057910"/>
              <a:gd name="connsiteY158" fmla="*/ 1240071 h 1311522"/>
              <a:gd name="connsiteX159" fmla="*/ 2840955 w 5057910"/>
              <a:gd name="connsiteY159" fmla="*/ 1237976 h 1311522"/>
              <a:gd name="connsiteX160" fmla="*/ 2854278 w 5057910"/>
              <a:gd name="connsiteY160" fmla="*/ 1233273 h 1311522"/>
              <a:gd name="connsiteX161" fmla="*/ 668643 w 5057910"/>
              <a:gd name="connsiteY161" fmla="*/ 1232763 h 1311522"/>
              <a:gd name="connsiteX162" fmla="*/ 664206 w 5057910"/>
              <a:gd name="connsiteY162" fmla="*/ 1235976 h 1311522"/>
              <a:gd name="connsiteX163" fmla="*/ 688019 w 5057910"/>
              <a:gd name="connsiteY163" fmla="*/ 1240452 h 1311522"/>
              <a:gd name="connsiteX164" fmla="*/ 688305 w 5057910"/>
              <a:gd name="connsiteY164" fmla="*/ 1240167 h 1311522"/>
              <a:gd name="connsiteX165" fmla="*/ 697258 w 5057910"/>
              <a:gd name="connsiteY165" fmla="*/ 1240643 h 1311522"/>
              <a:gd name="connsiteX166" fmla="*/ 691829 w 5057910"/>
              <a:gd name="connsiteY166" fmla="*/ 1235213 h 1311522"/>
              <a:gd name="connsiteX167" fmla="*/ 668643 w 5057910"/>
              <a:gd name="connsiteY167" fmla="*/ 1232763 h 1311522"/>
              <a:gd name="connsiteX168" fmla="*/ 4232939 w 5057910"/>
              <a:gd name="connsiteY168" fmla="*/ 1231785 h 1311522"/>
              <a:gd name="connsiteX169" fmla="*/ 4215698 w 5057910"/>
              <a:gd name="connsiteY169" fmla="*/ 1237976 h 1311522"/>
              <a:gd name="connsiteX170" fmla="*/ 4232939 w 5057910"/>
              <a:gd name="connsiteY170" fmla="*/ 1231785 h 1311522"/>
              <a:gd name="connsiteX171" fmla="*/ 2042188 w 5057910"/>
              <a:gd name="connsiteY171" fmla="*/ 1231403 h 1311522"/>
              <a:gd name="connsiteX172" fmla="*/ 2028948 w 5057910"/>
              <a:gd name="connsiteY172" fmla="*/ 1233213 h 1311522"/>
              <a:gd name="connsiteX173" fmla="*/ 2044474 w 5057910"/>
              <a:gd name="connsiteY173" fmla="*/ 1234547 h 1311522"/>
              <a:gd name="connsiteX174" fmla="*/ 2042188 w 5057910"/>
              <a:gd name="connsiteY174" fmla="*/ 1231403 h 1311522"/>
              <a:gd name="connsiteX175" fmla="*/ 4260918 w 5057910"/>
              <a:gd name="connsiteY175" fmla="*/ 1229617 h 1311522"/>
              <a:gd name="connsiteX176" fmla="*/ 4271895 w 5057910"/>
              <a:gd name="connsiteY176" fmla="*/ 1231213 h 1311522"/>
              <a:gd name="connsiteX177" fmla="*/ 4243797 w 5057910"/>
              <a:gd name="connsiteY177" fmla="*/ 1233308 h 1311522"/>
              <a:gd name="connsiteX178" fmla="*/ 4260918 w 5057910"/>
              <a:gd name="connsiteY178" fmla="*/ 1229617 h 1311522"/>
              <a:gd name="connsiteX179" fmla="*/ 1603276 w 5057910"/>
              <a:gd name="connsiteY179" fmla="*/ 1228546 h 1311522"/>
              <a:gd name="connsiteX180" fmla="*/ 1576416 w 5057910"/>
              <a:gd name="connsiteY180" fmla="*/ 1230927 h 1311522"/>
              <a:gd name="connsiteX181" fmla="*/ 1537173 w 5057910"/>
              <a:gd name="connsiteY181" fmla="*/ 1230927 h 1311522"/>
              <a:gd name="connsiteX182" fmla="*/ 1526886 w 5057910"/>
              <a:gd name="connsiteY182" fmla="*/ 1229403 h 1311522"/>
              <a:gd name="connsiteX183" fmla="*/ 1515646 w 5057910"/>
              <a:gd name="connsiteY183" fmla="*/ 1233785 h 1311522"/>
              <a:gd name="connsiteX184" fmla="*/ 1494786 w 5057910"/>
              <a:gd name="connsiteY184" fmla="*/ 1231499 h 1311522"/>
              <a:gd name="connsiteX185" fmla="*/ 1450305 w 5057910"/>
              <a:gd name="connsiteY185" fmla="*/ 1234070 h 1311522"/>
              <a:gd name="connsiteX186" fmla="*/ 1426588 w 5057910"/>
              <a:gd name="connsiteY186" fmla="*/ 1237404 h 1311522"/>
              <a:gd name="connsiteX187" fmla="*/ 1396679 w 5057910"/>
              <a:gd name="connsiteY187" fmla="*/ 1231975 h 1311522"/>
              <a:gd name="connsiteX188" fmla="*/ 1368104 w 5057910"/>
              <a:gd name="connsiteY188" fmla="*/ 1233975 h 1311522"/>
              <a:gd name="connsiteX189" fmla="*/ 1360198 w 5057910"/>
              <a:gd name="connsiteY189" fmla="*/ 1238928 h 1311522"/>
              <a:gd name="connsiteX190" fmla="*/ 1337815 w 5057910"/>
              <a:gd name="connsiteY190" fmla="*/ 1235404 h 1311522"/>
              <a:gd name="connsiteX191" fmla="*/ 1305906 w 5057910"/>
              <a:gd name="connsiteY191" fmla="*/ 1239500 h 1311522"/>
              <a:gd name="connsiteX192" fmla="*/ 1300667 w 5057910"/>
              <a:gd name="connsiteY192" fmla="*/ 1236928 h 1311522"/>
              <a:gd name="connsiteX193" fmla="*/ 1276283 w 5057910"/>
              <a:gd name="connsiteY193" fmla="*/ 1243310 h 1311522"/>
              <a:gd name="connsiteX194" fmla="*/ 1254090 w 5057910"/>
              <a:gd name="connsiteY194" fmla="*/ 1243310 h 1311522"/>
              <a:gd name="connsiteX195" fmla="*/ 1239707 w 5057910"/>
              <a:gd name="connsiteY195" fmla="*/ 1241310 h 1311522"/>
              <a:gd name="connsiteX196" fmla="*/ 1216466 w 5057910"/>
              <a:gd name="connsiteY196" fmla="*/ 1244548 h 1311522"/>
              <a:gd name="connsiteX197" fmla="*/ 1201702 w 5057910"/>
              <a:gd name="connsiteY197" fmla="*/ 1253025 h 1311522"/>
              <a:gd name="connsiteX198" fmla="*/ 1170651 w 5057910"/>
              <a:gd name="connsiteY198" fmla="*/ 1246643 h 1311522"/>
              <a:gd name="connsiteX199" fmla="*/ 1133694 w 5057910"/>
              <a:gd name="connsiteY199" fmla="*/ 1242548 h 1311522"/>
              <a:gd name="connsiteX200" fmla="*/ 1082068 w 5057910"/>
              <a:gd name="connsiteY200" fmla="*/ 1244167 h 1311522"/>
              <a:gd name="connsiteX201" fmla="*/ 1066161 w 5057910"/>
              <a:gd name="connsiteY201" fmla="*/ 1243595 h 1311522"/>
              <a:gd name="connsiteX202" fmla="*/ 1050064 w 5057910"/>
              <a:gd name="connsiteY202" fmla="*/ 1246834 h 1311522"/>
              <a:gd name="connsiteX203" fmla="*/ 1025871 w 5057910"/>
              <a:gd name="connsiteY203" fmla="*/ 1245024 h 1311522"/>
              <a:gd name="connsiteX204" fmla="*/ 979674 w 5057910"/>
              <a:gd name="connsiteY204" fmla="*/ 1240928 h 1311522"/>
              <a:gd name="connsiteX205" fmla="*/ 956148 w 5057910"/>
              <a:gd name="connsiteY205" fmla="*/ 1244453 h 1311522"/>
              <a:gd name="connsiteX206" fmla="*/ 935478 w 5057910"/>
              <a:gd name="connsiteY206" fmla="*/ 1242262 h 1311522"/>
              <a:gd name="connsiteX207" fmla="*/ 915095 w 5057910"/>
              <a:gd name="connsiteY207" fmla="*/ 1246548 h 1311522"/>
              <a:gd name="connsiteX208" fmla="*/ 938622 w 5057910"/>
              <a:gd name="connsiteY208" fmla="*/ 1256073 h 1311522"/>
              <a:gd name="connsiteX209" fmla="*/ 972912 w 5057910"/>
              <a:gd name="connsiteY209" fmla="*/ 1260074 h 1311522"/>
              <a:gd name="connsiteX210" fmla="*/ 1008059 w 5057910"/>
              <a:gd name="connsiteY210" fmla="*/ 1256168 h 1311522"/>
              <a:gd name="connsiteX211" fmla="*/ 1010345 w 5057910"/>
              <a:gd name="connsiteY211" fmla="*/ 1262360 h 1311522"/>
              <a:gd name="connsiteX212" fmla="*/ 1024918 w 5057910"/>
              <a:gd name="connsiteY212" fmla="*/ 1262360 h 1311522"/>
              <a:gd name="connsiteX213" fmla="*/ 1038348 w 5057910"/>
              <a:gd name="connsiteY213" fmla="*/ 1259407 h 1311522"/>
              <a:gd name="connsiteX214" fmla="*/ 1041492 w 5057910"/>
              <a:gd name="connsiteY214" fmla="*/ 1265598 h 1311522"/>
              <a:gd name="connsiteX215" fmla="*/ 1082735 w 5057910"/>
              <a:gd name="connsiteY215" fmla="*/ 1264074 h 1311522"/>
              <a:gd name="connsiteX216" fmla="*/ 1087307 w 5057910"/>
              <a:gd name="connsiteY216" fmla="*/ 1271789 h 1311522"/>
              <a:gd name="connsiteX217" fmla="*/ 1143314 w 5057910"/>
              <a:gd name="connsiteY217" fmla="*/ 1269503 h 1311522"/>
              <a:gd name="connsiteX218" fmla="*/ 1112453 w 5057910"/>
              <a:gd name="connsiteY218" fmla="*/ 1273409 h 1311522"/>
              <a:gd name="connsiteX219" fmla="*/ 1113977 w 5057910"/>
              <a:gd name="connsiteY219" fmla="*/ 1277790 h 1311522"/>
              <a:gd name="connsiteX220" fmla="*/ 1171127 w 5057910"/>
              <a:gd name="connsiteY220" fmla="*/ 1283315 h 1311522"/>
              <a:gd name="connsiteX221" fmla="*/ 1253994 w 5057910"/>
              <a:gd name="connsiteY221" fmla="*/ 1284267 h 1311522"/>
              <a:gd name="connsiteX222" fmla="*/ 1317717 w 5057910"/>
              <a:gd name="connsiteY222" fmla="*/ 1283505 h 1311522"/>
              <a:gd name="connsiteX223" fmla="*/ 1384392 w 5057910"/>
              <a:gd name="connsiteY223" fmla="*/ 1283505 h 1311522"/>
              <a:gd name="connsiteX224" fmla="*/ 1522695 w 5057910"/>
              <a:gd name="connsiteY224" fmla="*/ 1281219 h 1311522"/>
              <a:gd name="connsiteX225" fmla="*/ 1661284 w 5057910"/>
              <a:gd name="connsiteY225" fmla="*/ 1276552 h 1311522"/>
              <a:gd name="connsiteX226" fmla="*/ 1690906 w 5057910"/>
              <a:gd name="connsiteY226" fmla="*/ 1277123 h 1311522"/>
              <a:gd name="connsiteX227" fmla="*/ 1720148 w 5057910"/>
              <a:gd name="connsiteY227" fmla="*/ 1277123 h 1311522"/>
              <a:gd name="connsiteX228" fmla="*/ 1756915 w 5057910"/>
              <a:gd name="connsiteY228" fmla="*/ 1274933 h 1311522"/>
              <a:gd name="connsiteX229" fmla="*/ 1787299 w 5057910"/>
              <a:gd name="connsiteY229" fmla="*/ 1272361 h 1311522"/>
              <a:gd name="connsiteX230" fmla="*/ 1830543 w 5057910"/>
              <a:gd name="connsiteY230" fmla="*/ 1269313 h 1311522"/>
              <a:gd name="connsiteX231" fmla="*/ 1856832 w 5057910"/>
              <a:gd name="connsiteY231" fmla="*/ 1269313 h 1311522"/>
              <a:gd name="connsiteX232" fmla="*/ 1877692 w 5057910"/>
              <a:gd name="connsiteY232" fmla="*/ 1268742 h 1311522"/>
              <a:gd name="connsiteX233" fmla="*/ 1899694 w 5057910"/>
              <a:gd name="connsiteY233" fmla="*/ 1264455 h 1311522"/>
              <a:gd name="connsiteX234" fmla="*/ 2021043 w 5057910"/>
              <a:gd name="connsiteY234" fmla="*/ 1264455 h 1311522"/>
              <a:gd name="connsiteX235" fmla="*/ 2071525 w 5057910"/>
              <a:gd name="connsiteY235" fmla="*/ 1257311 h 1311522"/>
              <a:gd name="connsiteX236" fmla="*/ 2094385 w 5057910"/>
              <a:gd name="connsiteY236" fmla="*/ 1255978 h 1311522"/>
              <a:gd name="connsiteX237" fmla="*/ 2125246 w 5057910"/>
              <a:gd name="connsiteY237" fmla="*/ 1255121 h 1311522"/>
              <a:gd name="connsiteX238" fmla="*/ 2125342 w 5057910"/>
              <a:gd name="connsiteY238" fmla="*/ 1255121 h 1311522"/>
              <a:gd name="connsiteX239" fmla="*/ 2250976 w 5057910"/>
              <a:gd name="connsiteY239" fmla="*/ 1245596 h 1311522"/>
              <a:gd name="connsiteX240" fmla="*/ 2185635 w 5057910"/>
              <a:gd name="connsiteY240" fmla="*/ 1239404 h 1311522"/>
              <a:gd name="connsiteX241" fmla="*/ 2141344 w 5057910"/>
              <a:gd name="connsiteY241" fmla="*/ 1240928 h 1311522"/>
              <a:gd name="connsiteX242" fmla="*/ 2138772 w 5057910"/>
              <a:gd name="connsiteY242" fmla="*/ 1244453 h 1311522"/>
              <a:gd name="connsiteX243" fmla="*/ 2124580 w 5057910"/>
              <a:gd name="connsiteY243" fmla="*/ 1239595 h 1311522"/>
              <a:gd name="connsiteX244" fmla="*/ 2096005 w 5057910"/>
              <a:gd name="connsiteY244" fmla="*/ 1239595 h 1311522"/>
              <a:gd name="connsiteX245" fmla="*/ 2054856 w 5057910"/>
              <a:gd name="connsiteY245" fmla="*/ 1236166 h 1311522"/>
              <a:gd name="connsiteX246" fmla="*/ 2059524 w 5057910"/>
              <a:gd name="connsiteY246" fmla="*/ 1230737 h 1311522"/>
              <a:gd name="connsiteX247" fmla="*/ 2050951 w 5057910"/>
              <a:gd name="connsiteY247" fmla="*/ 1239309 h 1311522"/>
              <a:gd name="connsiteX248" fmla="*/ 2040855 w 5057910"/>
              <a:gd name="connsiteY248" fmla="*/ 1243119 h 1311522"/>
              <a:gd name="connsiteX249" fmla="*/ 2033902 w 5057910"/>
              <a:gd name="connsiteY249" fmla="*/ 1245786 h 1311522"/>
              <a:gd name="connsiteX250" fmla="*/ 2015899 w 5057910"/>
              <a:gd name="connsiteY250" fmla="*/ 1239404 h 1311522"/>
              <a:gd name="connsiteX251" fmla="*/ 2005898 w 5057910"/>
              <a:gd name="connsiteY251" fmla="*/ 1236928 h 1311522"/>
              <a:gd name="connsiteX252" fmla="*/ 2004374 w 5057910"/>
              <a:gd name="connsiteY252" fmla="*/ 1246453 h 1311522"/>
              <a:gd name="connsiteX253" fmla="*/ 1988753 w 5057910"/>
              <a:gd name="connsiteY253" fmla="*/ 1231403 h 1311522"/>
              <a:gd name="connsiteX254" fmla="*/ 1958464 w 5057910"/>
              <a:gd name="connsiteY254" fmla="*/ 1236071 h 1311522"/>
              <a:gd name="connsiteX255" fmla="*/ 1995802 w 5057910"/>
              <a:gd name="connsiteY255" fmla="*/ 1242262 h 1311522"/>
              <a:gd name="connsiteX256" fmla="*/ 1955797 w 5057910"/>
              <a:gd name="connsiteY256" fmla="*/ 1251787 h 1311522"/>
              <a:gd name="connsiteX257" fmla="*/ 1831495 w 5057910"/>
              <a:gd name="connsiteY257" fmla="*/ 1254740 h 1311522"/>
              <a:gd name="connsiteX258" fmla="*/ 1699479 w 5057910"/>
              <a:gd name="connsiteY258" fmla="*/ 1260836 h 1311522"/>
              <a:gd name="connsiteX259" fmla="*/ 1581273 w 5057910"/>
              <a:gd name="connsiteY259" fmla="*/ 1262074 h 1311522"/>
              <a:gd name="connsiteX260" fmla="*/ 1624422 w 5057910"/>
              <a:gd name="connsiteY260" fmla="*/ 1252549 h 1311522"/>
              <a:gd name="connsiteX261" fmla="*/ 1666808 w 5057910"/>
              <a:gd name="connsiteY261" fmla="*/ 1251787 h 1311522"/>
              <a:gd name="connsiteX262" fmla="*/ 1657283 w 5057910"/>
              <a:gd name="connsiteY262" fmla="*/ 1256454 h 1311522"/>
              <a:gd name="connsiteX263" fmla="*/ 1672047 w 5057910"/>
              <a:gd name="connsiteY263" fmla="*/ 1252549 h 1311522"/>
              <a:gd name="connsiteX264" fmla="*/ 1704622 w 5057910"/>
              <a:gd name="connsiteY264" fmla="*/ 1253406 h 1311522"/>
              <a:gd name="connsiteX265" fmla="*/ 1728149 w 5057910"/>
              <a:gd name="connsiteY265" fmla="*/ 1253406 h 1311522"/>
              <a:gd name="connsiteX266" fmla="*/ 1763392 w 5057910"/>
              <a:gd name="connsiteY266" fmla="*/ 1249596 h 1311522"/>
              <a:gd name="connsiteX267" fmla="*/ 1795681 w 5057910"/>
              <a:gd name="connsiteY267" fmla="*/ 1250072 h 1311522"/>
              <a:gd name="connsiteX268" fmla="*/ 1812731 w 5057910"/>
              <a:gd name="connsiteY268" fmla="*/ 1247691 h 1311522"/>
              <a:gd name="connsiteX269" fmla="*/ 1835401 w 5057910"/>
              <a:gd name="connsiteY269" fmla="*/ 1245786 h 1311522"/>
              <a:gd name="connsiteX270" fmla="*/ 1874263 w 5057910"/>
              <a:gd name="connsiteY270" fmla="*/ 1245786 h 1311522"/>
              <a:gd name="connsiteX271" fmla="*/ 1925698 w 5057910"/>
              <a:gd name="connsiteY271" fmla="*/ 1240357 h 1311522"/>
              <a:gd name="connsiteX272" fmla="*/ 1951606 w 5057910"/>
              <a:gd name="connsiteY272" fmla="*/ 1238928 h 1311522"/>
              <a:gd name="connsiteX273" fmla="*/ 1940652 w 5057910"/>
              <a:gd name="connsiteY273" fmla="*/ 1233213 h 1311522"/>
              <a:gd name="connsiteX274" fmla="*/ 1893694 w 5057910"/>
              <a:gd name="connsiteY274" fmla="*/ 1231785 h 1311522"/>
              <a:gd name="connsiteX275" fmla="*/ 1860261 w 5057910"/>
              <a:gd name="connsiteY275" fmla="*/ 1231785 h 1311522"/>
              <a:gd name="connsiteX276" fmla="*/ 1847021 w 5057910"/>
              <a:gd name="connsiteY276" fmla="*/ 1233309 h 1311522"/>
              <a:gd name="connsiteX277" fmla="*/ 1846259 w 5057910"/>
              <a:gd name="connsiteY277" fmla="*/ 1240357 h 1311522"/>
              <a:gd name="connsiteX278" fmla="*/ 1832734 w 5057910"/>
              <a:gd name="connsiteY278" fmla="*/ 1231499 h 1311522"/>
              <a:gd name="connsiteX279" fmla="*/ 1808731 w 5057910"/>
              <a:gd name="connsiteY279" fmla="*/ 1231499 h 1311522"/>
              <a:gd name="connsiteX280" fmla="*/ 1754724 w 5057910"/>
              <a:gd name="connsiteY280" fmla="*/ 1233213 h 1311522"/>
              <a:gd name="connsiteX281" fmla="*/ 1726149 w 5057910"/>
              <a:gd name="connsiteY281" fmla="*/ 1238261 h 1311522"/>
              <a:gd name="connsiteX282" fmla="*/ 1713671 w 5057910"/>
              <a:gd name="connsiteY282" fmla="*/ 1233594 h 1311522"/>
              <a:gd name="connsiteX283" fmla="*/ 1696526 w 5057910"/>
              <a:gd name="connsiteY283" fmla="*/ 1231308 h 1311522"/>
              <a:gd name="connsiteX284" fmla="*/ 1674809 w 5057910"/>
              <a:gd name="connsiteY284" fmla="*/ 1235213 h 1311522"/>
              <a:gd name="connsiteX285" fmla="*/ 1631280 w 5057910"/>
              <a:gd name="connsiteY285" fmla="*/ 1230546 h 1311522"/>
              <a:gd name="connsiteX286" fmla="*/ 1603276 w 5057910"/>
              <a:gd name="connsiteY286" fmla="*/ 1228546 h 1311522"/>
              <a:gd name="connsiteX287" fmla="*/ 3168996 w 5057910"/>
              <a:gd name="connsiteY287" fmla="*/ 1228451 h 1311522"/>
              <a:gd name="connsiteX288" fmla="*/ 3175282 w 5057910"/>
              <a:gd name="connsiteY288" fmla="*/ 1234738 h 1311522"/>
              <a:gd name="connsiteX289" fmla="*/ 3168996 w 5057910"/>
              <a:gd name="connsiteY289" fmla="*/ 1228451 h 1311522"/>
              <a:gd name="connsiteX290" fmla="*/ 2970685 w 5057910"/>
              <a:gd name="connsiteY290" fmla="*/ 1225594 h 1311522"/>
              <a:gd name="connsiteX291" fmla="*/ 2982115 w 5057910"/>
              <a:gd name="connsiteY291" fmla="*/ 1230546 h 1311522"/>
              <a:gd name="connsiteX292" fmla="*/ 2980210 w 5057910"/>
              <a:gd name="connsiteY292" fmla="*/ 1233213 h 1311522"/>
              <a:gd name="connsiteX293" fmla="*/ 2970685 w 5057910"/>
              <a:gd name="connsiteY293" fmla="*/ 1225594 h 1311522"/>
              <a:gd name="connsiteX294" fmla="*/ 3879871 w 5057910"/>
              <a:gd name="connsiteY294" fmla="*/ 1217641 h 1311522"/>
              <a:gd name="connsiteX295" fmla="*/ 3894611 w 5057910"/>
              <a:gd name="connsiteY295" fmla="*/ 1220926 h 1311522"/>
              <a:gd name="connsiteX296" fmla="*/ 3868703 w 5057910"/>
              <a:gd name="connsiteY296" fmla="*/ 1220926 h 1311522"/>
              <a:gd name="connsiteX297" fmla="*/ 3879871 w 5057910"/>
              <a:gd name="connsiteY297" fmla="*/ 1217641 h 1311522"/>
              <a:gd name="connsiteX298" fmla="*/ 677470 w 5057910"/>
              <a:gd name="connsiteY298" fmla="*/ 1215497 h 1311522"/>
              <a:gd name="connsiteX299" fmla="*/ 670017 w 5057910"/>
              <a:gd name="connsiteY299" fmla="*/ 1215782 h 1311522"/>
              <a:gd name="connsiteX300" fmla="*/ 682780 w 5057910"/>
              <a:gd name="connsiteY300" fmla="*/ 1217497 h 1311522"/>
              <a:gd name="connsiteX301" fmla="*/ 683066 w 5057910"/>
              <a:gd name="connsiteY301" fmla="*/ 1217211 h 1311522"/>
              <a:gd name="connsiteX302" fmla="*/ 677470 w 5057910"/>
              <a:gd name="connsiteY302" fmla="*/ 1215497 h 1311522"/>
              <a:gd name="connsiteX303" fmla="*/ 706021 w 5057910"/>
              <a:gd name="connsiteY303" fmla="*/ 1214925 h 1311522"/>
              <a:gd name="connsiteX304" fmla="*/ 693543 w 5057910"/>
              <a:gd name="connsiteY304" fmla="*/ 1219688 h 1311522"/>
              <a:gd name="connsiteX305" fmla="*/ 695734 w 5057910"/>
              <a:gd name="connsiteY305" fmla="*/ 1219688 h 1311522"/>
              <a:gd name="connsiteX306" fmla="*/ 696020 w 5057910"/>
              <a:gd name="connsiteY306" fmla="*/ 1219402 h 1311522"/>
              <a:gd name="connsiteX307" fmla="*/ 706021 w 5057910"/>
              <a:gd name="connsiteY307" fmla="*/ 1214925 h 1311522"/>
              <a:gd name="connsiteX308" fmla="*/ 3930329 w 5057910"/>
              <a:gd name="connsiteY308" fmla="*/ 1214830 h 1311522"/>
              <a:gd name="connsiteX309" fmla="*/ 3955951 w 5057910"/>
              <a:gd name="connsiteY309" fmla="*/ 1216640 h 1311522"/>
              <a:gd name="connsiteX310" fmla="*/ 3902326 w 5057910"/>
              <a:gd name="connsiteY310" fmla="*/ 1220545 h 1311522"/>
              <a:gd name="connsiteX311" fmla="*/ 3930329 w 5057910"/>
              <a:gd name="connsiteY311" fmla="*/ 1214830 h 1311522"/>
              <a:gd name="connsiteX312" fmla="*/ 716213 w 5057910"/>
              <a:gd name="connsiteY312" fmla="*/ 1214639 h 1311522"/>
              <a:gd name="connsiteX313" fmla="*/ 708879 w 5057910"/>
              <a:gd name="connsiteY313" fmla="*/ 1216544 h 1311522"/>
              <a:gd name="connsiteX314" fmla="*/ 715927 w 5057910"/>
              <a:gd name="connsiteY314" fmla="*/ 1214925 h 1311522"/>
              <a:gd name="connsiteX315" fmla="*/ 3603907 w 5057910"/>
              <a:gd name="connsiteY315" fmla="*/ 1213306 h 1311522"/>
              <a:gd name="connsiteX316" fmla="*/ 3617881 w 5057910"/>
              <a:gd name="connsiteY316" fmla="*/ 1216281 h 1311522"/>
              <a:gd name="connsiteX317" fmla="*/ 3617719 w 5057910"/>
              <a:gd name="connsiteY317" fmla="*/ 1216259 h 1311522"/>
              <a:gd name="connsiteX318" fmla="*/ 3618671 w 5057910"/>
              <a:gd name="connsiteY318" fmla="*/ 1216449 h 1311522"/>
              <a:gd name="connsiteX319" fmla="*/ 3617881 w 5057910"/>
              <a:gd name="connsiteY319" fmla="*/ 1216281 h 1311522"/>
              <a:gd name="connsiteX320" fmla="*/ 3627970 w 5057910"/>
              <a:gd name="connsiteY320" fmla="*/ 1217640 h 1311522"/>
              <a:gd name="connsiteX321" fmla="*/ 3636578 w 5057910"/>
              <a:gd name="connsiteY321" fmla="*/ 1213306 h 1311522"/>
              <a:gd name="connsiteX322" fmla="*/ 3603907 w 5057910"/>
              <a:gd name="connsiteY322" fmla="*/ 1213306 h 1311522"/>
              <a:gd name="connsiteX323" fmla="*/ 657038 w 5057910"/>
              <a:gd name="connsiteY323" fmla="*/ 1211913 h 1311522"/>
              <a:gd name="connsiteX324" fmla="*/ 653328 w 5057910"/>
              <a:gd name="connsiteY324" fmla="*/ 1214658 h 1311522"/>
              <a:gd name="connsiteX325" fmla="*/ 653253 w 5057910"/>
              <a:gd name="connsiteY325" fmla="*/ 1214639 h 1311522"/>
              <a:gd name="connsiteX326" fmla="*/ 652967 w 5057910"/>
              <a:gd name="connsiteY326" fmla="*/ 1214925 h 1311522"/>
              <a:gd name="connsiteX327" fmla="*/ 653328 w 5057910"/>
              <a:gd name="connsiteY327" fmla="*/ 1214658 h 1311522"/>
              <a:gd name="connsiteX328" fmla="*/ 660682 w 5057910"/>
              <a:gd name="connsiteY328" fmla="*/ 1216544 h 1311522"/>
              <a:gd name="connsiteX329" fmla="*/ 657038 w 5057910"/>
              <a:gd name="connsiteY329" fmla="*/ 1211913 h 1311522"/>
              <a:gd name="connsiteX330" fmla="*/ 4040057 w 5057910"/>
              <a:gd name="connsiteY330" fmla="*/ 1209972 h 1311522"/>
              <a:gd name="connsiteX331" fmla="*/ 4043486 w 5057910"/>
              <a:gd name="connsiteY331" fmla="*/ 1214639 h 1311522"/>
              <a:gd name="connsiteX332" fmla="*/ 4018245 w 5057910"/>
              <a:gd name="connsiteY332" fmla="*/ 1214639 h 1311522"/>
              <a:gd name="connsiteX333" fmla="*/ 4040057 w 5057910"/>
              <a:gd name="connsiteY333" fmla="*/ 1209972 h 1311522"/>
              <a:gd name="connsiteX334" fmla="*/ 3655623 w 5057910"/>
              <a:gd name="connsiteY334" fmla="*/ 1209869 h 1311522"/>
              <a:gd name="connsiteX335" fmla="*/ 3637340 w 5057910"/>
              <a:gd name="connsiteY335" fmla="*/ 1211020 h 1311522"/>
              <a:gd name="connsiteX336" fmla="*/ 3641064 w 5057910"/>
              <a:gd name="connsiteY336" fmla="*/ 1215471 h 1311522"/>
              <a:gd name="connsiteX337" fmla="*/ 3640293 w 5057910"/>
              <a:gd name="connsiteY337" fmla="*/ 1215497 h 1311522"/>
              <a:gd name="connsiteX338" fmla="*/ 3641245 w 5057910"/>
              <a:gd name="connsiteY338" fmla="*/ 1215687 h 1311522"/>
              <a:gd name="connsiteX339" fmla="*/ 3641064 w 5057910"/>
              <a:gd name="connsiteY339" fmla="*/ 1215471 h 1311522"/>
              <a:gd name="connsiteX340" fmla="*/ 3659914 w 5057910"/>
              <a:gd name="connsiteY340" fmla="*/ 1214830 h 1311522"/>
              <a:gd name="connsiteX341" fmla="*/ 3655623 w 5057910"/>
              <a:gd name="connsiteY341" fmla="*/ 1209869 h 1311522"/>
              <a:gd name="connsiteX342" fmla="*/ 4055071 w 5057910"/>
              <a:gd name="connsiteY342" fmla="*/ 1209008 h 1311522"/>
              <a:gd name="connsiteX343" fmla="*/ 4064155 w 5057910"/>
              <a:gd name="connsiteY343" fmla="*/ 1210829 h 1311522"/>
              <a:gd name="connsiteX344" fmla="*/ 4047772 w 5057910"/>
              <a:gd name="connsiteY344" fmla="*/ 1210829 h 1311522"/>
              <a:gd name="connsiteX345" fmla="*/ 4055071 w 5057910"/>
              <a:gd name="connsiteY345" fmla="*/ 1209008 h 1311522"/>
              <a:gd name="connsiteX346" fmla="*/ 4091515 w 5057910"/>
              <a:gd name="connsiteY346" fmla="*/ 1207424 h 1311522"/>
              <a:gd name="connsiteX347" fmla="*/ 4103493 w 5057910"/>
              <a:gd name="connsiteY347" fmla="*/ 1208638 h 1311522"/>
              <a:gd name="connsiteX348" fmla="*/ 4082538 w 5057910"/>
              <a:gd name="connsiteY348" fmla="*/ 1208638 h 1311522"/>
              <a:gd name="connsiteX349" fmla="*/ 4091515 w 5057910"/>
              <a:gd name="connsiteY349" fmla="*/ 1207424 h 1311522"/>
              <a:gd name="connsiteX350" fmla="*/ 3699527 w 5057910"/>
              <a:gd name="connsiteY350" fmla="*/ 1207139 h 1311522"/>
              <a:gd name="connsiteX351" fmla="*/ 3679917 w 5057910"/>
              <a:gd name="connsiteY351" fmla="*/ 1210544 h 1311522"/>
              <a:gd name="connsiteX352" fmla="*/ 3669273 w 5057910"/>
              <a:gd name="connsiteY352" fmla="*/ 1209389 h 1311522"/>
              <a:gd name="connsiteX353" fmla="*/ 3663554 w 5057910"/>
              <a:gd name="connsiteY353" fmla="*/ 1215886 h 1311522"/>
              <a:gd name="connsiteX354" fmla="*/ 3662105 w 5057910"/>
              <a:gd name="connsiteY354" fmla="*/ 1216259 h 1311522"/>
              <a:gd name="connsiteX355" fmla="*/ 3663058 w 5057910"/>
              <a:gd name="connsiteY355" fmla="*/ 1216449 h 1311522"/>
              <a:gd name="connsiteX356" fmla="*/ 3663554 w 5057910"/>
              <a:gd name="connsiteY356" fmla="*/ 1215886 h 1311522"/>
              <a:gd name="connsiteX357" fmla="*/ 3674197 w 5057910"/>
              <a:gd name="connsiteY357" fmla="*/ 1213146 h 1311522"/>
              <a:gd name="connsiteX358" fmla="*/ 3719350 w 5057910"/>
              <a:gd name="connsiteY358" fmla="*/ 1209877 h 1311522"/>
              <a:gd name="connsiteX359" fmla="*/ 3699527 w 5057910"/>
              <a:gd name="connsiteY359" fmla="*/ 1207139 h 1311522"/>
              <a:gd name="connsiteX360" fmla="*/ 4115305 w 5057910"/>
              <a:gd name="connsiteY360" fmla="*/ 1205114 h 1311522"/>
              <a:gd name="connsiteX361" fmla="*/ 4111781 w 5057910"/>
              <a:gd name="connsiteY361" fmla="*/ 1208638 h 1311522"/>
              <a:gd name="connsiteX362" fmla="*/ 4115305 w 5057910"/>
              <a:gd name="connsiteY362" fmla="*/ 1205114 h 1311522"/>
              <a:gd name="connsiteX363" fmla="*/ 3428171 w 5057910"/>
              <a:gd name="connsiteY363" fmla="*/ 1201495 h 1311522"/>
              <a:gd name="connsiteX364" fmla="*/ 3424266 w 5057910"/>
              <a:gd name="connsiteY364" fmla="*/ 1205305 h 1311522"/>
              <a:gd name="connsiteX365" fmla="*/ 3426457 w 5057910"/>
              <a:gd name="connsiteY365" fmla="*/ 1205305 h 1311522"/>
              <a:gd name="connsiteX366" fmla="*/ 3428171 w 5057910"/>
              <a:gd name="connsiteY366" fmla="*/ 1201495 h 1311522"/>
              <a:gd name="connsiteX367" fmla="*/ 3170044 w 5057910"/>
              <a:gd name="connsiteY367" fmla="*/ 1173492 h 1311522"/>
              <a:gd name="connsiteX368" fmla="*/ 3167843 w 5057910"/>
              <a:gd name="connsiteY368" fmla="*/ 1175692 h 1311522"/>
              <a:gd name="connsiteX369" fmla="*/ 3170044 w 5057910"/>
              <a:gd name="connsiteY369" fmla="*/ 1178921 h 1311522"/>
              <a:gd name="connsiteX370" fmla="*/ 4271610 w 5057910"/>
              <a:gd name="connsiteY370" fmla="*/ 1169872 h 1311522"/>
              <a:gd name="connsiteX371" fmla="*/ 4265300 w 5057910"/>
              <a:gd name="connsiteY371" fmla="*/ 1170622 h 1311522"/>
              <a:gd name="connsiteX372" fmla="*/ 4263135 w 5057910"/>
              <a:gd name="connsiteY372" fmla="*/ 1175011 h 1311522"/>
              <a:gd name="connsiteX373" fmla="*/ 4262561 w 5057910"/>
              <a:gd name="connsiteY373" fmla="*/ 1174920 h 1311522"/>
              <a:gd name="connsiteX374" fmla="*/ 4263133 w 5057910"/>
              <a:gd name="connsiteY374" fmla="*/ 1175015 h 1311522"/>
              <a:gd name="connsiteX375" fmla="*/ 4263135 w 5057910"/>
              <a:gd name="connsiteY375" fmla="*/ 1175011 h 1311522"/>
              <a:gd name="connsiteX376" fmla="*/ 4271563 w 5057910"/>
              <a:gd name="connsiteY376" fmla="*/ 1176337 h 1311522"/>
              <a:gd name="connsiteX377" fmla="*/ 4278563 w 5057910"/>
              <a:gd name="connsiteY377" fmla="*/ 1173396 h 1311522"/>
              <a:gd name="connsiteX378" fmla="*/ 4271610 w 5057910"/>
              <a:gd name="connsiteY378" fmla="*/ 1169872 h 1311522"/>
              <a:gd name="connsiteX379" fmla="*/ 4294875 w 5057910"/>
              <a:gd name="connsiteY379" fmla="*/ 1167777 h 1311522"/>
              <a:gd name="connsiteX380" fmla="*/ 4293994 w 5057910"/>
              <a:gd name="connsiteY380" fmla="*/ 1172825 h 1311522"/>
              <a:gd name="connsiteX381" fmla="*/ 4299804 w 5057910"/>
              <a:gd name="connsiteY381" fmla="*/ 1172825 h 1311522"/>
              <a:gd name="connsiteX382" fmla="*/ 4299232 w 5057910"/>
              <a:gd name="connsiteY382" fmla="*/ 1172729 h 1311522"/>
              <a:gd name="connsiteX383" fmla="*/ 4301042 w 5057910"/>
              <a:gd name="connsiteY383" fmla="*/ 1169301 h 1311522"/>
              <a:gd name="connsiteX384" fmla="*/ 4294875 w 5057910"/>
              <a:gd name="connsiteY384" fmla="*/ 1167777 h 1311522"/>
              <a:gd name="connsiteX385" fmla="*/ 4052249 w 5057910"/>
              <a:gd name="connsiteY385" fmla="*/ 1155870 h 1311522"/>
              <a:gd name="connsiteX386" fmla="*/ 4054163 w 5057910"/>
              <a:gd name="connsiteY386" fmla="*/ 1159010 h 1311522"/>
              <a:gd name="connsiteX387" fmla="*/ 4054059 w 5057910"/>
              <a:gd name="connsiteY387" fmla="*/ 1159490 h 1311522"/>
              <a:gd name="connsiteX388" fmla="*/ 4054630 w 5057910"/>
              <a:gd name="connsiteY388" fmla="*/ 1159776 h 1311522"/>
              <a:gd name="connsiteX389" fmla="*/ 4054163 w 5057910"/>
              <a:gd name="connsiteY389" fmla="*/ 1159010 h 1311522"/>
              <a:gd name="connsiteX390" fmla="*/ 4054690 w 5057910"/>
              <a:gd name="connsiteY390" fmla="*/ 1156573 h 1311522"/>
              <a:gd name="connsiteX391" fmla="*/ 4052249 w 5057910"/>
              <a:gd name="connsiteY391" fmla="*/ 1155870 h 1311522"/>
              <a:gd name="connsiteX392" fmla="*/ 4089111 w 5057910"/>
              <a:gd name="connsiteY392" fmla="*/ 1145583 h 1311522"/>
              <a:gd name="connsiteX393" fmla="*/ 4084444 w 5057910"/>
              <a:gd name="connsiteY393" fmla="*/ 1150251 h 1311522"/>
              <a:gd name="connsiteX394" fmla="*/ 4087301 w 5057910"/>
              <a:gd name="connsiteY394" fmla="*/ 1150251 h 1311522"/>
              <a:gd name="connsiteX395" fmla="*/ 4086729 w 5057910"/>
              <a:gd name="connsiteY395" fmla="*/ 1150155 h 1311522"/>
              <a:gd name="connsiteX396" fmla="*/ 4089111 w 5057910"/>
              <a:gd name="connsiteY396" fmla="*/ 1145583 h 1311522"/>
              <a:gd name="connsiteX397" fmla="*/ 354549 w 5057910"/>
              <a:gd name="connsiteY397" fmla="*/ 1143011 h 1311522"/>
              <a:gd name="connsiteX398" fmla="*/ 346071 w 5057910"/>
              <a:gd name="connsiteY398" fmla="*/ 1146917 h 1311522"/>
              <a:gd name="connsiteX399" fmla="*/ 349881 w 5057910"/>
              <a:gd name="connsiteY399" fmla="*/ 1146917 h 1311522"/>
              <a:gd name="connsiteX400" fmla="*/ 349881 w 5057910"/>
              <a:gd name="connsiteY400" fmla="*/ 1147012 h 1311522"/>
              <a:gd name="connsiteX401" fmla="*/ 354549 w 5057910"/>
              <a:gd name="connsiteY401" fmla="*/ 1143011 h 1311522"/>
              <a:gd name="connsiteX402" fmla="*/ 517426 w 5057910"/>
              <a:gd name="connsiteY402" fmla="*/ 1108150 h 1311522"/>
              <a:gd name="connsiteX403" fmla="*/ 519712 w 5057910"/>
              <a:gd name="connsiteY403" fmla="*/ 1112055 h 1311522"/>
              <a:gd name="connsiteX404" fmla="*/ 520188 w 5057910"/>
              <a:gd name="connsiteY404" fmla="*/ 1112055 h 1311522"/>
              <a:gd name="connsiteX405" fmla="*/ 517426 w 5057910"/>
              <a:gd name="connsiteY405" fmla="*/ 1108150 h 1311522"/>
              <a:gd name="connsiteX406" fmla="*/ 397316 w 5057910"/>
              <a:gd name="connsiteY406" fmla="*/ 1104911 h 1311522"/>
              <a:gd name="connsiteX407" fmla="*/ 398935 w 5057910"/>
              <a:gd name="connsiteY407" fmla="*/ 1108055 h 1311522"/>
              <a:gd name="connsiteX408" fmla="*/ 398935 w 5057910"/>
              <a:gd name="connsiteY408" fmla="*/ 1108150 h 1311522"/>
              <a:gd name="connsiteX409" fmla="*/ 399697 w 5057910"/>
              <a:gd name="connsiteY409" fmla="*/ 1104911 h 1311522"/>
              <a:gd name="connsiteX410" fmla="*/ 352553 w 5057910"/>
              <a:gd name="connsiteY410" fmla="*/ 1099263 h 1311522"/>
              <a:gd name="connsiteX411" fmla="*/ 346833 w 5057910"/>
              <a:gd name="connsiteY411" fmla="*/ 1100816 h 1311522"/>
              <a:gd name="connsiteX412" fmla="*/ 351215 w 5057910"/>
              <a:gd name="connsiteY412" fmla="*/ 1103233 h 1311522"/>
              <a:gd name="connsiteX413" fmla="*/ 352925 w 5057910"/>
              <a:gd name="connsiteY413" fmla="*/ 1099511 h 1311522"/>
              <a:gd name="connsiteX414" fmla="*/ 353025 w 5057910"/>
              <a:gd name="connsiteY414" fmla="*/ 1099577 h 1311522"/>
              <a:gd name="connsiteX415" fmla="*/ 353025 w 5057910"/>
              <a:gd name="connsiteY415" fmla="*/ 1099292 h 1311522"/>
              <a:gd name="connsiteX416" fmla="*/ 352925 w 5057910"/>
              <a:gd name="connsiteY416" fmla="*/ 1099511 h 1311522"/>
              <a:gd name="connsiteX417" fmla="*/ 364740 w 5057910"/>
              <a:gd name="connsiteY417" fmla="*/ 1086242 h 1311522"/>
              <a:gd name="connsiteX418" fmla="*/ 364740 w 5057910"/>
              <a:gd name="connsiteY418" fmla="*/ 1086338 h 1311522"/>
              <a:gd name="connsiteX419" fmla="*/ 371979 w 5057910"/>
              <a:gd name="connsiteY419" fmla="*/ 1096625 h 1311522"/>
              <a:gd name="connsiteX420" fmla="*/ 364740 w 5057910"/>
              <a:gd name="connsiteY420" fmla="*/ 1086242 h 1311522"/>
              <a:gd name="connsiteX421" fmla="*/ 4430630 w 5057910"/>
              <a:gd name="connsiteY421" fmla="*/ 1016817 h 1311522"/>
              <a:gd name="connsiteX422" fmla="*/ 4417723 w 5057910"/>
              <a:gd name="connsiteY422" fmla="*/ 1022044 h 1311522"/>
              <a:gd name="connsiteX423" fmla="*/ 4446298 w 5057910"/>
              <a:gd name="connsiteY423" fmla="*/ 1017377 h 1311522"/>
              <a:gd name="connsiteX424" fmla="*/ 4445536 w 5057910"/>
              <a:gd name="connsiteY424" fmla="*/ 1017091 h 1311522"/>
              <a:gd name="connsiteX425" fmla="*/ 4430630 w 5057910"/>
              <a:gd name="connsiteY425" fmla="*/ 1016817 h 1311522"/>
              <a:gd name="connsiteX426" fmla="*/ 94556 w 5057910"/>
              <a:gd name="connsiteY426" fmla="*/ 1016577 h 1311522"/>
              <a:gd name="connsiteX427" fmla="*/ 107280 w 5057910"/>
              <a:gd name="connsiteY427" fmla="*/ 1020997 h 1311522"/>
              <a:gd name="connsiteX428" fmla="*/ 90135 w 5057910"/>
              <a:gd name="connsiteY428" fmla="*/ 1020997 h 1311522"/>
              <a:gd name="connsiteX429" fmla="*/ 94556 w 5057910"/>
              <a:gd name="connsiteY429" fmla="*/ 1016577 h 1311522"/>
              <a:gd name="connsiteX430" fmla="*/ 4355168 w 5057910"/>
              <a:gd name="connsiteY430" fmla="*/ 1015174 h 1311522"/>
              <a:gd name="connsiteX431" fmla="*/ 4348381 w 5057910"/>
              <a:gd name="connsiteY431" fmla="*/ 1015853 h 1311522"/>
              <a:gd name="connsiteX432" fmla="*/ 4347619 w 5057910"/>
              <a:gd name="connsiteY432" fmla="*/ 1018996 h 1311522"/>
              <a:gd name="connsiteX433" fmla="*/ 4347524 w 5057910"/>
              <a:gd name="connsiteY433" fmla="*/ 1018996 h 1311522"/>
              <a:gd name="connsiteX434" fmla="*/ 4359811 w 5057910"/>
              <a:gd name="connsiteY434" fmla="*/ 1018139 h 1311522"/>
              <a:gd name="connsiteX435" fmla="*/ 4355168 w 5057910"/>
              <a:gd name="connsiteY435" fmla="*/ 1015174 h 1311522"/>
              <a:gd name="connsiteX436" fmla="*/ 4370384 w 5057910"/>
              <a:gd name="connsiteY436" fmla="*/ 1013245 h 1311522"/>
              <a:gd name="connsiteX437" fmla="*/ 4367146 w 5057910"/>
              <a:gd name="connsiteY437" fmla="*/ 1015281 h 1311522"/>
              <a:gd name="connsiteX438" fmla="*/ 4369495 w 5057910"/>
              <a:gd name="connsiteY438" fmla="*/ 1016785 h 1311522"/>
              <a:gd name="connsiteX439" fmla="*/ 4369432 w 5057910"/>
              <a:gd name="connsiteY439" fmla="*/ 1016805 h 1311522"/>
              <a:gd name="connsiteX440" fmla="*/ 4369527 w 5057910"/>
              <a:gd name="connsiteY440" fmla="*/ 1016805 h 1311522"/>
              <a:gd name="connsiteX441" fmla="*/ 4369495 w 5057910"/>
              <a:gd name="connsiteY441" fmla="*/ 1016785 h 1311522"/>
              <a:gd name="connsiteX442" fmla="*/ 4374194 w 5057910"/>
              <a:gd name="connsiteY442" fmla="*/ 1015281 h 1311522"/>
              <a:gd name="connsiteX443" fmla="*/ 4370384 w 5057910"/>
              <a:gd name="connsiteY443" fmla="*/ 1013245 h 1311522"/>
              <a:gd name="connsiteX444" fmla="*/ 4477921 w 5057910"/>
              <a:gd name="connsiteY444" fmla="*/ 1012900 h 1311522"/>
              <a:gd name="connsiteX445" fmla="*/ 4457633 w 5057910"/>
              <a:gd name="connsiteY445" fmla="*/ 1013948 h 1311522"/>
              <a:gd name="connsiteX446" fmla="*/ 4478684 w 5057910"/>
              <a:gd name="connsiteY446" fmla="*/ 1013186 h 1311522"/>
              <a:gd name="connsiteX447" fmla="*/ 4400864 w 5057910"/>
              <a:gd name="connsiteY447" fmla="*/ 1005280 h 1311522"/>
              <a:gd name="connsiteX448" fmla="*/ 4385529 w 5057910"/>
              <a:gd name="connsiteY448" fmla="*/ 1011185 h 1311522"/>
              <a:gd name="connsiteX449" fmla="*/ 4385434 w 5057910"/>
              <a:gd name="connsiteY449" fmla="*/ 1011185 h 1311522"/>
              <a:gd name="connsiteX450" fmla="*/ 4414771 w 5057910"/>
              <a:gd name="connsiteY450" fmla="*/ 1008518 h 1311522"/>
              <a:gd name="connsiteX451" fmla="*/ 4400864 w 5057910"/>
              <a:gd name="connsiteY451" fmla="*/ 1005280 h 1311522"/>
              <a:gd name="connsiteX452" fmla="*/ 4633798 w 5057910"/>
              <a:gd name="connsiteY452" fmla="*/ 1003470 h 1311522"/>
              <a:gd name="connsiteX453" fmla="*/ 4626416 w 5057910"/>
              <a:gd name="connsiteY453" fmla="*/ 1007280 h 1311522"/>
              <a:gd name="connsiteX454" fmla="*/ 4641942 w 5057910"/>
              <a:gd name="connsiteY454" fmla="*/ 1006518 h 1311522"/>
              <a:gd name="connsiteX455" fmla="*/ 4641180 w 5057910"/>
              <a:gd name="connsiteY455" fmla="*/ 1006232 h 1311522"/>
              <a:gd name="connsiteX456" fmla="*/ 4633798 w 5057910"/>
              <a:gd name="connsiteY456" fmla="*/ 1003470 h 1311522"/>
              <a:gd name="connsiteX457" fmla="*/ 4658325 w 5057910"/>
              <a:gd name="connsiteY457" fmla="*/ 1001565 h 1311522"/>
              <a:gd name="connsiteX458" fmla="*/ 4646609 w 5057910"/>
              <a:gd name="connsiteY458" fmla="*/ 1002708 h 1311522"/>
              <a:gd name="connsiteX459" fmla="*/ 4659087 w 5057910"/>
              <a:gd name="connsiteY459" fmla="*/ 1001851 h 1311522"/>
              <a:gd name="connsiteX460" fmla="*/ 286195 w 5057910"/>
              <a:gd name="connsiteY460" fmla="*/ 978492 h 1311522"/>
              <a:gd name="connsiteX461" fmla="*/ 293399 w 5057910"/>
              <a:gd name="connsiteY461" fmla="*/ 981849 h 1311522"/>
              <a:gd name="connsiteX462" fmla="*/ 287779 w 5057910"/>
              <a:gd name="connsiteY462" fmla="*/ 985754 h 1311522"/>
              <a:gd name="connsiteX463" fmla="*/ 278921 w 5057910"/>
              <a:gd name="connsiteY463" fmla="*/ 981563 h 1311522"/>
              <a:gd name="connsiteX464" fmla="*/ 286195 w 5057910"/>
              <a:gd name="connsiteY464" fmla="*/ 978492 h 1311522"/>
              <a:gd name="connsiteX465" fmla="*/ 46379 w 5057910"/>
              <a:gd name="connsiteY465" fmla="*/ 954787 h 1311522"/>
              <a:gd name="connsiteX466" fmla="*/ 54321 w 5057910"/>
              <a:gd name="connsiteY466" fmla="*/ 967657 h 1311522"/>
              <a:gd name="connsiteX467" fmla="*/ 42034 w 5057910"/>
              <a:gd name="connsiteY467" fmla="*/ 982802 h 1311522"/>
              <a:gd name="connsiteX468" fmla="*/ 31080 w 5057910"/>
              <a:gd name="connsiteY468" fmla="*/ 985374 h 1311522"/>
              <a:gd name="connsiteX469" fmla="*/ 31937 w 5057910"/>
              <a:gd name="connsiteY469" fmla="*/ 960704 h 1311522"/>
              <a:gd name="connsiteX470" fmla="*/ 46379 w 5057910"/>
              <a:gd name="connsiteY470" fmla="*/ 954787 h 1311522"/>
              <a:gd name="connsiteX471" fmla="*/ 94409 w 5057910"/>
              <a:gd name="connsiteY471" fmla="*/ 936807 h 1311522"/>
              <a:gd name="connsiteX472" fmla="*/ 101755 w 5057910"/>
              <a:gd name="connsiteY472" fmla="*/ 939844 h 1311522"/>
              <a:gd name="connsiteX473" fmla="*/ 87277 w 5057910"/>
              <a:gd name="connsiteY473" fmla="*/ 939844 h 1311522"/>
              <a:gd name="connsiteX474" fmla="*/ 94409 w 5057910"/>
              <a:gd name="connsiteY474" fmla="*/ 936807 h 1311522"/>
              <a:gd name="connsiteX475" fmla="*/ 116876 w 5057910"/>
              <a:gd name="connsiteY475" fmla="*/ 926342 h 1311522"/>
              <a:gd name="connsiteX476" fmla="*/ 124425 w 5057910"/>
              <a:gd name="connsiteY476" fmla="*/ 926889 h 1311522"/>
              <a:gd name="connsiteX477" fmla="*/ 109185 w 5057910"/>
              <a:gd name="connsiteY477" fmla="*/ 929080 h 1311522"/>
              <a:gd name="connsiteX478" fmla="*/ 116876 w 5057910"/>
              <a:gd name="connsiteY478" fmla="*/ 926342 h 1311522"/>
              <a:gd name="connsiteX479" fmla="*/ 4673863 w 5057910"/>
              <a:gd name="connsiteY479" fmla="*/ 905530 h 1311522"/>
              <a:gd name="connsiteX480" fmla="*/ 4668382 w 5057910"/>
              <a:gd name="connsiteY480" fmla="*/ 908286 h 1311522"/>
              <a:gd name="connsiteX481" fmla="*/ 4667659 w 5057910"/>
              <a:gd name="connsiteY481" fmla="*/ 908315 h 1311522"/>
              <a:gd name="connsiteX482" fmla="*/ 4667755 w 5057910"/>
              <a:gd name="connsiteY482" fmla="*/ 908601 h 1311522"/>
              <a:gd name="connsiteX483" fmla="*/ 4668382 w 5057910"/>
              <a:gd name="connsiteY483" fmla="*/ 908286 h 1311522"/>
              <a:gd name="connsiteX484" fmla="*/ 4681757 w 5057910"/>
              <a:gd name="connsiteY484" fmla="*/ 907744 h 1311522"/>
              <a:gd name="connsiteX485" fmla="*/ 4673863 w 5057910"/>
              <a:gd name="connsiteY485" fmla="*/ 905530 h 1311522"/>
              <a:gd name="connsiteX486" fmla="*/ 4760243 w 5057910"/>
              <a:gd name="connsiteY486" fmla="*/ 900029 h 1311522"/>
              <a:gd name="connsiteX487" fmla="*/ 4744621 w 5057910"/>
              <a:gd name="connsiteY487" fmla="*/ 908315 h 1311522"/>
              <a:gd name="connsiteX488" fmla="*/ 4766624 w 5057910"/>
              <a:gd name="connsiteY488" fmla="*/ 906220 h 1311522"/>
              <a:gd name="connsiteX489" fmla="*/ 4760243 w 5057910"/>
              <a:gd name="connsiteY489" fmla="*/ 900029 h 1311522"/>
              <a:gd name="connsiteX490" fmla="*/ 4807760 w 5057910"/>
              <a:gd name="connsiteY490" fmla="*/ 887491 h 1311522"/>
              <a:gd name="connsiteX491" fmla="*/ 4789294 w 5057910"/>
              <a:gd name="connsiteY491" fmla="*/ 890027 h 1311522"/>
              <a:gd name="connsiteX492" fmla="*/ 4784245 w 5057910"/>
              <a:gd name="connsiteY492" fmla="*/ 899076 h 1311522"/>
              <a:gd name="connsiteX493" fmla="*/ 4817869 w 5057910"/>
              <a:gd name="connsiteY493" fmla="*/ 894314 h 1311522"/>
              <a:gd name="connsiteX494" fmla="*/ 4807760 w 5057910"/>
              <a:gd name="connsiteY494" fmla="*/ 887491 h 1311522"/>
              <a:gd name="connsiteX495" fmla="*/ 4979496 w 5057910"/>
              <a:gd name="connsiteY495" fmla="*/ 872502 h 1311522"/>
              <a:gd name="connsiteX496" fmla="*/ 4989891 w 5057910"/>
              <a:gd name="connsiteY496" fmla="*/ 880979 h 1311522"/>
              <a:gd name="connsiteX497" fmla="*/ 4983128 w 5057910"/>
              <a:gd name="connsiteY497" fmla="*/ 906030 h 1311522"/>
              <a:gd name="connsiteX498" fmla="*/ 4963506 w 5057910"/>
              <a:gd name="connsiteY498" fmla="*/ 906030 h 1311522"/>
              <a:gd name="connsiteX499" fmla="*/ 4960839 w 5057910"/>
              <a:gd name="connsiteY499" fmla="*/ 894219 h 1311522"/>
              <a:gd name="connsiteX500" fmla="*/ 4963601 w 5057910"/>
              <a:gd name="connsiteY500" fmla="*/ 875169 h 1311522"/>
              <a:gd name="connsiteX501" fmla="*/ 4979496 w 5057910"/>
              <a:gd name="connsiteY501" fmla="*/ 872502 h 1311522"/>
              <a:gd name="connsiteX502" fmla="*/ 5015179 w 5057910"/>
              <a:gd name="connsiteY502" fmla="*/ 842486 h 1311522"/>
              <a:gd name="connsiteX503" fmla="*/ 5021989 w 5057910"/>
              <a:gd name="connsiteY503" fmla="*/ 844879 h 1311522"/>
              <a:gd name="connsiteX504" fmla="*/ 5007226 w 5057910"/>
              <a:gd name="connsiteY504" fmla="*/ 843450 h 1311522"/>
              <a:gd name="connsiteX505" fmla="*/ 5015179 w 5057910"/>
              <a:gd name="connsiteY505" fmla="*/ 842486 h 1311522"/>
              <a:gd name="connsiteX506" fmla="*/ 4864446 w 5057910"/>
              <a:gd name="connsiteY506" fmla="*/ 824270 h 1311522"/>
              <a:gd name="connsiteX507" fmla="*/ 4855969 w 5057910"/>
              <a:gd name="connsiteY507" fmla="*/ 827639 h 1311522"/>
              <a:gd name="connsiteX508" fmla="*/ 4868351 w 5057910"/>
              <a:gd name="connsiteY508" fmla="*/ 829734 h 1311522"/>
              <a:gd name="connsiteX509" fmla="*/ 4873780 w 5057910"/>
              <a:gd name="connsiteY509" fmla="*/ 825829 h 1311522"/>
              <a:gd name="connsiteX510" fmla="*/ 4864446 w 5057910"/>
              <a:gd name="connsiteY510" fmla="*/ 824270 h 1311522"/>
              <a:gd name="connsiteX511" fmla="*/ 4919119 w 5057910"/>
              <a:gd name="connsiteY511" fmla="*/ 784681 h 1311522"/>
              <a:gd name="connsiteX512" fmla="*/ 4868256 w 5057910"/>
              <a:gd name="connsiteY512" fmla="*/ 786395 h 1311522"/>
              <a:gd name="connsiteX513" fmla="*/ 4869399 w 5057910"/>
              <a:gd name="connsiteY513" fmla="*/ 787919 h 1311522"/>
              <a:gd name="connsiteX514" fmla="*/ 4869304 w 5057910"/>
              <a:gd name="connsiteY514" fmla="*/ 788015 h 1311522"/>
              <a:gd name="connsiteX515" fmla="*/ 4919119 w 5057910"/>
              <a:gd name="connsiteY515" fmla="*/ 784681 h 1311522"/>
              <a:gd name="connsiteX516" fmla="*/ 4925025 w 5057910"/>
              <a:gd name="connsiteY516" fmla="*/ 777823 h 1311522"/>
              <a:gd name="connsiteX517" fmla="*/ 4912547 w 5057910"/>
              <a:gd name="connsiteY517" fmla="*/ 778776 h 1311522"/>
              <a:gd name="connsiteX518" fmla="*/ 4939789 w 5057910"/>
              <a:gd name="connsiteY518" fmla="*/ 778394 h 1311522"/>
              <a:gd name="connsiteX519" fmla="*/ 4939884 w 5057910"/>
              <a:gd name="connsiteY519" fmla="*/ 778394 h 1311522"/>
              <a:gd name="connsiteX520" fmla="*/ 4925025 w 5057910"/>
              <a:gd name="connsiteY520" fmla="*/ 777823 h 1311522"/>
              <a:gd name="connsiteX521" fmla="*/ 4780102 w 5057910"/>
              <a:gd name="connsiteY521" fmla="*/ 749772 h 1311522"/>
              <a:gd name="connsiteX522" fmla="*/ 4751384 w 5057910"/>
              <a:gd name="connsiteY522" fmla="*/ 752105 h 1311522"/>
              <a:gd name="connsiteX523" fmla="*/ 4752432 w 5057910"/>
              <a:gd name="connsiteY523" fmla="*/ 754677 h 1311522"/>
              <a:gd name="connsiteX524" fmla="*/ 4790532 w 5057910"/>
              <a:gd name="connsiteY524" fmla="*/ 755915 h 1311522"/>
              <a:gd name="connsiteX525" fmla="*/ 4790532 w 5057910"/>
              <a:gd name="connsiteY525" fmla="*/ 755820 h 1311522"/>
              <a:gd name="connsiteX526" fmla="*/ 4790799 w 5057910"/>
              <a:gd name="connsiteY526" fmla="*/ 756668 h 1311522"/>
              <a:gd name="connsiteX527" fmla="*/ 4799676 w 5057910"/>
              <a:gd name="connsiteY527" fmla="*/ 760583 h 1311522"/>
              <a:gd name="connsiteX528" fmla="*/ 4780102 w 5057910"/>
              <a:gd name="connsiteY528" fmla="*/ 749772 h 1311522"/>
              <a:gd name="connsiteX529" fmla="*/ 9172 w 5057910"/>
              <a:gd name="connsiteY529" fmla="*/ 730008 h 1311522"/>
              <a:gd name="connsiteX530" fmla="*/ 18602 w 5057910"/>
              <a:gd name="connsiteY530" fmla="*/ 737723 h 1311522"/>
              <a:gd name="connsiteX531" fmla="*/ 12030 w 5057910"/>
              <a:gd name="connsiteY531" fmla="*/ 746105 h 1311522"/>
              <a:gd name="connsiteX532" fmla="*/ 2505 w 5057910"/>
              <a:gd name="connsiteY532" fmla="*/ 743915 h 1311522"/>
              <a:gd name="connsiteX533" fmla="*/ 9172 w 5057910"/>
              <a:gd name="connsiteY533" fmla="*/ 730008 h 1311522"/>
              <a:gd name="connsiteX534" fmla="*/ 37271 w 5057910"/>
              <a:gd name="connsiteY534" fmla="*/ 692670 h 1311522"/>
              <a:gd name="connsiteX535" fmla="*/ 37271 w 5057910"/>
              <a:gd name="connsiteY535" fmla="*/ 702195 h 1311522"/>
              <a:gd name="connsiteX536" fmla="*/ 37271 w 5057910"/>
              <a:gd name="connsiteY536" fmla="*/ 692670 h 1311522"/>
              <a:gd name="connsiteX537" fmla="*/ 207268 w 5057910"/>
              <a:gd name="connsiteY537" fmla="*/ 678228 h 1311522"/>
              <a:gd name="connsiteX538" fmla="*/ 216722 w 5057910"/>
              <a:gd name="connsiteY538" fmla="*/ 678954 h 1311522"/>
              <a:gd name="connsiteX539" fmla="*/ 203101 w 5057910"/>
              <a:gd name="connsiteY539" fmla="*/ 680859 h 1311522"/>
              <a:gd name="connsiteX540" fmla="*/ 207268 w 5057910"/>
              <a:gd name="connsiteY540" fmla="*/ 678228 h 1311522"/>
              <a:gd name="connsiteX541" fmla="*/ 4793009 w 5057910"/>
              <a:gd name="connsiteY541" fmla="*/ 632019 h 1311522"/>
              <a:gd name="connsiteX542" fmla="*/ 4782817 w 5057910"/>
              <a:gd name="connsiteY542" fmla="*/ 635043 h 1311522"/>
              <a:gd name="connsiteX543" fmla="*/ 4798819 w 5057910"/>
              <a:gd name="connsiteY543" fmla="*/ 636091 h 1311522"/>
              <a:gd name="connsiteX544" fmla="*/ 4804343 w 5057910"/>
              <a:gd name="connsiteY544" fmla="*/ 633710 h 1311522"/>
              <a:gd name="connsiteX545" fmla="*/ 4793009 w 5057910"/>
              <a:gd name="connsiteY545" fmla="*/ 632019 h 1311522"/>
              <a:gd name="connsiteX546" fmla="*/ 4894510 w 5057910"/>
              <a:gd name="connsiteY546" fmla="*/ 582656 h 1311522"/>
              <a:gd name="connsiteX547" fmla="*/ 4900832 w 5057910"/>
              <a:gd name="connsiteY547" fmla="*/ 584275 h 1311522"/>
              <a:gd name="connsiteX548" fmla="*/ 4882258 w 5057910"/>
              <a:gd name="connsiteY548" fmla="*/ 594086 h 1311522"/>
              <a:gd name="connsiteX549" fmla="*/ 4887687 w 5057910"/>
              <a:gd name="connsiteY549" fmla="*/ 587038 h 1311522"/>
              <a:gd name="connsiteX550" fmla="*/ 4894510 w 5057910"/>
              <a:gd name="connsiteY550" fmla="*/ 582656 h 1311522"/>
              <a:gd name="connsiteX551" fmla="*/ 538381 w 5057910"/>
              <a:gd name="connsiteY551" fmla="*/ 534554 h 1311522"/>
              <a:gd name="connsiteX552" fmla="*/ 520950 w 5057910"/>
              <a:gd name="connsiteY552" fmla="*/ 547509 h 1311522"/>
              <a:gd name="connsiteX553" fmla="*/ 503043 w 5057910"/>
              <a:gd name="connsiteY553" fmla="*/ 546556 h 1311522"/>
              <a:gd name="connsiteX554" fmla="*/ 499757 w 5057910"/>
              <a:gd name="connsiteY554" fmla="*/ 559939 h 1311522"/>
              <a:gd name="connsiteX555" fmla="*/ 513140 w 5057910"/>
              <a:gd name="connsiteY555" fmla="*/ 563225 h 1311522"/>
              <a:gd name="connsiteX556" fmla="*/ 522665 w 5057910"/>
              <a:gd name="connsiteY556" fmla="*/ 561320 h 1311522"/>
              <a:gd name="connsiteX557" fmla="*/ 552764 w 5057910"/>
              <a:gd name="connsiteY557" fmla="*/ 555509 h 1311522"/>
              <a:gd name="connsiteX558" fmla="*/ 543239 w 5057910"/>
              <a:gd name="connsiteY558" fmla="*/ 550080 h 1311522"/>
              <a:gd name="connsiteX559" fmla="*/ 567337 w 5057910"/>
              <a:gd name="connsiteY559" fmla="*/ 550080 h 1311522"/>
              <a:gd name="connsiteX560" fmla="*/ 567623 w 5057910"/>
              <a:gd name="connsiteY560" fmla="*/ 549794 h 1311522"/>
              <a:gd name="connsiteX561" fmla="*/ 538381 w 5057910"/>
              <a:gd name="connsiteY561" fmla="*/ 534554 h 1311522"/>
              <a:gd name="connsiteX562" fmla="*/ 582434 w 5057910"/>
              <a:gd name="connsiteY562" fmla="*/ 534316 h 1311522"/>
              <a:gd name="connsiteX563" fmla="*/ 567337 w 5057910"/>
              <a:gd name="connsiteY563" fmla="*/ 536840 h 1311522"/>
              <a:gd name="connsiteX564" fmla="*/ 582958 w 5057910"/>
              <a:gd name="connsiteY564" fmla="*/ 543794 h 1311522"/>
              <a:gd name="connsiteX565" fmla="*/ 583244 w 5057910"/>
              <a:gd name="connsiteY565" fmla="*/ 543508 h 1311522"/>
              <a:gd name="connsiteX566" fmla="*/ 582434 w 5057910"/>
              <a:gd name="connsiteY566" fmla="*/ 534316 h 1311522"/>
              <a:gd name="connsiteX567" fmla="*/ 488280 w 5057910"/>
              <a:gd name="connsiteY567" fmla="*/ 531887 h 1311522"/>
              <a:gd name="connsiteX568" fmla="*/ 464943 w 5057910"/>
              <a:gd name="connsiteY568" fmla="*/ 538079 h 1311522"/>
              <a:gd name="connsiteX569" fmla="*/ 478183 w 5057910"/>
              <a:gd name="connsiteY569" fmla="*/ 540365 h 1311522"/>
              <a:gd name="connsiteX570" fmla="*/ 478183 w 5057910"/>
              <a:gd name="connsiteY570" fmla="*/ 540460 h 1311522"/>
              <a:gd name="connsiteX571" fmla="*/ 488280 w 5057910"/>
              <a:gd name="connsiteY571" fmla="*/ 531887 h 1311522"/>
              <a:gd name="connsiteX572" fmla="*/ 4832537 w 5057910"/>
              <a:gd name="connsiteY572" fmla="*/ 512456 h 1311522"/>
              <a:gd name="connsiteX573" fmla="*/ 4800628 w 5057910"/>
              <a:gd name="connsiteY573" fmla="*/ 516362 h 1311522"/>
              <a:gd name="connsiteX574" fmla="*/ 4832537 w 5057910"/>
              <a:gd name="connsiteY574" fmla="*/ 512456 h 1311522"/>
              <a:gd name="connsiteX575" fmla="*/ 4973317 w 5057910"/>
              <a:gd name="connsiteY575" fmla="*/ 505218 h 1311522"/>
              <a:gd name="connsiteX576" fmla="*/ 4981794 w 5057910"/>
              <a:gd name="connsiteY576" fmla="*/ 507504 h 1311522"/>
              <a:gd name="connsiteX577" fmla="*/ 4966935 w 5057910"/>
              <a:gd name="connsiteY577" fmla="*/ 510933 h 1311522"/>
              <a:gd name="connsiteX578" fmla="*/ 4973317 w 5057910"/>
              <a:gd name="connsiteY578" fmla="*/ 505218 h 1311522"/>
              <a:gd name="connsiteX579" fmla="*/ 536572 w 5057910"/>
              <a:gd name="connsiteY579" fmla="*/ 482072 h 1311522"/>
              <a:gd name="connsiteX580" fmla="*/ 534952 w 5057910"/>
              <a:gd name="connsiteY580" fmla="*/ 485216 h 1311522"/>
              <a:gd name="connsiteX581" fmla="*/ 536572 w 5057910"/>
              <a:gd name="connsiteY581" fmla="*/ 482072 h 1311522"/>
              <a:gd name="connsiteX582" fmla="*/ 300923 w 5057910"/>
              <a:gd name="connsiteY582" fmla="*/ 451021 h 1311522"/>
              <a:gd name="connsiteX583" fmla="*/ 259299 w 5057910"/>
              <a:gd name="connsiteY583" fmla="*/ 464642 h 1311522"/>
              <a:gd name="connsiteX584" fmla="*/ 254155 w 5057910"/>
              <a:gd name="connsiteY584" fmla="*/ 461975 h 1311522"/>
              <a:gd name="connsiteX585" fmla="*/ 300923 w 5057910"/>
              <a:gd name="connsiteY585" fmla="*/ 451021 h 1311522"/>
              <a:gd name="connsiteX586" fmla="*/ 3661498 w 5057910"/>
              <a:gd name="connsiteY586" fmla="*/ 447996 h 1311522"/>
              <a:gd name="connsiteX587" fmla="*/ 3655292 w 5057910"/>
              <a:gd name="connsiteY587" fmla="*/ 451188 h 1311522"/>
              <a:gd name="connsiteX588" fmla="*/ 3654295 w 5057910"/>
              <a:gd name="connsiteY588" fmla="*/ 451020 h 1311522"/>
              <a:gd name="connsiteX589" fmla="*/ 3655247 w 5057910"/>
              <a:gd name="connsiteY589" fmla="*/ 451211 h 1311522"/>
              <a:gd name="connsiteX590" fmla="*/ 3655292 w 5057910"/>
              <a:gd name="connsiteY590" fmla="*/ 451188 h 1311522"/>
              <a:gd name="connsiteX591" fmla="*/ 3662272 w 5057910"/>
              <a:gd name="connsiteY591" fmla="*/ 452366 h 1311522"/>
              <a:gd name="connsiteX592" fmla="*/ 3669249 w 5057910"/>
              <a:gd name="connsiteY592" fmla="*/ 448067 h 1311522"/>
              <a:gd name="connsiteX593" fmla="*/ 3661498 w 5057910"/>
              <a:gd name="connsiteY593" fmla="*/ 447996 h 1311522"/>
              <a:gd name="connsiteX594" fmla="*/ 309829 w 5057910"/>
              <a:gd name="connsiteY594" fmla="*/ 447710 h 1311522"/>
              <a:gd name="connsiteX595" fmla="*/ 314925 w 5057910"/>
              <a:gd name="connsiteY595" fmla="*/ 447877 h 1311522"/>
              <a:gd name="connsiteX596" fmla="*/ 304733 w 5057910"/>
              <a:gd name="connsiteY596" fmla="*/ 450830 h 1311522"/>
              <a:gd name="connsiteX597" fmla="*/ 309829 w 5057910"/>
              <a:gd name="connsiteY597" fmla="*/ 447710 h 1311522"/>
              <a:gd name="connsiteX598" fmla="*/ 3610003 w 5057910"/>
              <a:gd name="connsiteY598" fmla="*/ 433113 h 1311522"/>
              <a:gd name="connsiteX599" fmla="*/ 3604955 w 5057910"/>
              <a:gd name="connsiteY599" fmla="*/ 435399 h 1311522"/>
              <a:gd name="connsiteX600" fmla="*/ 3614480 w 5057910"/>
              <a:gd name="connsiteY600" fmla="*/ 435399 h 1311522"/>
              <a:gd name="connsiteX601" fmla="*/ 3610575 w 5057910"/>
              <a:gd name="connsiteY601" fmla="*/ 433113 h 1311522"/>
              <a:gd name="connsiteX602" fmla="*/ 3632673 w 5057910"/>
              <a:gd name="connsiteY602" fmla="*/ 429208 h 1311522"/>
              <a:gd name="connsiteX603" fmla="*/ 3664582 w 5057910"/>
              <a:gd name="connsiteY603" fmla="*/ 433875 h 1311522"/>
              <a:gd name="connsiteX604" fmla="*/ 3664391 w 5057910"/>
              <a:gd name="connsiteY604" fmla="*/ 433875 h 1311522"/>
              <a:gd name="connsiteX605" fmla="*/ 3632673 w 5057910"/>
              <a:gd name="connsiteY605" fmla="*/ 429208 h 1311522"/>
              <a:gd name="connsiteX606" fmla="*/ 3895468 w 5057910"/>
              <a:gd name="connsiteY606" fmla="*/ 427970 h 1311522"/>
              <a:gd name="connsiteX607" fmla="*/ 3890253 w 5057910"/>
              <a:gd name="connsiteY607" fmla="*/ 430197 h 1311522"/>
              <a:gd name="connsiteX608" fmla="*/ 3891210 w 5057910"/>
              <a:gd name="connsiteY608" fmla="*/ 433249 h 1311522"/>
              <a:gd name="connsiteX609" fmla="*/ 3890705 w 5057910"/>
              <a:gd name="connsiteY609" fmla="*/ 433875 h 1311522"/>
              <a:gd name="connsiteX610" fmla="*/ 3891467 w 5057910"/>
              <a:gd name="connsiteY610" fmla="*/ 434066 h 1311522"/>
              <a:gd name="connsiteX611" fmla="*/ 3891210 w 5057910"/>
              <a:gd name="connsiteY611" fmla="*/ 433249 h 1311522"/>
              <a:gd name="connsiteX612" fmla="*/ 3884514 w 5057910"/>
              <a:gd name="connsiteY612" fmla="*/ 427875 h 1311522"/>
              <a:gd name="connsiteX613" fmla="*/ 3881371 w 5057910"/>
              <a:gd name="connsiteY613" fmla="*/ 429398 h 1311522"/>
              <a:gd name="connsiteX614" fmla="*/ 3883752 w 5057910"/>
              <a:gd name="connsiteY614" fmla="*/ 429398 h 1311522"/>
              <a:gd name="connsiteX615" fmla="*/ 3882990 w 5057910"/>
              <a:gd name="connsiteY615" fmla="*/ 429208 h 1311522"/>
              <a:gd name="connsiteX616" fmla="*/ 3884514 w 5057910"/>
              <a:gd name="connsiteY616" fmla="*/ 427875 h 1311522"/>
              <a:gd name="connsiteX617" fmla="*/ 3930424 w 5057910"/>
              <a:gd name="connsiteY617" fmla="*/ 427684 h 1311522"/>
              <a:gd name="connsiteX618" fmla="*/ 3931186 w 5057910"/>
              <a:gd name="connsiteY618" fmla="*/ 427875 h 1311522"/>
              <a:gd name="connsiteX619" fmla="*/ 3934996 w 5057910"/>
              <a:gd name="connsiteY619" fmla="*/ 428636 h 1311522"/>
              <a:gd name="connsiteX620" fmla="*/ 3930424 w 5057910"/>
              <a:gd name="connsiteY620" fmla="*/ 427684 h 1311522"/>
              <a:gd name="connsiteX621" fmla="*/ 3770452 w 5057910"/>
              <a:gd name="connsiteY621" fmla="*/ 427172 h 1311522"/>
              <a:gd name="connsiteX622" fmla="*/ 3765677 w 5057910"/>
              <a:gd name="connsiteY622" fmla="*/ 429297 h 1311522"/>
              <a:gd name="connsiteX623" fmla="*/ 3764689 w 5057910"/>
              <a:gd name="connsiteY623" fmla="*/ 429208 h 1311522"/>
              <a:gd name="connsiteX624" fmla="*/ 3765451 w 5057910"/>
              <a:gd name="connsiteY624" fmla="*/ 429398 h 1311522"/>
              <a:gd name="connsiteX625" fmla="*/ 3765677 w 5057910"/>
              <a:gd name="connsiteY625" fmla="*/ 429297 h 1311522"/>
              <a:gd name="connsiteX626" fmla="*/ 3771535 w 5057910"/>
              <a:gd name="connsiteY626" fmla="*/ 429827 h 1311522"/>
              <a:gd name="connsiteX627" fmla="*/ 3777167 w 5057910"/>
              <a:gd name="connsiteY627" fmla="*/ 427875 h 1311522"/>
              <a:gd name="connsiteX628" fmla="*/ 3770452 w 5057910"/>
              <a:gd name="connsiteY628" fmla="*/ 427172 h 1311522"/>
              <a:gd name="connsiteX629" fmla="*/ 3731447 w 5057910"/>
              <a:gd name="connsiteY629" fmla="*/ 426255 h 1311522"/>
              <a:gd name="connsiteX630" fmla="*/ 3725065 w 5057910"/>
              <a:gd name="connsiteY630" fmla="*/ 427684 h 1311522"/>
              <a:gd name="connsiteX631" fmla="*/ 3726018 w 5057910"/>
              <a:gd name="connsiteY631" fmla="*/ 427875 h 1311522"/>
              <a:gd name="connsiteX632" fmla="*/ 3731447 w 5057910"/>
              <a:gd name="connsiteY632" fmla="*/ 426255 h 1311522"/>
              <a:gd name="connsiteX633" fmla="*/ 3918232 w 5057910"/>
              <a:gd name="connsiteY633" fmla="*/ 425934 h 1311522"/>
              <a:gd name="connsiteX634" fmla="*/ 3912136 w 5057910"/>
              <a:gd name="connsiteY634" fmla="*/ 429398 h 1311522"/>
              <a:gd name="connsiteX635" fmla="*/ 3923757 w 5057910"/>
              <a:gd name="connsiteY635" fmla="*/ 429398 h 1311522"/>
              <a:gd name="connsiteX636" fmla="*/ 3918232 w 5057910"/>
              <a:gd name="connsiteY636" fmla="*/ 425934 h 1311522"/>
              <a:gd name="connsiteX637" fmla="*/ 3989479 w 5057910"/>
              <a:gd name="connsiteY637" fmla="*/ 424731 h 1311522"/>
              <a:gd name="connsiteX638" fmla="*/ 3985369 w 5057910"/>
              <a:gd name="connsiteY638" fmla="*/ 431610 h 1311522"/>
              <a:gd name="connsiteX639" fmla="*/ 3984050 w 5057910"/>
              <a:gd name="connsiteY639" fmla="*/ 432351 h 1311522"/>
              <a:gd name="connsiteX640" fmla="*/ 3984812 w 5057910"/>
              <a:gd name="connsiteY640" fmla="*/ 432542 h 1311522"/>
              <a:gd name="connsiteX641" fmla="*/ 3985369 w 5057910"/>
              <a:gd name="connsiteY641" fmla="*/ 431610 h 1311522"/>
              <a:gd name="connsiteX642" fmla="*/ 3991658 w 5057910"/>
              <a:gd name="connsiteY642" fmla="*/ 428077 h 1311522"/>
              <a:gd name="connsiteX643" fmla="*/ 3989479 w 5057910"/>
              <a:gd name="connsiteY643" fmla="*/ 424731 h 1311522"/>
              <a:gd name="connsiteX644" fmla="*/ 4095016 w 5057910"/>
              <a:gd name="connsiteY644" fmla="*/ 424636 h 1311522"/>
              <a:gd name="connsiteX645" fmla="*/ 4095016 w 5057910"/>
              <a:gd name="connsiteY645" fmla="*/ 428541 h 1311522"/>
              <a:gd name="connsiteX646" fmla="*/ 4098160 w 5057910"/>
              <a:gd name="connsiteY646" fmla="*/ 427779 h 1311522"/>
              <a:gd name="connsiteX647" fmla="*/ 4095016 w 5057910"/>
              <a:gd name="connsiteY647" fmla="*/ 424636 h 1311522"/>
              <a:gd name="connsiteX648" fmla="*/ 3737461 w 5057910"/>
              <a:gd name="connsiteY648" fmla="*/ 424098 h 1311522"/>
              <a:gd name="connsiteX649" fmla="*/ 3735543 w 5057910"/>
              <a:gd name="connsiteY649" fmla="*/ 430922 h 1311522"/>
              <a:gd name="connsiteX650" fmla="*/ 3754593 w 5057910"/>
              <a:gd name="connsiteY650" fmla="*/ 432542 h 1311522"/>
              <a:gd name="connsiteX651" fmla="*/ 3753831 w 5057910"/>
              <a:gd name="connsiteY651" fmla="*/ 432351 h 1311522"/>
              <a:gd name="connsiteX652" fmla="*/ 3758879 w 5057910"/>
              <a:gd name="connsiteY652" fmla="*/ 426255 h 1311522"/>
              <a:gd name="connsiteX653" fmla="*/ 3737461 w 5057910"/>
              <a:gd name="connsiteY653" fmla="*/ 424098 h 1311522"/>
              <a:gd name="connsiteX654" fmla="*/ 3721351 w 5057910"/>
              <a:gd name="connsiteY654" fmla="*/ 423969 h 1311522"/>
              <a:gd name="connsiteX655" fmla="*/ 3677631 w 5057910"/>
              <a:gd name="connsiteY655" fmla="*/ 426350 h 1311522"/>
              <a:gd name="connsiteX656" fmla="*/ 3674678 w 5057910"/>
              <a:gd name="connsiteY656" fmla="*/ 437209 h 1311522"/>
              <a:gd name="connsiteX657" fmla="*/ 3698776 w 5057910"/>
              <a:gd name="connsiteY657" fmla="*/ 434066 h 1311522"/>
              <a:gd name="connsiteX658" fmla="*/ 3697824 w 5057910"/>
              <a:gd name="connsiteY658" fmla="*/ 433875 h 1311522"/>
              <a:gd name="connsiteX659" fmla="*/ 3721351 w 5057910"/>
              <a:gd name="connsiteY659" fmla="*/ 423969 h 1311522"/>
              <a:gd name="connsiteX660" fmla="*/ 4619915 w 5057910"/>
              <a:gd name="connsiteY660" fmla="*/ 423291 h 1311522"/>
              <a:gd name="connsiteX661" fmla="*/ 4609462 w 5057910"/>
              <a:gd name="connsiteY661" fmla="*/ 426255 h 1311522"/>
              <a:gd name="connsiteX662" fmla="*/ 4621939 w 5057910"/>
              <a:gd name="connsiteY662" fmla="*/ 430922 h 1311522"/>
              <a:gd name="connsiteX663" fmla="*/ 4631464 w 5057910"/>
              <a:gd name="connsiteY663" fmla="*/ 428160 h 1311522"/>
              <a:gd name="connsiteX664" fmla="*/ 4652991 w 5057910"/>
              <a:gd name="connsiteY664" fmla="*/ 430160 h 1311522"/>
              <a:gd name="connsiteX665" fmla="*/ 4652896 w 5057910"/>
              <a:gd name="connsiteY665" fmla="*/ 429875 h 1311522"/>
              <a:gd name="connsiteX666" fmla="*/ 4665469 w 5057910"/>
              <a:gd name="connsiteY666" fmla="*/ 428827 h 1311522"/>
              <a:gd name="connsiteX667" fmla="*/ 4639084 w 5057910"/>
              <a:gd name="connsiteY667" fmla="*/ 426255 h 1311522"/>
              <a:gd name="connsiteX668" fmla="*/ 4619915 w 5057910"/>
              <a:gd name="connsiteY668" fmla="*/ 423291 h 1311522"/>
              <a:gd name="connsiteX669" fmla="*/ 4005767 w 5057910"/>
              <a:gd name="connsiteY669" fmla="*/ 419873 h 1311522"/>
              <a:gd name="connsiteX670" fmla="*/ 3992622 w 5057910"/>
              <a:gd name="connsiteY670" fmla="*/ 423017 h 1311522"/>
              <a:gd name="connsiteX671" fmla="*/ 3991861 w 5057910"/>
              <a:gd name="connsiteY671" fmla="*/ 423017 h 1311522"/>
              <a:gd name="connsiteX672" fmla="*/ 4005767 w 5057910"/>
              <a:gd name="connsiteY672" fmla="*/ 419873 h 1311522"/>
              <a:gd name="connsiteX673" fmla="*/ 429225 w 5057910"/>
              <a:gd name="connsiteY673" fmla="*/ 419111 h 1311522"/>
              <a:gd name="connsiteX674" fmla="*/ 396363 w 5057910"/>
              <a:gd name="connsiteY674" fmla="*/ 422064 h 1311522"/>
              <a:gd name="connsiteX675" fmla="*/ 392649 w 5057910"/>
              <a:gd name="connsiteY675" fmla="*/ 430732 h 1311522"/>
              <a:gd name="connsiteX676" fmla="*/ 413699 w 5057910"/>
              <a:gd name="connsiteY676" fmla="*/ 423017 h 1311522"/>
              <a:gd name="connsiteX677" fmla="*/ 429225 w 5057910"/>
              <a:gd name="connsiteY677" fmla="*/ 419111 h 1311522"/>
              <a:gd name="connsiteX678" fmla="*/ 3647151 w 5057910"/>
              <a:gd name="connsiteY678" fmla="*/ 418350 h 1311522"/>
              <a:gd name="connsiteX679" fmla="*/ 3643246 w 5057910"/>
              <a:gd name="connsiteY679" fmla="*/ 419111 h 1311522"/>
              <a:gd name="connsiteX680" fmla="*/ 3646294 w 5057910"/>
              <a:gd name="connsiteY680" fmla="*/ 422255 h 1311522"/>
              <a:gd name="connsiteX681" fmla="*/ 3647151 w 5057910"/>
              <a:gd name="connsiteY681" fmla="*/ 418350 h 1311522"/>
              <a:gd name="connsiteX682" fmla="*/ 3949770 w 5057910"/>
              <a:gd name="connsiteY682" fmla="*/ 417159 h 1311522"/>
              <a:gd name="connsiteX683" fmla="*/ 3937543 w 5057910"/>
              <a:gd name="connsiteY683" fmla="*/ 422375 h 1311522"/>
              <a:gd name="connsiteX684" fmla="*/ 3936616 w 5057910"/>
              <a:gd name="connsiteY684" fmla="*/ 422255 h 1311522"/>
              <a:gd name="connsiteX685" fmla="*/ 3937378 w 5057910"/>
              <a:gd name="connsiteY685" fmla="*/ 422445 h 1311522"/>
              <a:gd name="connsiteX686" fmla="*/ 3937543 w 5057910"/>
              <a:gd name="connsiteY686" fmla="*/ 422375 h 1311522"/>
              <a:gd name="connsiteX687" fmla="*/ 3945569 w 5057910"/>
              <a:gd name="connsiteY687" fmla="*/ 423410 h 1311522"/>
              <a:gd name="connsiteX688" fmla="*/ 3953665 w 5057910"/>
              <a:gd name="connsiteY688" fmla="*/ 420064 h 1311522"/>
              <a:gd name="connsiteX689" fmla="*/ 3949770 w 5057910"/>
              <a:gd name="connsiteY689" fmla="*/ 417159 h 1311522"/>
              <a:gd name="connsiteX690" fmla="*/ 3711187 w 5057910"/>
              <a:gd name="connsiteY690" fmla="*/ 415806 h 1311522"/>
              <a:gd name="connsiteX691" fmla="*/ 3706968 w 5057910"/>
              <a:gd name="connsiteY691" fmla="*/ 417587 h 1311522"/>
              <a:gd name="connsiteX692" fmla="*/ 3712397 w 5057910"/>
              <a:gd name="connsiteY692" fmla="*/ 417587 h 1311522"/>
              <a:gd name="connsiteX693" fmla="*/ 3712969 w 5057910"/>
              <a:gd name="connsiteY693" fmla="*/ 417587 h 1311522"/>
              <a:gd name="connsiteX694" fmla="*/ 3711187 w 5057910"/>
              <a:gd name="connsiteY694" fmla="*/ 415806 h 1311522"/>
              <a:gd name="connsiteX695" fmla="*/ 4386158 w 5057910"/>
              <a:gd name="connsiteY695" fmla="*/ 410396 h 1311522"/>
              <a:gd name="connsiteX696" fmla="*/ 4371552 w 5057910"/>
              <a:gd name="connsiteY696" fmla="*/ 415167 h 1311522"/>
              <a:gd name="connsiteX697" fmla="*/ 4371337 w 5057910"/>
              <a:gd name="connsiteY697" fmla="*/ 415206 h 1311522"/>
              <a:gd name="connsiteX698" fmla="*/ 4371432 w 5057910"/>
              <a:gd name="connsiteY698" fmla="*/ 415206 h 1311522"/>
              <a:gd name="connsiteX699" fmla="*/ 4371552 w 5057910"/>
              <a:gd name="connsiteY699" fmla="*/ 415167 h 1311522"/>
              <a:gd name="connsiteX700" fmla="*/ 4388577 w 5057910"/>
              <a:gd name="connsiteY700" fmla="*/ 412063 h 1311522"/>
              <a:gd name="connsiteX701" fmla="*/ 4386158 w 5057910"/>
              <a:gd name="connsiteY701" fmla="*/ 410396 h 1311522"/>
              <a:gd name="connsiteX702" fmla="*/ 3947474 w 5057910"/>
              <a:gd name="connsiteY702" fmla="*/ 409205 h 1311522"/>
              <a:gd name="connsiteX703" fmla="*/ 3972334 w 5057910"/>
              <a:gd name="connsiteY703" fmla="*/ 414635 h 1311522"/>
              <a:gd name="connsiteX704" fmla="*/ 3967667 w 5057910"/>
              <a:gd name="connsiteY704" fmla="*/ 420064 h 1311522"/>
              <a:gd name="connsiteX705" fmla="*/ 3972415 w 5057910"/>
              <a:gd name="connsiteY705" fmla="*/ 422146 h 1311522"/>
              <a:gd name="connsiteX706" fmla="*/ 3972334 w 5057910"/>
              <a:gd name="connsiteY706" fmla="*/ 422255 h 1311522"/>
              <a:gd name="connsiteX707" fmla="*/ 3973096 w 5057910"/>
              <a:gd name="connsiteY707" fmla="*/ 422445 h 1311522"/>
              <a:gd name="connsiteX708" fmla="*/ 3972415 w 5057910"/>
              <a:gd name="connsiteY708" fmla="*/ 422146 h 1311522"/>
              <a:gd name="connsiteX709" fmla="*/ 3977799 w 5057910"/>
              <a:gd name="connsiteY709" fmla="*/ 414897 h 1311522"/>
              <a:gd name="connsiteX710" fmla="*/ 3987765 w 5057910"/>
              <a:gd name="connsiteY710" fmla="*/ 413968 h 1311522"/>
              <a:gd name="connsiteX711" fmla="*/ 3997290 w 5057910"/>
              <a:gd name="connsiteY711" fmla="*/ 409205 h 1311522"/>
              <a:gd name="connsiteX712" fmla="*/ 3947474 w 5057910"/>
              <a:gd name="connsiteY712" fmla="*/ 409205 h 1311522"/>
              <a:gd name="connsiteX713" fmla="*/ 4305805 w 5057910"/>
              <a:gd name="connsiteY713" fmla="*/ 409110 h 1311522"/>
              <a:gd name="connsiteX714" fmla="*/ 4299804 w 5057910"/>
              <a:gd name="connsiteY714" fmla="*/ 409777 h 1311522"/>
              <a:gd name="connsiteX715" fmla="*/ 4300376 w 5057910"/>
              <a:gd name="connsiteY715" fmla="*/ 409872 h 1311522"/>
              <a:gd name="connsiteX716" fmla="*/ 4305805 w 5057910"/>
              <a:gd name="connsiteY716" fmla="*/ 409110 h 1311522"/>
              <a:gd name="connsiteX717" fmla="*/ 4430844 w 5057910"/>
              <a:gd name="connsiteY717" fmla="*/ 403300 h 1311522"/>
              <a:gd name="connsiteX718" fmla="*/ 4438964 w 5057910"/>
              <a:gd name="connsiteY718" fmla="*/ 404348 h 1311522"/>
              <a:gd name="connsiteX719" fmla="*/ 4426582 w 5057910"/>
              <a:gd name="connsiteY719" fmla="*/ 408253 h 1311522"/>
              <a:gd name="connsiteX720" fmla="*/ 4430844 w 5057910"/>
              <a:gd name="connsiteY720" fmla="*/ 403300 h 1311522"/>
              <a:gd name="connsiteX721" fmla="*/ 4119019 w 5057910"/>
              <a:gd name="connsiteY721" fmla="*/ 397871 h 1311522"/>
              <a:gd name="connsiteX722" fmla="*/ 4097017 w 5057910"/>
              <a:gd name="connsiteY722" fmla="*/ 401109 h 1311522"/>
              <a:gd name="connsiteX723" fmla="*/ 4073013 w 5057910"/>
              <a:gd name="connsiteY723" fmla="*/ 400252 h 1311522"/>
              <a:gd name="connsiteX724" fmla="*/ 4025388 w 5057910"/>
              <a:gd name="connsiteY724" fmla="*/ 409777 h 1311522"/>
              <a:gd name="connsiteX725" fmla="*/ 4039390 w 5057910"/>
              <a:gd name="connsiteY725" fmla="*/ 422255 h 1311522"/>
              <a:gd name="connsiteX726" fmla="*/ 4018340 w 5057910"/>
              <a:gd name="connsiteY726" fmla="*/ 422255 h 1311522"/>
              <a:gd name="connsiteX727" fmla="*/ 4028437 w 5057910"/>
              <a:gd name="connsiteY727" fmla="*/ 429208 h 1311522"/>
              <a:gd name="connsiteX728" fmla="*/ 4071204 w 5057910"/>
              <a:gd name="connsiteY728" fmla="*/ 419683 h 1311522"/>
              <a:gd name="connsiteX729" fmla="*/ 4068156 w 5057910"/>
              <a:gd name="connsiteY729" fmla="*/ 426731 h 1311522"/>
              <a:gd name="connsiteX730" fmla="*/ 4072823 w 5057910"/>
              <a:gd name="connsiteY730" fmla="*/ 426731 h 1311522"/>
              <a:gd name="connsiteX731" fmla="*/ 4103112 w 5057910"/>
              <a:gd name="connsiteY731" fmla="*/ 426731 h 1311522"/>
              <a:gd name="connsiteX732" fmla="*/ 4126735 w 5057910"/>
              <a:gd name="connsiteY732" fmla="*/ 413396 h 1311522"/>
              <a:gd name="connsiteX733" fmla="*/ 4163501 w 5057910"/>
              <a:gd name="connsiteY733" fmla="*/ 414444 h 1311522"/>
              <a:gd name="connsiteX734" fmla="*/ 4199887 w 5057910"/>
              <a:gd name="connsiteY734" fmla="*/ 416159 h 1311522"/>
              <a:gd name="connsiteX735" fmla="*/ 4217984 w 5057910"/>
              <a:gd name="connsiteY735" fmla="*/ 413206 h 1311522"/>
              <a:gd name="connsiteX736" fmla="*/ 4253989 w 5057910"/>
              <a:gd name="connsiteY736" fmla="*/ 413206 h 1311522"/>
              <a:gd name="connsiteX737" fmla="*/ 4277135 w 5057910"/>
              <a:gd name="connsiteY737" fmla="*/ 411301 h 1311522"/>
              <a:gd name="connsiteX738" fmla="*/ 4294470 w 5057910"/>
              <a:gd name="connsiteY738" fmla="*/ 407110 h 1311522"/>
              <a:gd name="connsiteX739" fmla="*/ 4293994 w 5057910"/>
              <a:gd name="connsiteY739" fmla="*/ 404062 h 1311522"/>
              <a:gd name="connsiteX740" fmla="*/ 4313806 w 5057910"/>
              <a:gd name="connsiteY740" fmla="*/ 402538 h 1311522"/>
              <a:gd name="connsiteX741" fmla="*/ 4279611 w 5057910"/>
              <a:gd name="connsiteY741" fmla="*/ 400157 h 1311522"/>
              <a:gd name="connsiteX742" fmla="*/ 4284088 w 5057910"/>
              <a:gd name="connsiteY742" fmla="*/ 402252 h 1311522"/>
              <a:gd name="connsiteX743" fmla="*/ 4236463 w 5057910"/>
              <a:gd name="connsiteY743" fmla="*/ 402919 h 1311522"/>
              <a:gd name="connsiteX744" fmla="*/ 4170740 w 5057910"/>
              <a:gd name="connsiteY744" fmla="*/ 403776 h 1311522"/>
              <a:gd name="connsiteX745" fmla="*/ 4151690 w 5057910"/>
              <a:gd name="connsiteY745" fmla="*/ 404824 h 1311522"/>
              <a:gd name="connsiteX746" fmla="*/ 4135402 w 5057910"/>
              <a:gd name="connsiteY746" fmla="*/ 404062 h 1311522"/>
              <a:gd name="connsiteX747" fmla="*/ 4119877 w 5057910"/>
              <a:gd name="connsiteY747" fmla="*/ 404824 h 1311522"/>
              <a:gd name="connsiteX748" fmla="*/ 4119019 w 5057910"/>
              <a:gd name="connsiteY748" fmla="*/ 397871 h 1311522"/>
              <a:gd name="connsiteX749" fmla="*/ 4172264 w 5057910"/>
              <a:gd name="connsiteY749" fmla="*/ 385679 h 1311522"/>
              <a:gd name="connsiteX750" fmla="*/ 4163787 w 5057910"/>
              <a:gd name="connsiteY750" fmla="*/ 390346 h 1311522"/>
              <a:gd name="connsiteX751" fmla="*/ 4175121 w 5057910"/>
              <a:gd name="connsiteY751" fmla="*/ 389108 h 1311522"/>
              <a:gd name="connsiteX752" fmla="*/ 4172836 w 5057910"/>
              <a:gd name="connsiteY752" fmla="*/ 385964 h 1311522"/>
              <a:gd name="connsiteX753" fmla="*/ 4155691 w 5057910"/>
              <a:gd name="connsiteY753" fmla="*/ 385202 h 1311522"/>
              <a:gd name="connsiteX754" fmla="*/ 4155691 w 5057910"/>
              <a:gd name="connsiteY754" fmla="*/ 385202 h 1311522"/>
              <a:gd name="connsiteX755" fmla="*/ 390839 w 5057910"/>
              <a:gd name="connsiteY755" fmla="*/ 379392 h 1311522"/>
              <a:gd name="connsiteX756" fmla="*/ 384838 w 5057910"/>
              <a:gd name="connsiteY756" fmla="*/ 379583 h 1311522"/>
              <a:gd name="connsiteX757" fmla="*/ 373980 w 5057910"/>
              <a:gd name="connsiteY757" fmla="*/ 384155 h 1311522"/>
              <a:gd name="connsiteX758" fmla="*/ 390839 w 5057910"/>
              <a:gd name="connsiteY758" fmla="*/ 379392 h 1311522"/>
              <a:gd name="connsiteX759" fmla="*/ 3641626 w 5057910"/>
              <a:gd name="connsiteY759" fmla="*/ 370153 h 1311522"/>
              <a:gd name="connsiteX760" fmla="*/ 3645532 w 5057910"/>
              <a:gd name="connsiteY760" fmla="*/ 372439 h 1311522"/>
              <a:gd name="connsiteX761" fmla="*/ 3645722 w 5057910"/>
              <a:gd name="connsiteY761" fmla="*/ 372439 h 1311522"/>
              <a:gd name="connsiteX762" fmla="*/ 3641626 w 5057910"/>
              <a:gd name="connsiteY762" fmla="*/ 370153 h 1311522"/>
              <a:gd name="connsiteX763" fmla="*/ 4727667 w 5057910"/>
              <a:gd name="connsiteY763" fmla="*/ 363772 h 1311522"/>
              <a:gd name="connsiteX764" fmla="*/ 4739478 w 5057910"/>
              <a:gd name="connsiteY764" fmla="*/ 366534 h 1311522"/>
              <a:gd name="connsiteX765" fmla="*/ 4728524 w 5057910"/>
              <a:gd name="connsiteY765" fmla="*/ 366820 h 1311522"/>
              <a:gd name="connsiteX766" fmla="*/ 4727667 w 5057910"/>
              <a:gd name="connsiteY766" fmla="*/ 363772 h 1311522"/>
              <a:gd name="connsiteX767" fmla="*/ 4674994 w 5057910"/>
              <a:gd name="connsiteY767" fmla="*/ 358437 h 1311522"/>
              <a:gd name="connsiteX768" fmla="*/ 4722619 w 5057910"/>
              <a:gd name="connsiteY768" fmla="*/ 363867 h 1311522"/>
              <a:gd name="connsiteX769" fmla="*/ 4674994 w 5057910"/>
              <a:gd name="connsiteY769" fmla="*/ 358437 h 1311522"/>
              <a:gd name="connsiteX770" fmla="*/ 4257799 w 5057910"/>
              <a:gd name="connsiteY770" fmla="*/ 348341 h 1311522"/>
              <a:gd name="connsiteX771" fmla="*/ 4250750 w 5057910"/>
              <a:gd name="connsiteY771" fmla="*/ 349388 h 1311522"/>
              <a:gd name="connsiteX772" fmla="*/ 4258561 w 5057910"/>
              <a:gd name="connsiteY772" fmla="*/ 348626 h 1311522"/>
              <a:gd name="connsiteX773" fmla="*/ 4309722 w 5057910"/>
              <a:gd name="connsiteY773" fmla="*/ 343625 h 1311522"/>
              <a:gd name="connsiteX774" fmla="*/ 4305233 w 5057910"/>
              <a:gd name="connsiteY774" fmla="*/ 347864 h 1311522"/>
              <a:gd name="connsiteX775" fmla="*/ 4318473 w 5057910"/>
              <a:gd name="connsiteY775" fmla="*/ 343959 h 1311522"/>
              <a:gd name="connsiteX776" fmla="*/ 4317711 w 5057910"/>
              <a:gd name="connsiteY776" fmla="*/ 343673 h 1311522"/>
              <a:gd name="connsiteX777" fmla="*/ 4309722 w 5057910"/>
              <a:gd name="connsiteY777" fmla="*/ 343625 h 1311522"/>
              <a:gd name="connsiteX778" fmla="*/ 4557169 w 5057910"/>
              <a:gd name="connsiteY778" fmla="*/ 323195 h 1311522"/>
              <a:gd name="connsiteX779" fmla="*/ 4592221 w 5057910"/>
              <a:gd name="connsiteY779" fmla="*/ 323195 h 1311522"/>
              <a:gd name="connsiteX780" fmla="*/ 4584982 w 5057910"/>
              <a:gd name="connsiteY780" fmla="*/ 327863 h 1311522"/>
              <a:gd name="connsiteX781" fmla="*/ 4526118 w 5057910"/>
              <a:gd name="connsiteY781" fmla="*/ 329101 h 1311522"/>
              <a:gd name="connsiteX782" fmla="*/ 4510592 w 5057910"/>
              <a:gd name="connsiteY782" fmla="*/ 328815 h 1311522"/>
              <a:gd name="connsiteX783" fmla="*/ 4557169 w 5057910"/>
              <a:gd name="connsiteY783" fmla="*/ 323195 h 1311522"/>
              <a:gd name="connsiteX784" fmla="*/ 4222913 w 5057910"/>
              <a:gd name="connsiteY784" fmla="*/ 307419 h 1311522"/>
              <a:gd name="connsiteX785" fmla="*/ 4229033 w 5057910"/>
              <a:gd name="connsiteY785" fmla="*/ 307479 h 1311522"/>
              <a:gd name="connsiteX786" fmla="*/ 4218937 w 5057910"/>
              <a:gd name="connsiteY786" fmla="*/ 309860 h 1311522"/>
              <a:gd name="connsiteX787" fmla="*/ 4222913 w 5057910"/>
              <a:gd name="connsiteY787" fmla="*/ 307419 h 1311522"/>
              <a:gd name="connsiteX788" fmla="*/ 4282944 w 5057910"/>
              <a:gd name="connsiteY788" fmla="*/ 296811 h 1311522"/>
              <a:gd name="connsiteX789" fmla="*/ 4276467 w 5057910"/>
              <a:gd name="connsiteY789" fmla="*/ 300335 h 1311522"/>
              <a:gd name="connsiteX790" fmla="*/ 4282944 w 5057910"/>
              <a:gd name="connsiteY790" fmla="*/ 296811 h 1311522"/>
              <a:gd name="connsiteX791" fmla="*/ 4256167 w 5057910"/>
              <a:gd name="connsiteY791" fmla="*/ 295728 h 1311522"/>
              <a:gd name="connsiteX792" fmla="*/ 4271324 w 5057910"/>
              <a:gd name="connsiteY792" fmla="*/ 299859 h 1311522"/>
              <a:gd name="connsiteX793" fmla="*/ 4245797 w 5057910"/>
              <a:gd name="connsiteY793" fmla="*/ 297954 h 1311522"/>
              <a:gd name="connsiteX794" fmla="*/ 4256167 w 5057910"/>
              <a:gd name="connsiteY794" fmla="*/ 295728 h 1311522"/>
              <a:gd name="connsiteX795" fmla="*/ 597627 w 5057910"/>
              <a:gd name="connsiteY795" fmla="*/ 248233 h 1311522"/>
              <a:gd name="connsiteX796" fmla="*/ 588102 w 5057910"/>
              <a:gd name="connsiteY796" fmla="*/ 256710 h 1311522"/>
              <a:gd name="connsiteX797" fmla="*/ 593817 w 5057910"/>
              <a:gd name="connsiteY797" fmla="*/ 255758 h 1311522"/>
              <a:gd name="connsiteX798" fmla="*/ 612295 w 5057910"/>
              <a:gd name="connsiteY798" fmla="*/ 251281 h 1311522"/>
              <a:gd name="connsiteX799" fmla="*/ 597627 w 5057910"/>
              <a:gd name="connsiteY799" fmla="*/ 248233 h 1311522"/>
              <a:gd name="connsiteX800" fmla="*/ 4274467 w 5057910"/>
              <a:gd name="connsiteY800" fmla="*/ 241851 h 1311522"/>
              <a:gd name="connsiteX801" fmla="*/ 4271324 w 5057910"/>
              <a:gd name="connsiteY801" fmla="*/ 242613 h 1311522"/>
              <a:gd name="connsiteX802" fmla="*/ 4259989 w 5057910"/>
              <a:gd name="connsiteY802" fmla="*/ 244518 h 1311522"/>
              <a:gd name="connsiteX803" fmla="*/ 4274467 w 5057910"/>
              <a:gd name="connsiteY803" fmla="*/ 241851 h 1311522"/>
              <a:gd name="connsiteX804" fmla="*/ 4282659 w 5057910"/>
              <a:gd name="connsiteY804" fmla="*/ 241756 h 1311522"/>
              <a:gd name="connsiteX805" fmla="*/ 4292184 w 5057910"/>
              <a:gd name="connsiteY805" fmla="*/ 243280 h 1311522"/>
              <a:gd name="connsiteX806" fmla="*/ 4282659 w 5057910"/>
              <a:gd name="connsiteY806" fmla="*/ 241756 h 1311522"/>
              <a:gd name="connsiteX807" fmla="*/ 4220270 w 5057910"/>
              <a:gd name="connsiteY807" fmla="*/ 230064 h 1311522"/>
              <a:gd name="connsiteX808" fmla="*/ 4211888 w 5057910"/>
              <a:gd name="connsiteY808" fmla="*/ 231850 h 1311522"/>
              <a:gd name="connsiteX809" fmla="*/ 4239892 w 5057910"/>
              <a:gd name="connsiteY809" fmla="*/ 234993 h 1311522"/>
              <a:gd name="connsiteX810" fmla="*/ 4232938 w 5057910"/>
              <a:gd name="connsiteY810" fmla="*/ 230326 h 1311522"/>
              <a:gd name="connsiteX811" fmla="*/ 4232938 w 5057910"/>
              <a:gd name="connsiteY811" fmla="*/ 230135 h 1311522"/>
              <a:gd name="connsiteX812" fmla="*/ 4220270 w 5057910"/>
              <a:gd name="connsiteY812" fmla="*/ 230064 h 1311522"/>
              <a:gd name="connsiteX813" fmla="*/ 886520 w 5057910"/>
              <a:gd name="connsiteY813" fmla="*/ 184987 h 1311522"/>
              <a:gd name="connsiteX814" fmla="*/ 880424 w 5057910"/>
              <a:gd name="connsiteY814" fmla="*/ 188892 h 1311522"/>
              <a:gd name="connsiteX815" fmla="*/ 886615 w 5057910"/>
              <a:gd name="connsiteY815" fmla="*/ 184987 h 1311522"/>
              <a:gd name="connsiteX816" fmla="*/ 892711 w 5057910"/>
              <a:gd name="connsiteY816" fmla="*/ 181939 h 1311522"/>
              <a:gd name="connsiteX817" fmla="*/ 895664 w 5057910"/>
              <a:gd name="connsiteY817" fmla="*/ 184415 h 1311522"/>
              <a:gd name="connsiteX818" fmla="*/ 892806 w 5057910"/>
              <a:gd name="connsiteY818" fmla="*/ 181939 h 1311522"/>
              <a:gd name="connsiteX819" fmla="*/ 4178884 w 5057910"/>
              <a:gd name="connsiteY819" fmla="*/ 180748 h 1311522"/>
              <a:gd name="connsiteX820" fmla="*/ 4183027 w 5057910"/>
              <a:gd name="connsiteY820" fmla="*/ 181272 h 1311522"/>
              <a:gd name="connsiteX821" fmla="*/ 4178360 w 5057910"/>
              <a:gd name="connsiteY821" fmla="*/ 181272 h 1311522"/>
              <a:gd name="connsiteX822" fmla="*/ 4178884 w 5057910"/>
              <a:gd name="connsiteY822" fmla="*/ 180748 h 1311522"/>
              <a:gd name="connsiteX823" fmla="*/ 875662 w 5057910"/>
              <a:gd name="connsiteY823" fmla="*/ 179558 h 1311522"/>
              <a:gd name="connsiteX824" fmla="*/ 874899 w 5057910"/>
              <a:gd name="connsiteY824" fmla="*/ 183463 h 1311522"/>
              <a:gd name="connsiteX825" fmla="*/ 875757 w 5057910"/>
              <a:gd name="connsiteY825" fmla="*/ 179558 h 1311522"/>
              <a:gd name="connsiteX826" fmla="*/ 4107399 w 5057910"/>
              <a:gd name="connsiteY826" fmla="*/ 178796 h 1311522"/>
              <a:gd name="connsiteX827" fmla="*/ 4122734 w 5057910"/>
              <a:gd name="connsiteY827" fmla="*/ 180891 h 1311522"/>
              <a:gd name="connsiteX828" fmla="*/ 4100065 w 5057910"/>
              <a:gd name="connsiteY828" fmla="*/ 180891 h 1311522"/>
              <a:gd name="connsiteX829" fmla="*/ 4107399 w 5057910"/>
              <a:gd name="connsiteY829" fmla="*/ 178796 h 1311522"/>
              <a:gd name="connsiteX830" fmla="*/ 4136259 w 5057910"/>
              <a:gd name="connsiteY830" fmla="*/ 178630 h 1311522"/>
              <a:gd name="connsiteX831" fmla="*/ 4146356 w 5057910"/>
              <a:gd name="connsiteY831" fmla="*/ 181273 h 1311522"/>
              <a:gd name="connsiteX832" fmla="*/ 4128449 w 5057910"/>
              <a:gd name="connsiteY832" fmla="*/ 181273 h 1311522"/>
              <a:gd name="connsiteX833" fmla="*/ 4136259 w 5057910"/>
              <a:gd name="connsiteY833" fmla="*/ 178630 h 1311522"/>
              <a:gd name="connsiteX834" fmla="*/ 4165406 w 5057910"/>
              <a:gd name="connsiteY834" fmla="*/ 178605 h 1311522"/>
              <a:gd name="connsiteX835" fmla="*/ 4168454 w 5057910"/>
              <a:gd name="connsiteY835" fmla="*/ 181653 h 1311522"/>
              <a:gd name="connsiteX836" fmla="*/ 4152547 w 5057910"/>
              <a:gd name="connsiteY836" fmla="*/ 181368 h 1311522"/>
              <a:gd name="connsiteX837" fmla="*/ 4165406 w 5057910"/>
              <a:gd name="connsiteY837" fmla="*/ 178605 h 1311522"/>
              <a:gd name="connsiteX838" fmla="*/ 4016852 w 5057910"/>
              <a:gd name="connsiteY838" fmla="*/ 173950 h 1311522"/>
              <a:gd name="connsiteX839" fmla="*/ 4009101 w 5057910"/>
              <a:gd name="connsiteY839" fmla="*/ 176224 h 1311522"/>
              <a:gd name="connsiteX840" fmla="*/ 4024341 w 5057910"/>
              <a:gd name="connsiteY840" fmla="*/ 174795 h 1311522"/>
              <a:gd name="connsiteX841" fmla="*/ 4023960 w 5057910"/>
              <a:gd name="connsiteY841" fmla="*/ 174605 h 1311522"/>
              <a:gd name="connsiteX842" fmla="*/ 4016852 w 5057910"/>
              <a:gd name="connsiteY842" fmla="*/ 173950 h 1311522"/>
              <a:gd name="connsiteX843" fmla="*/ 665445 w 5057910"/>
              <a:gd name="connsiteY843" fmla="*/ 164033 h 1311522"/>
              <a:gd name="connsiteX844" fmla="*/ 671160 w 5057910"/>
              <a:gd name="connsiteY844" fmla="*/ 173558 h 1311522"/>
              <a:gd name="connsiteX845" fmla="*/ 665445 w 5057910"/>
              <a:gd name="connsiteY845" fmla="*/ 164033 h 1311522"/>
              <a:gd name="connsiteX846" fmla="*/ 4393054 w 5057910"/>
              <a:gd name="connsiteY846" fmla="*/ 159270 h 1311522"/>
              <a:gd name="connsiteX847" fmla="*/ 4391873 w 5057910"/>
              <a:gd name="connsiteY847" fmla="*/ 161242 h 1311522"/>
              <a:gd name="connsiteX848" fmla="*/ 4383529 w 5057910"/>
              <a:gd name="connsiteY848" fmla="*/ 161652 h 1311522"/>
              <a:gd name="connsiteX849" fmla="*/ 4393054 w 5057910"/>
              <a:gd name="connsiteY849" fmla="*/ 159270 h 1311522"/>
              <a:gd name="connsiteX850" fmla="*/ 647062 w 5057910"/>
              <a:gd name="connsiteY850" fmla="*/ 157270 h 1311522"/>
              <a:gd name="connsiteX851" fmla="*/ 648586 w 5057910"/>
              <a:gd name="connsiteY851" fmla="*/ 161937 h 1311522"/>
              <a:gd name="connsiteX852" fmla="*/ 644681 w 5057910"/>
              <a:gd name="connsiteY852" fmla="*/ 163461 h 1311522"/>
              <a:gd name="connsiteX853" fmla="*/ 644061 w 5057910"/>
              <a:gd name="connsiteY853" fmla="*/ 162061 h 1311522"/>
              <a:gd name="connsiteX854" fmla="*/ 647062 w 5057910"/>
              <a:gd name="connsiteY854" fmla="*/ 157270 h 1311522"/>
              <a:gd name="connsiteX855" fmla="*/ 4267467 w 5057910"/>
              <a:gd name="connsiteY855" fmla="*/ 156150 h 1311522"/>
              <a:gd name="connsiteX856" fmla="*/ 4277706 w 5057910"/>
              <a:gd name="connsiteY856" fmla="*/ 158222 h 1311522"/>
              <a:gd name="connsiteX857" fmla="*/ 4258656 w 5057910"/>
              <a:gd name="connsiteY857" fmla="*/ 158794 h 1311522"/>
              <a:gd name="connsiteX858" fmla="*/ 4267467 w 5057910"/>
              <a:gd name="connsiteY858" fmla="*/ 156150 h 1311522"/>
              <a:gd name="connsiteX859" fmla="*/ 4294077 w 5057910"/>
              <a:gd name="connsiteY859" fmla="*/ 155507 h 1311522"/>
              <a:gd name="connsiteX860" fmla="*/ 4303995 w 5057910"/>
              <a:gd name="connsiteY860" fmla="*/ 156888 h 1311522"/>
              <a:gd name="connsiteX861" fmla="*/ 4293518 w 5057910"/>
              <a:gd name="connsiteY861" fmla="*/ 158317 h 1311522"/>
              <a:gd name="connsiteX862" fmla="*/ 4293994 w 5057910"/>
              <a:gd name="connsiteY862" fmla="*/ 158126 h 1311522"/>
              <a:gd name="connsiteX863" fmla="*/ 4284945 w 5057910"/>
              <a:gd name="connsiteY863" fmla="*/ 158984 h 1311522"/>
              <a:gd name="connsiteX864" fmla="*/ 4294077 w 5057910"/>
              <a:gd name="connsiteY864" fmla="*/ 155507 h 1311522"/>
              <a:gd name="connsiteX865" fmla="*/ 4344154 w 5057910"/>
              <a:gd name="connsiteY865" fmla="*/ 155245 h 1311522"/>
              <a:gd name="connsiteX866" fmla="*/ 4380385 w 5057910"/>
              <a:gd name="connsiteY866" fmla="*/ 160698 h 1311522"/>
              <a:gd name="connsiteX867" fmla="*/ 4331998 w 5057910"/>
              <a:gd name="connsiteY867" fmla="*/ 159936 h 1311522"/>
              <a:gd name="connsiteX868" fmla="*/ 4311996 w 5057910"/>
              <a:gd name="connsiteY868" fmla="*/ 159079 h 1311522"/>
              <a:gd name="connsiteX869" fmla="*/ 4344154 w 5057910"/>
              <a:gd name="connsiteY869" fmla="*/ 155245 h 1311522"/>
              <a:gd name="connsiteX870" fmla="*/ 519522 w 5057910"/>
              <a:gd name="connsiteY870" fmla="*/ 153364 h 1311522"/>
              <a:gd name="connsiteX871" fmla="*/ 521046 w 5057910"/>
              <a:gd name="connsiteY871" fmla="*/ 159555 h 1311522"/>
              <a:gd name="connsiteX872" fmla="*/ 519522 w 5057910"/>
              <a:gd name="connsiteY872" fmla="*/ 153364 h 1311522"/>
              <a:gd name="connsiteX873" fmla="*/ 707260 w 5057910"/>
              <a:gd name="connsiteY873" fmla="*/ 139553 h 1311522"/>
              <a:gd name="connsiteX874" fmla="*/ 701449 w 5057910"/>
              <a:gd name="connsiteY874" fmla="*/ 150221 h 1311522"/>
              <a:gd name="connsiteX875" fmla="*/ 707260 w 5057910"/>
              <a:gd name="connsiteY875" fmla="*/ 139553 h 1311522"/>
              <a:gd name="connsiteX876" fmla="*/ 503044 w 5057910"/>
              <a:gd name="connsiteY876" fmla="*/ 131552 h 1311522"/>
              <a:gd name="connsiteX877" fmla="*/ 498376 w 5057910"/>
              <a:gd name="connsiteY877" fmla="*/ 150602 h 1311522"/>
              <a:gd name="connsiteX878" fmla="*/ 503044 w 5057910"/>
              <a:gd name="connsiteY878" fmla="*/ 131552 h 1311522"/>
              <a:gd name="connsiteX879" fmla="*/ 4197886 w 5057910"/>
              <a:gd name="connsiteY879" fmla="*/ 129075 h 1311522"/>
              <a:gd name="connsiteX880" fmla="*/ 4191886 w 5057910"/>
              <a:gd name="connsiteY880" fmla="*/ 134885 h 1311522"/>
              <a:gd name="connsiteX881" fmla="*/ 4201411 w 5057910"/>
              <a:gd name="connsiteY881" fmla="*/ 130028 h 1311522"/>
              <a:gd name="connsiteX882" fmla="*/ 4198267 w 5057910"/>
              <a:gd name="connsiteY882" fmla="*/ 129266 h 1311522"/>
              <a:gd name="connsiteX883" fmla="*/ 3990241 w 5057910"/>
              <a:gd name="connsiteY883" fmla="*/ 127456 h 1311522"/>
              <a:gd name="connsiteX884" fmla="*/ 3983288 w 5057910"/>
              <a:gd name="connsiteY884" fmla="*/ 128408 h 1311522"/>
              <a:gd name="connsiteX885" fmla="*/ 3991003 w 5057910"/>
              <a:gd name="connsiteY885" fmla="*/ 127646 h 1311522"/>
              <a:gd name="connsiteX886" fmla="*/ 1127550 w 5057910"/>
              <a:gd name="connsiteY886" fmla="*/ 126646 h 1311522"/>
              <a:gd name="connsiteX887" fmla="*/ 1124359 w 5057910"/>
              <a:gd name="connsiteY887" fmla="*/ 132885 h 1311522"/>
              <a:gd name="connsiteX888" fmla="*/ 1133884 w 5057910"/>
              <a:gd name="connsiteY888" fmla="*/ 129837 h 1311522"/>
              <a:gd name="connsiteX889" fmla="*/ 1133789 w 5057910"/>
              <a:gd name="connsiteY889" fmla="*/ 129837 h 1311522"/>
              <a:gd name="connsiteX890" fmla="*/ 1127550 w 5057910"/>
              <a:gd name="connsiteY890" fmla="*/ 126646 h 1311522"/>
              <a:gd name="connsiteX891" fmla="*/ 1073829 w 5057910"/>
              <a:gd name="connsiteY891" fmla="*/ 121813 h 1311522"/>
              <a:gd name="connsiteX892" fmla="*/ 1077020 w 5057910"/>
              <a:gd name="connsiteY892" fmla="*/ 123551 h 1311522"/>
              <a:gd name="connsiteX893" fmla="*/ 1070067 w 5057910"/>
              <a:gd name="connsiteY893" fmla="*/ 122789 h 1311522"/>
              <a:gd name="connsiteX894" fmla="*/ 1073829 w 5057910"/>
              <a:gd name="connsiteY894" fmla="*/ 121813 h 1311522"/>
              <a:gd name="connsiteX895" fmla="*/ 4004458 w 5057910"/>
              <a:gd name="connsiteY895" fmla="*/ 120765 h 1311522"/>
              <a:gd name="connsiteX896" fmla="*/ 3996581 w 5057910"/>
              <a:gd name="connsiteY896" fmla="*/ 127613 h 1311522"/>
              <a:gd name="connsiteX897" fmla="*/ 3995671 w 5057910"/>
              <a:gd name="connsiteY897" fmla="*/ 127456 h 1311522"/>
              <a:gd name="connsiteX898" fmla="*/ 3996433 w 5057910"/>
              <a:gd name="connsiteY898" fmla="*/ 127742 h 1311522"/>
              <a:gd name="connsiteX899" fmla="*/ 3996581 w 5057910"/>
              <a:gd name="connsiteY899" fmla="*/ 127613 h 1311522"/>
              <a:gd name="connsiteX900" fmla="*/ 4004470 w 5057910"/>
              <a:gd name="connsiteY900" fmla="*/ 128980 h 1311522"/>
              <a:gd name="connsiteX901" fmla="*/ 4014340 w 5057910"/>
              <a:gd name="connsiteY901" fmla="*/ 126218 h 1311522"/>
              <a:gd name="connsiteX902" fmla="*/ 4004458 w 5057910"/>
              <a:gd name="connsiteY902" fmla="*/ 120765 h 1311522"/>
              <a:gd name="connsiteX903" fmla="*/ 1178080 w 5057910"/>
              <a:gd name="connsiteY903" fmla="*/ 119074 h 1311522"/>
              <a:gd name="connsiteX904" fmla="*/ 1177509 w 5057910"/>
              <a:gd name="connsiteY904" fmla="*/ 128599 h 1311522"/>
              <a:gd name="connsiteX905" fmla="*/ 1178176 w 5057910"/>
              <a:gd name="connsiteY905" fmla="*/ 119074 h 1311522"/>
              <a:gd name="connsiteX906" fmla="*/ 1261746 w 5057910"/>
              <a:gd name="connsiteY906" fmla="*/ 115228 h 1311522"/>
              <a:gd name="connsiteX907" fmla="*/ 1258281 w 5057910"/>
              <a:gd name="connsiteY907" fmla="*/ 115835 h 1311522"/>
              <a:gd name="connsiteX908" fmla="*/ 1261329 w 5057910"/>
              <a:gd name="connsiteY908" fmla="*/ 118883 h 1311522"/>
              <a:gd name="connsiteX909" fmla="*/ 1265503 w 5057910"/>
              <a:gd name="connsiteY909" fmla="*/ 116887 h 1311522"/>
              <a:gd name="connsiteX910" fmla="*/ 1265710 w 5057910"/>
              <a:gd name="connsiteY910" fmla="*/ 116978 h 1311522"/>
              <a:gd name="connsiteX911" fmla="*/ 1265710 w 5057910"/>
              <a:gd name="connsiteY911" fmla="*/ 116788 h 1311522"/>
              <a:gd name="connsiteX912" fmla="*/ 1265503 w 5057910"/>
              <a:gd name="connsiteY912" fmla="*/ 116887 h 1311522"/>
              <a:gd name="connsiteX913" fmla="*/ 1139313 w 5057910"/>
              <a:gd name="connsiteY913" fmla="*/ 115073 h 1311522"/>
              <a:gd name="connsiteX914" fmla="*/ 1136932 w 5057910"/>
              <a:gd name="connsiteY914" fmla="*/ 118884 h 1311522"/>
              <a:gd name="connsiteX915" fmla="*/ 1134646 w 5057910"/>
              <a:gd name="connsiteY915" fmla="*/ 118884 h 1311522"/>
              <a:gd name="connsiteX916" fmla="*/ 1139313 w 5057910"/>
              <a:gd name="connsiteY916" fmla="*/ 115073 h 1311522"/>
              <a:gd name="connsiteX917" fmla="*/ 1285915 w 5057910"/>
              <a:gd name="connsiteY917" fmla="*/ 113978 h 1311522"/>
              <a:gd name="connsiteX918" fmla="*/ 1276569 w 5057910"/>
              <a:gd name="connsiteY918" fmla="*/ 116597 h 1311522"/>
              <a:gd name="connsiteX919" fmla="*/ 1295619 w 5057910"/>
              <a:gd name="connsiteY919" fmla="*/ 114216 h 1311522"/>
              <a:gd name="connsiteX920" fmla="*/ 1285915 w 5057910"/>
              <a:gd name="connsiteY920" fmla="*/ 113978 h 1311522"/>
              <a:gd name="connsiteX921" fmla="*/ 1248946 w 5057910"/>
              <a:gd name="connsiteY921" fmla="*/ 113454 h 1311522"/>
              <a:gd name="connsiteX922" fmla="*/ 1254376 w 5057910"/>
              <a:gd name="connsiteY922" fmla="*/ 115835 h 1311522"/>
              <a:gd name="connsiteX923" fmla="*/ 1248946 w 5057910"/>
              <a:gd name="connsiteY923" fmla="*/ 113454 h 1311522"/>
              <a:gd name="connsiteX924" fmla="*/ 4395708 w 5057910"/>
              <a:gd name="connsiteY924" fmla="*/ 107038 h 1311522"/>
              <a:gd name="connsiteX925" fmla="*/ 4417818 w 5057910"/>
              <a:gd name="connsiteY925" fmla="*/ 108597 h 1311522"/>
              <a:gd name="connsiteX926" fmla="*/ 4358668 w 5057910"/>
              <a:gd name="connsiteY926" fmla="*/ 113264 h 1311522"/>
              <a:gd name="connsiteX927" fmla="*/ 4395708 w 5057910"/>
              <a:gd name="connsiteY927" fmla="*/ 107038 h 1311522"/>
              <a:gd name="connsiteX928" fmla="*/ 1203607 w 5057910"/>
              <a:gd name="connsiteY928" fmla="*/ 93262 h 1311522"/>
              <a:gd name="connsiteX929" fmla="*/ 1237135 w 5057910"/>
              <a:gd name="connsiteY929" fmla="*/ 93262 h 1311522"/>
              <a:gd name="connsiteX930" fmla="*/ 1237135 w 5057910"/>
              <a:gd name="connsiteY930" fmla="*/ 96595 h 1311522"/>
              <a:gd name="connsiteX931" fmla="*/ 1171127 w 5057910"/>
              <a:gd name="connsiteY931" fmla="*/ 101834 h 1311522"/>
              <a:gd name="connsiteX932" fmla="*/ 1134932 w 5057910"/>
              <a:gd name="connsiteY932" fmla="*/ 100882 h 1311522"/>
              <a:gd name="connsiteX933" fmla="*/ 1147219 w 5057910"/>
              <a:gd name="connsiteY933" fmla="*/ 97929 h 1311522"/>
              <a:gd name="connsiteX934" fmla="*/ 1203607 w 5057910"/>
              <a:gd name="connsiteY934" fmla="*/ 93262 h 1311522"/>
              <a:gd name="connsiteX935" fmla="*/ 1253613 w 5057910"/>
              <a:gd name="connsiteY935" fmla="*/ 93071 h 1311522"/>
              <a:gd name="connsiteX936" fmla="*/ 1260948 w 5057910"/>
              <a:gd name="connsiteY936" fmla="*/ 94309 h 1311522"/>
              <a:gd name="connsiteX937" fmla="*/ 1272854 w 5057910"/>
              <a:gd name="connsiteY937" fmla="*/ 94309 h 1311522"/>
              <a:gd name="connsiteX938" fmla="*/ 1250375 w 5057910"/>
              <a:gd name="connsiteY938" fmla="*/ 94691 h 1311522"/>
              <a:gd name="connsiteX939" fmla="*/ 1253613 w 5057910"/>
              <a:gd name="connsiteY939" fmla="*/ 93071 h 1311522"/>
              <a:gd name="connsiteX940" fmla="*/ 4058726 w 5057910"/>
              <a:gd name="connsiteY940" fmla="*/ 90118 h 1311522"/>
              <a:gd name="connsiteX941" fmla="*/ 4055964 w 5057910"/>
              <a:gd name="connsiteY941" fmla="*/ 91166 h 1311522"/>
              <a:gd name="connsiteX942" fmla="*/ 4059107 w 5057910"/>
              <a:gd name="connsiteY942" fmla="*/ 90308 h 1311522"/>
              <a:gd name="connsiteX943" fmla="*/ 4042057 w 5057910"/>
              <a:gd name="connsiteY943" fmla="*/ 88975 h 1311522"/>
              <a:gd name="connsiteX944" fmla="*/ 4038914 w 5057910"/>
              <a:gd name="connsiteY944" fmla="*/ 91546 h 1311522"/>
              <a:gd name="connsiteX945" fmla="*/ 4042819 w 5057910"/>
              <a:gd name="connsiteY945" fmla="*/ 89165 h 1311522"/>
              <a:gd name="connsiteX946" fmla="*/ 3984050 w 5057910"/>
              <a:gd name="connsiteY946" fmla="*/ 87832 h 1311522"/>
              <a:gd name="connsiteX947" fmla="*/ 3974430 w 5057910"/>
              <a:gd name="connsiteY947" fmla="*/ 91737 h 1311522"/>
              <a:gd name="connsiteX948" fmla="*/ 3984812 w 5057910"/>
              <a:gd name="connsiteY948" fmla="*/ 88022 h 1311522"/>
              <a:gd name="connsiteX949" fmla="*/ 4008601 w 5057910"/>
              <a:gd name="connsiteY949" fmla="*/ 87748 h 1311522"/>
              <a:gd name="connsiteX950" fmla="*/ 3989289 w 5057910"/>
              <a:gd name="connsiteY950" fmla="*/ 91451 h 1311522"/>
              <a:gd name="connsiteX951" fmla="*/ 4027389 w 5057910"/>
              <a:gd name="connsiteY951" fmla="*/ 91451 h 1311522"/>
              <a:gd name="connsiteX952" fmla="*/ 4026627 w 5057910"/>
              <a:gd name="connsiteY952" fmla="*/ 91261 h 1311522"/>
              <a:gd name="connsiteX953" fmla="*/ 4008601 w 5057910"/>
              <a:gd name="connsiteY953" fmla="*/ 87748 h 1311522"/>
              <a:gd name="connsiteX954" fmla="*/ 3951760 w 5057910"/>
              <a:gd name="connsiteY954" fmla="*/ 87260 h 1311522"/>
              <a:gd name="connsiteX955" fmla="*/ 3965762 w 5057910"/>
              <a:gd name="connsiteY955" fmla="*/ 90308 h 1311522"/>
              <a:gd name="connsiteX956" fmla="*/ 3965381 w 5057910"/>
              <a:gd name="connsiteY956" fmla="*/ 90118 h 1311522"/>
              <a:gd name="connsiteX957" fmla="*/ 3951760 w 5057910"/>
              <a:gd name="connsiteY957" fmla="*/ 87260 h 1311522"/>
              <a:gd name="connsiteX958" fmla="*/ 3926424 w 5057910"/>
              <a:gd name="connsiteY958" fmla="*/ 85546 h 1311522"/>
              <a:gd name="connsiteX959" fmla="*/ 3917185 w 5057910"/>
              <a:gd name="connsiteY959" fmla="*/ 90308 h 1311522"/>
              <a:gd name="connsiteX960" fmla="*/ 3919183 w 5057910"/>
              <a:gd name="connsiteY960" fmla="*/ 92389 h 1311522"/>
              <a:gd name="connsiteX961" fmla="*/ 3918709 w 5057910"/>
              <a:gd name="connsiteY961" fmla="*/ 92499 h 1311522"/>
              <a:gd name="connsiteX962" fmla="*/ 3919471 w 5057910"/>
              <a:gd name="connsiteY962" fmla="*/ 92690 h 1311522"/>
              <a:gd name="connsiteX963" fmla="*/ 3919183 w 5057910"/>
              <a:gd name="connsiteY963" fmla="*/ 92389 h 1311522"/>
              <a:gd name="connsiteX964" fmla="*/ 3928900 w 5057910"/>
              <a:gd name="connsiteY964" fmla="*/ 90142 h 1311522"/>
              <a:gd name="connsiteX965" fmla="*/ 3937378 w 5057910"/>
              <a:gd name="connsiteY965" fmla="*/ 85641 h 1311522"/>
              <a:gd name="connsiteX966" fmla="*/ 3926424 w 5057910"/>
              <a:gd name="connsiteY966" fmla="*/ 85546 h 1311522"/>
              <a:gd name="connsiteX967" fmla="*/ 2994593 w 5057910"/>
              <a:gd name="connsiteY967" fmla="*/ 75926 h 1311522"/>
              <a:gd name="connsiteX968" fmla="*/ 2977162 w 5057910"/>
              <a:gd name="connsiteY968" fmla="*/ 79926 h 1311522"/>
              <a:gd name="connsiteX969" fmla="*/ 2977353 w 5057910"/>
              <a:gd name="connsiteY969" fmla="*/ 79926 h 1311522"/>
              <a:gd name="connsiteX970" fmla="*/ 3003070 w 5057910"/>
              <a:gd name="connsiteY970" fmla="*/ 77545 h 1311522"/>
              <a:gd name="connsiteX971" fmla="*/ 2994593 w 5057910"/>
              <a:gd name="connsiteY971" fmla="*/ 75926 h 1311522"/>
              <a:gd name="connsiteX972" fmla="*/ 4238168 w 5057910"/>
              <a:gd name="connsiteY972" fmla="*/ 72897 h 1311522"/>
              <a:gd name="connsiteX973" fmla="*/ 4224747 w 5057910"/>
              <a:gd name="connsiteY973" fmla="*/ 74021 h 1311522"/>
              <a:gd name="connsiteX974" fmla="*/ 4238749 w 5057910"/>
              <a:gd name="connsiteY974" fmla="*/ 73259 h 1311522"/>
              <a:gd name="connsiteX975" fmla="*/ 4238368 w 5057910"/>
              <a:gd name="connsiteY975" fmla="*/ 73068 h 1311522"/>
              <a:gd name="connsiteX976" fmla="*/ 4238168 w 5057910"/>
              <a:gd name="connsiteY976" fmla="*/ 72897 h 1311522"/>
              <a:gd name="connsiteX977" fmla="*/ 1600705 w 5057910"/>
              <a:gd name="connsiteY977" fmla="*/ 72783 h 1311522"/>
              <a:gd name="connsiteX978" fmla="*/ 1612040 w 5057910"/>
              <a:gd name="connsiteY978" fmla="*/ 73640 h 1311522"/>
              <a:gd name="connsiteX979" fmla="*/ 1588132 w 5057910"/>
              <a:gd name="connsiteY979" fmla="*/ 75355 h 1311522"/>
              <a:gd name="connsiteX980" fmla="*/ 1589465 w 5057910"/>
              <a:gd name="connsiteY980" fmla="*/ 73735 h 1311522"/>
              <a:gd name="connsiteX981" fmla="*/ 1600705 w 5057910"/>
              <a:gd name="connsiteY981" fmla="*/ 72783 h 1311522"/>
              <a:gd name="connsiteX982" fmla="*/ 4253894 w 5057910"/>
              <a:gd name="connsiteY982" fmla="*/ 72306 h 1311522"/>
              <a:gd name="connsiteX983" fmla="*/ 4241035 w 5057910"/>
              <a:gd name="connsiteY983" fmla="*/ 74021 h 1311522"/>
              <a:gd name="connsiteX984" fmla="*/ 4254274 w 5057910"/>
              <a:gd name="connsiteY984" fmla="*/ 72496 h 1311522"/>
              <a:gd name="connsiteX985" fmla="*/ 3201476 w 5057910"/>
              <a:gd name="connsiteY985" fmla="*/ 70592 h 1311522"/>
              <a:gd name="connsiteX986" fmla="*/ 3208715 w 5057910"/>
              <a:gd name="connsiteY986" fmla="*/ 72306 h 1311522"/>
              <a:gd name="connsiteX987" fmla="*/ 3181474 w 5057910"/>
              <a:gd name="connsiteY987" fmla="*/ 73830 h 1311522"/>
              <a:gd name="connsiteX988" fmla="*/ 3201476 w 5057910"/>
              <a:gd name="connsiteY988" fmla="*/ 70592 h 1311522"/>
              <a:gd name="connsiteX989" fmla="*/ 2448429 w 5057910"/>
              <a:gd name="connsiteY989" fmla="*/ 70115 h 1311522"/>
              <a:gd name="connsiteX990" fmla="*/ 2453287 w 5057910"/>
              <a:gd name="connsiteY990" fmla="*/ 72401 h 1311522"/>
              <a:gd name="connsiteX991" fmla="*/ 2459574 w 5057910"/>
              <a:gd name="connsiteY991" fmla="*/ 72401 h 1311522"/>
              <a:gd name="connsiteX992" fmla="*/ 2448429 w 5057910"/>
              <a:gd name="connsiteY992" fmla="*/ 70115 h 1311522"/>
              <a:gd name="connsiteX993" fmla="*/ 2436714 w 5057910"/>
              <a:gd name="connsiteY993" fmla="*/ 69163 h 1311522"/>
              <a:gd name="connsiteX994" fmla="*/ 2428141 w 5057910"/>
              <a:gd name="connsiteY994" fmla="*/ 71449 h 1311522"/>
              <a:gd name="connsiteX995" fmla="*/ 2427855 w 5057910"/>
              <a:gd name="connsiteY995" fmla="*/ 71449 h 1311522"/>
              <a:gd name="connsiteX996" fmla="*/ 2436714 w 5057910"/>
              <a:gd name="connsiteY996" fmla="*/ 69163 h 1311522"/>
              <a:gd name="connsiteX997" fmla="*/ 2469503 w 5057910"/>
              <a:gd name="connsiteY997" fmla="*/ 68675 h 1311522"/>
              <a:gd name="connsiteX998" fmla="*/ 2466272 w 5057910"/>
              <a:gd name="connsiteY998" fmla="*/ 73781 h 1311522"/>
              <a:gd name="connsiteX999" fmla="*/ 2465955 w 5057910"/>
              <a:gd name="connsiteY999" fmla="*/ 73830 h 1311522"/>
              <a:gd name="connsiteX1000" fmla="*/ 2466241 w 5057910"/>
              <a:gd name="connsiteY1000" fmla="*/ 73830 h 1311522"/>
              <a:gd name="connsiteX1001" fmla="*/ 2466272 w 5057910"/>
              <a:gd name="connsiteY1001" fmla="*/ 73781 h 1311522"/>
              <a:gd name="connsiteX1002" fmla="*/ 2473504 w 5057910"/>
              <a:gd name="connsiteY1002" fmla="*/ 72675 h 1311522"/>
              <a:gd name="connsiteX1003" fmla="*/ 2479481 w 5057910"/>
              <a:gd name="connsiteY1003" fmla="*/ 69163 h 1311522"/>
              <a:gd name="connsiteX1004" fmla="*/ 2469503 w 5057910"/>
              <a:gd name="connsiteY1004" fmla="*/ 68675 h 1311522"/>
              <a:gd name="connsiteX1005" fmla="*/ 1658140 w 5057910"/>
              <a:gd name="connsiteY1005" fmla="*/ 68354 h 1311522"/>
              <a:gd name="connsiteX1006" fmla="*/ 1660998 w 5057910"/>
              <a:gd name="connsiteY1006" fmla="*/ 69354 h 1311522"/>
              <a:gd name="connsiteX1007" fmla="*/ 1655569 w 5057910"/>
              <a:gd name="connsiteY1007" fmla="*/ 69354 h 1311522"/>
              <a:gd name="connsiteX1008" fmla="*/ 1658140 w 5057910"/>
              <a:gd name="connsiteY1008" fmla="*/ 68354 h 1311522"/>
              <a:gd name="connsiteX1009" fmla="*/ 2384017 w 5057910"/>
              <a:gd name="connsiteY1009" fmla="*/ 68270 h 1311522"/>
              <a:gd name="connsiteX1010" fmla="*/ 2382326 w 5057910"/>
              <a:gd name="connsiteY1010" fmla="*/ 70877 h 1311522"/>
              <a:gd name="connsiteX1011" fmla="*/ 2386993 w 5057910"/>
              <a:gd name="connsiteY1011" fmla="*/ 70877 h 1311522"/>
              <a:gd name="connsiteX1012" fmla="*/ 2384017 w 5057910"/>
              <a:gd name="connsiteY1012" fmla="*/ 68270 h 1311522"/>
              <a:gd name="connsiteX1013" fmla="*/ 2506520 w 5057910"/>
              <a:gd name="connsiteY1013" fmla="*/ 66651 h 1311522"/>
              <a:gd name="connsiteX1014" fmla="*/ 2483386 w 5057910"/>
              <a:gd name="connsiteY1014" fmla="*/ 72973 h 1311522"/>
              <a:gd name="connsiteX1015" fmla="*/ 2523963 w 5057910"/>
              <a:gd name="connsiteY1015" fmla="*/ 72973 h 1311522"/>
              <a:gd name="connsiteX1016" fmla="*/ 2558062 w 5057910"/>
              <a:gd name="connsiteY1016" fmla="*/ 72306 h 1311522"/>
              <a:gd name="connsiteX1017" fmla="*/ 2557777 w 5057910"/>
              <a:gd name="connsiteY1017" fmla="*/ 72306 h 1311522"/>
              <a:gd name="connsiteX1018" fmla="*/ 2583113 w 5057910"/>
              <a:gd name="connsiteY1018" fmla="*/ 67829 h 1311522"/>
              <a:gd name="connsiteX1019" fmla="*/ 2531011 w 5057910"/>
              <a:gd name="connsiteY1019" fmla="*/ 67829 h 1311522"/>
              <a:gd name="connsiteX1020" fmla="*/ 2506520 w 5057910"/>
              <a:gd name="connsiteY1020" fmla="*/ 66651 h 1311522"/>
              <a:gd name="connsiteX1021" fmla="*/ 1687002 w 5057910"/>
              <a:gd name="connsiteY1021" fmla="*/ 65925 h 1311522"/>
              <a:gd name="connsiteX1022" fmla="*/ 1674524 w 5057910"/>
              <a:gd name="connsiteY1022" fmla="*/ 67544 h 1311522"/>
              <a:gd name="connsiteX1023" fmla="*/ 1687002 w 5057910"/>
              <a:gd name="connsiteY1023" fmla="*/ 65925 h 1311522"/>
              <a:gd name="connsiteX1024" fmla="*/ 1703027 w 5057910"/>
              <a:gd name="connsiteY1024" fmla="*/ 61258 h 1311522"/>
              <a:gd name="connsiteX1025" fmla="*/ 1713195 w 5057910"/>
              <a:gd name="connsiteY1025" fmla="*/ 63258 h 1311522"/>
              <a:gd name="connsiteX1026" fmla="*/ 1694145 w 5057910"/>
              <a:gd name="connsiteY1026" fmla="*/ 65258 h 1311522"/>
              <a:gd name="connsiteX1027" fmla="*/ 1703027 w 5057910"/>
              <a:gd name="connsiteY1027" fmla="*/ 61258 h 1311522"/>
              <a:gd name="connsiteX1028" fmla="*/ 3870548 w 5057910"/>
              <a:gd name="connsiteY1028" fmla="*/ 53805 h 1311522"/>
              <a:gd name="connsiteX1029" fmla="*/ 3878228 w 5057910"/>
              <a:gd name="connsiteY1029" fmla="*/ 55924 h 1311522"/>
              <a:gd name="connsiteX1030" fmla="*/ 3858511 w 5057910"/>
              <a:gd name="connsiteY1030" fmla="*/ 54971 h 1311522"/>
              <a:gd name="connsiteX1031" fmla="*/ 3870548 w 5057910"/>
              <a:gd name="connsiteY1031" fmla="*/ 53805 h 1311522"/>
              <a:gd name="connsiteX1032" fmla="*/ 1802825 w 5057910"/>
              <a:gd name="connsiteY1032" fmla="*/ 53542 h 1311522"/>
              <a:gd name="connsiteX1033" fmla="*/ 1779012 w 5057910"/>
              <a:gd name="connsiteY1033" fmla="*/ 56686 h 1311522"/>
              <a:gd name="connsiteX1034" fmla="*/ 1727196 w 5057910"/>
              <a:gd name="connsiteY1034" fmla="*/ 62877 h 1311522"/>
              <a:gd name="connsiteX1035" fmla="*/ 1729863 w 5057910"/>
              <a:gd name="connsiteY1035" fmla="*/ 59353 h 1311522"/>
              <a:gd name="connsiteX1036" fmla="*/ 1802825 w 5057910"/>
              <a:gd name="connsiteY1036" fmla="*/ 53542 h 1311522"/>
              <a:gd name="connsiteX1037" fmla="*/ 3731304 w 5057910"/>
              <a:gd name="connsiteY1037" fmla="*/ 53411 h 1311522"/>
              <a:gd name="connsiteX1038" fmla="*/ 3735162 w 5057910"/>
              <a:gd name="connsiteY1038" fmla="*/ 54400 h 1311522"/>
              <a:gd name="connsiteX1039" fmla="*/ 3729733 w 5057910"/>
              <a:gd name="connsiteY1039" fmla="*/ 55924 h 1311522"/>
              <a:gd name="connsiteX1040" fmla="*/ 3731304 w 5057910"/>
              <a:gd name="connsiteY1040" fmla="*/ 53411 h 1311522"/>
              <a:gd name="connsiteX1041" fmla="*/ 4089921 w 5057910"/>
              <a:gd name="connsiteY1041" fmla="*/ 52708 h 1311522"/>
              <a:gd name="connsiteX1042" fmla="*/ 4097874 w 5057910"/>
              <a:gd name="connsiteY1042" fmla="*/ 57161 h 1311522"/>
              <a:gd name="connsiteX1043" fmla="*/ 4110733 w 5057910"/>
              <a:gd name="connsiteY1043" fmla="*/ 57161 h 1311522"/>
              <a:gd name="connsiteX1044" fmla="*/ 4153976 w 5057910"/>
              <a:gd name="connsiteY1044" fmla="*/ 59447 h 1311522"/>
              <a:gd name="connsiteX1045" fmla="*/ 4188933 w 5057910"/>
              <a:gd name="connsiteY1045" fmla="*/ 63543 h 1311522"/>
              <a:gd name="connsiteX1046" fmla="*/ 4232748 w 5057910"/>
              <a:gd name="connsiteY1046" fmla="*/ 64210 h 1311522"/>
              <a:gd name="connsiteX1047" fmla="*/ 4267800 w 5057910"/>
              <a:gd name="connsiteY1047" fmla="*/ 68401 h 1311522"/>
              <a:gd name="connsiteX1048" fmla="*/ 4293613 w 5057910"/>
              <a:gd name="connsiteY1048" fmla="*/ 76307 h 1311522"/>
              <a:gd name="connsiteX1049" fmla="*/ 4305805 w 5057910"/>
              <a:gd name="connsiteY1049" fmla="*/ 72878 h 1311522"/>
              <a:gd name="connsiteX1050" fmla="*/ 4328284 w 5057910"/>
              <a:gd name="connsiteY1050" fmla="*/ 76688 h 1311522"/>
              <a:gd name="connsiteX1051" fmla="*/ 4350953 w 5057910"/>
              <a:gd name="connsiteY1051" fmla="*/ 79259 h 1311522"/>
              <a:gd name="connsiteX1052" fmla="*/ 4372861 w 5057910"/>
              <a:gd name="connsiteY1052" fmla="*/ 85641 h 1311522"/>
              <a:gd name="connsiteX1053" fmla="*/ 4355811 w 5057910"/>
              <a:gd name="connsiteY1053" fmla="*/ 95166 h 1311522"/>
              <a:gd name="connsiteX1054" fmla="*/ 4356573 w 5057910"/>
              <a:gd name="connsiteY1054" fmla="*/ 91261 h 1311522"/>
              <a:gd name="connsiteX1055" fmla="*/ 4313806 w 5057910"/>
              <a:gd name="connsiteY1055" fmla="*/ 98595 h 1311522"/>
              <a:gd name="connsiteX1056" fmla="*/ 4226461 w 5057910"/>
              <a:gd name="connsiteY1056" fmla="*/ 105358 h 1311522"/>
              <a:gd name="connsiteX1057" fmla="*/ 4197886 w 5057910"/>
              <a:gd name="connsiteY1057" fmla="*/ 99929 h 1311522"/>
              <a:gd name="connsiteX1058" fmla="*/ 4206459 w 5057910"/>
              <a:gd name="connsiteY1058" fmla="*/ 104596 h 1311522"/>
              <a:gd name="connsiteX1059" fmla="*/ 4165882 w 5057910"/>
              <a:gd name="connsiteY1059" fmla="*/ 105739 h 1311522"/>
              <a:gd name="connsiteX1060" fmla="*/ 4137307 w 5057910"/>
              <a:gd name="connsiteY1060" fmla="*/ 111073 h 1311522"/>
              <a:gd name="connsiteX1061" fmla="*/ 4097874 w 5057910"/>
              <a:gd name="connsiteY1061" fmla="*/ 110216 h 1311522"/>
              <a:gd name="connsiteX1062" fmla="*/ 4059774 w 5057910"/>
              <a:gd name="connsiteY1062" fmla="*/ 113930 h 1311522"/>
              <a:gd name="connsiteX1063" fmla="*/ 4060536 w 5057910"/>
              <a:gd name="connsiteY1063" fmla="*/ 116978 h 1311522"/>
              <a:gd name="connsiteX1064" fmla="*/ 4028913 w 5057910"/>
              <a:gd name="connsiteY1064" fmla="*/ 116978 h 1311522"/>
              <a:gd name="connsiteX1065" fmla="*/ 4016245 w 5057910"/>
              <a:gd name="connsiteY1065" fmla="*/ 123741 h 1311522"/>
              <a:gd name="connsiteX1066" fmla="*/ 4032342 w 5057910"/>
              <a:gd name="connsiteY1066" fmla="*/ 122979 h 1311522"/>
              <a:gd name="connsiteX1067" fmla="*/ 4051392 w 5057910"/>
              <a:gd name="connsiteY1067" fmla="*/ 129932 h 1311522"/>
              <a:gd name="connsiteX1068" fmla="*/ 4072442 w 5057910"/>
              <a:gd name="connsiteY1068" fmla="*/ 125265 h 1311522"/>
              <a:gd name="connsiteX1069" fmla="*/ 4070061 w 5057910"/>
              <a:gd name="connsiteY1069" fmla="*/ 119074 h 1311522"/>
              <a:gd name="connsiteX1070" fmla="*/ 4099969 w 5057910"/>
              <a:gd name="connsiteY1070" fmla="*/ 128027 h 1311522"/>
              <a:gd name="connsiteX1071" fmla="*/ 4133021 w 5057910"/>
              <a:gd name="connsiteY1071" fmla="*/ 124694 h 1311522"/>
              <a:gd name="connsiteX1072" fmla="*/ 4186552 w 5057910"/>
              <a:gd name="connsiteY1072" fmla="*/ 122312 h 1311522"/>
              <a:gd name="connsiteX1073" fmla="*/ 4209316 w 5057910"/>
              <a:gd name="connsiteY1073" fmla="*/ 114407 h 1311522"/>
              <a:gd name="connsiteX1074" fmla="*/ 4227223 w 5057910"/>
              <a:gd name="connsiteY1074" fmla="*/ 116693 h 1311522"/>
              <a:gd name="connsiteX1075" fmla="*/ 4265323 w 5057910"/>
              <a:gd name="connsiteY1075" fmla="*/ 115454 h 1311522"/>
              <a:gd name="connsiteX1076" fmla="*/ 4349334 w 5057910"/>
              <a:gd name="connsiteY1076" fmla="*/ 109739 h 1311522"/>
              <a:gd name="connsiteX1077" fmla="*/ 4326188 w 5057910"/>
              <a:gd name="connsiteY1077" fmla="*/ 115835 h 1311522"/>
              <a:gd name="connsiteX1078" fmla="*/ 4230938 w 5057910"/>
              <a:gd name="connsiteY1078" fmla="*/ 123836 h 1311522"/>
              <a:gd name="connsiteX1079" fmla="*/ 4206459 w 5057910"/>
              <a:gd name="connsiteY1079" fmla="*/ 125265 h 1311522"/>
              <a:gd name="connsiteX1080" fmla="*/ 4210555 w 5057910"/>
              <a:gd name="connsiteY1080" fmla="*/ 130980 h 1311522"/>
              <a:gd name="connsiteX1081" fmla="*/ 4249703 w 5057910"/>
              <a:gd name="connsiteY1081" fmla="*/ 130218 h 1311522"/>
              <a:gd name="connsiteX1082" fmla="*/ 4275706 w 5057910"/>
              <a:gd name="connsiteY1082" fmla="*/ 129551 h 1311522"/>
              <a:gd name="connsiteX1083" fmla="*/ 4299328 w 5057910"/>
              <a:gd name="connsiteY1083" fmla="*/ 130504 h 1311522"/>
              <a:gd name="connsiteX1084" fmla="*/ 4349905 w 5057910"/>
              <a:gd name="connsiteY1084" fmla="*/ 126027 h 1311522"/>
              <a:gd name="connsiteX1085" fmla="*/ 4391815 w 5057910"/>
              <a:gd name="connsiteY1085" fmla="*/ 126694 h 1311522"/>
              <a:gd name="connsiteX1086" fmla="*/ 4447918 w 5057910"/>
              <a:gd name="connsiteY1086" fmla="*/ 134600 h 1311522"/>
              <a:gd name="connsiteX1087" fmla="*/ 4360859 w 5057910"/>
              <a:gd name="connsiteY1087" fmla="*/ 140029 h 1311522"/>
              <a:gd name="connsiteX1088" fmla="*/ 4324283 w 5057910"/>
              <a:gd name="connsiteY1088" fmla="*/ 138314 h 1311522"/>
              <a:gd name="connsiteX1089" fmla="*/ 4246083 w 5057910"/>
              <a:gd name="connsiteY1089" fmla="*/ 142315 h 1311522"/>
              <a:gd name="connsiteX1090" fmla="*/ 4229414 w 5057910"/>
              <a:gd name="connsiteY1090" fmla="*/ 146315 h 1311522"/>
              <a:gd name="connsiteX1091" fmla="*/ 4211507 w 5057910"/>
              <a:gd name="connsiteY1091" fmla="*/ 146315 h 1311522"/>
              <a:gd name="connsiteX1092" fmla="*/ 4254274 w 5057910"/>
              <a:gd name="connsiteY1092" fmla="*/ 160317 h 1311522"/>
              <a:gd name="connsiteX1093" fmla="*/ 4194743 w 5057910"/>
              <a:gd name="connsiteY1093" fmla="*/ 154031 h 1311522"/>
              <a:gd name="connsiteX1094" fmla="*/ 4168835 w 5057910"/>
              <a:gd name="connsiteY1094" fmla="*/ 155078 h 1311522"/>
              <a:gd name="connsiteX1095" fmla="*/ 4149785 w 5057910"/>
              <a:gd name="connsiteY1095" fmla="*/ 156031 h 1311522"/>
              <a:gd name="connsiteX1096" fmla="*/ 4122258 w 5057910"/>
              <a:gd name="connsiteY1096" fmla="*/ 158126 h 1311522"/>
              <a:gd name="connsiteX1097" fmla="*/ 4100636 w 5057910"/>
              <a:gd name="connsiteY1097" fmla="*/ 158126 h 1311522"/>
              <a:gd name="connsiteX1098" fmla="*/ 4066727 w 5057910"/>
              <a:gd name="connsiteY1098" fmla="*/ 162603 h 1311522"/>
              <a:gd name="connsiteX1099" fmla="*/ 4055678 w 5057910"/>
              <a:gd name="connsiteY1099" fmla="*/ 170033 h 1311522"/>
              <a:gd name="connsiteX1100" fmla="*/ 4037676 w 5057910"/>
              <a:gd name="connsiteY1100" fmla="*/ 172128 h 1311522"/>
              <a:gd name="connsiteX1101" fmla="*/ 4069680 w 5057910"/>
              <a:gd name="connsiteY1101" fmla="*/ 183177 h 1311522"/>
              <a:gd name="connsiteX1102" fmla="*/ 4066537 w 5057910"/>
              <a:gd name="connsiteY1102" fmla="*/ 178510 h 1311522"/>
              <a:gd name="connsiteX1103" fmla="*/ 4095112 w 5057910"/>
              <a:gd name="connsiteY1103" fmla="*/ 178986 h 1311522"/>
              <a:gd name="connsiteX1104" fmla="*/ 4072728 w 5057910"/>
              <a:gd name="connsiteY1104" fmla="*/ 183463 h 1311522"/>
              <a:gd name="connsiteX1105" fmla="*/ 4130735 w 5057910"/>
              <a:gd name="connsiteY1105" fmla="*/ 192512 h 1311522"/>
              <a:gd name="connsiteX1106" fmla="*/ 4146070 w 5057910"/>
              <a:gd name="connsiteY1106" fmla="*/ 188702 h 1311522"/>
              <a:gd name="connsiteX1107" fmla="*/ 4169502 w 5057910"/>
              <a:gd name="connsiteY1107" fmla="*/ 190035 h 1311522"/>
              <a:gd name="connsiteX1108" fmla="*/ 4198077 w 5057910"/>
              <a:gd name="connsiteY1108" fmla="*/ 193369 h 1311522"/>
              <a:gd name="connsiteX1109" fmla="*/ 4228271 w 5057910"/>
              <a:gd name="connsiteY1109" fmla="*/ 188702 h 1311522"/>
              <a:gd name="connsiteX1110" fmla="*/ 4240654 w 5057910"/>
              <a:gd name="connsiteY1110" fmla="*/ 192988 h 1311522"/>
              <a:gd name="connsiteX1111" fmla="*/ 4263609 w 5057910"/>
              <a:gd name="connsiteY1111" fmla="*/ 196322 h 1311522"/>
              <a:gd name="connsiteX1112" fmla="*/ 4314282 w 5057910"/>
              <a:gd name="connsiteY1112" fmla="*/ 197084 h 1311522"/>
              <a:gd name="connsiteX1113" fmla="*/ 4353811 w 5057910"/>
              <a:gd name="connsiteY1113" fmla="*/ 204989 h 1311522"/>
              <a:gd name="connsiteX1114" fmla="*/ 4402674 w 5057910"/>
              <a:gd name="connsiteY1114" fmla="*/ 222134 h 1311522"/>
              <a:gd name="connsiteX1115" fmla="*/ 4383624 w 5057910"/>
              <a:gd name="connsiteY1115" fmla="*/ 217467 h 1311522"/>
              <a:gd name="connsiteX1116" fmla="*/ 4367241 w 5057910"/>
              <a:gd name="connsiteY1116" fmla="*/ 218991 h 1311522"/>
              <a:gd name="connsiteX1117" fmla="*/ 4378957 w 5057910"/>
              <a:gd name="connsiteY1117" fmla="*/ 221277 h 1311522"/>
              <a:gd name="connsiteX1118" fmla="*/ 4344762 w 5057910"/>
              <a:gd name="connsiteY1118" fmla="*/ 219753 h 1311522"/>
              <a:gd name="connsiteX1119" fmla="*/ 4314568 w 5057910"/>
              <a:gd name="connsiteY1119" fmla="*/ 222230 h 1311522"/>
              <a:gd name="connsiteX1120" fmla="*/ 4294089 w 5057910"/>
              <a:gd name="connsiteY1120" fmla="*/ 218610 h 1311522"/>
              <a:gd name="connsiteX1121" fmla="*/ 4286088 w 5057910"/>
              <a:gd name="connsiteY1121" fmla="*/ 229754 h 1311522"/>
              <a:gd name="connsiteX1122" fmla="*/ 4271229 w 5057910"/>
              <a:gd name="connsiteY1122" fmla="*/ 226230 h 1311522"/>
              <a:gd name="connsiteX1123" fmla="*/ 4242082 w 5057910"/>
              <a:gd name="connsiteY1123" fmla="*/ 230612 h 1311522"/>
              <a:gd name="connsiteX1124" fmla="*/ 4255322 w 5057910"/>
              <a:gd name="connsiteY1124" fmla="*/ 242327 h 1311522"/>
              <a:gd name="connsiteX1125" fmla="*/ 4231034 w 5057910"/>
              <a:gd name="connsiteY1125" fmla="*/ 251852 h 1311522"/>
              <a:gd name="connsiteX1126" fmla="*/ 4213127 w 5057910"/>
              <a:gd name="connsiteY1126" fmla="*/ 251090 h 1311522"/>
              <a:gd name="connsiteX1127" fmla="*/ 4177503 w 5057910"/>
              <a:gd name="connsiteY1127" fmla="*/ 257377 h 1311522"/>
              <a:gd name="connsiteX1128" fmla="*/ 4219222 w 5057910"/>
              <a:gd name="connsiteY1128" fmla="*/ 258806 h 1311522"/>
              <a:gd name="connsiteX1129" fmla="*/ 4240749 w 5057910"/>
              <a:gd name="connsiteY1129" fmla="*/ 259663 h 1311522"/>
              <a:gd name="connsiteX1130" fmla="*/ 4264657 w 5057910"/>
              <a:gd name="connsiteY1130" fmla="*/ 258139 h 1311522"/>
              <a:gd name="connsiteX1131" fmla="*/ 4275229 w 5057910"/>
              <a:gd name="connsiteY1131" fmla="*/ 254043 h 1311522"/>
              <a:gd name="connsiteX1132" fmla="*/ 4297232 w 5057910"/>
              <a:gd name="connsiteY1132" fmla="*/ 256425 h 1311522"/>
              <a:gd name="connsiteX1133" fmla="*/ 4343905 w 5057910"/>
              <a:gd name="connsiteY1133" fmla="*/ 255853 h 1311522"/>
              <a:gd name="connsiteX1134" fmla="*/ 4375718 w 5057910"/>
              <a:gd name="connsiteY1134" fmla="*/ 261949 h 1311522"/>
              <a:gd name="connsiteX1135" fmla="*/ 4399626 w 5057910"/>
              <a:gd name="connsiteY1135" fmla="*/ 261187 h 1311522"/>
              <a:gd name="connsiteX1136" fmla="*/ 4423915 w 5057910"/>
              <a:gd name="connsiteY1136" fmla="*/ 265187 h 1311522"/>
              <a:gd name="connsiteX1137" fmla="*/ 4429249 w 5057910"/>
              <a:gd name="connsiteY1137" fmla="*/ 266616 h 1311522"/>
              <a:gd name="connsiteX1138" fmla="*/ 4427248 w 5057910"/>
              <a:gd name="connsiteY1138" fmla="*/ 269283 h 1311522"/>
              <a:gd name="connsiteX1139" fmla="*/ 4434964 w 5057910"/>
              <a:gd name="connsiteY1139" fmla="*/ 272998 h 1311522"/>
              <a:gd name="connsiteX1140" fmla="*/ 4322664 w 5057910"/>
              <a:gd name="connsiteY1140" fmla="*/ 276903 h 1311522"/>
              <a:gd name="connsiteX1141" fmla="*/ 4251417 w 5057910"/>
              <a:gd name="connsiteY1141" fmla="*/ 285380 h 1311522"/>
              <a:gd name="connsiteX1142" fmla="*/ 4220270 w 5057910"/>
              <a:gd name="connsiteY1142" fmla="*/ 283856 h 1311522"/>
              <a:gd name="connsiteX1143" fmla="*/ 4230367 w 5057910"/>
              <a:gd name="connsiteY1143" fmla="*/ 288524 h 1311522"/>
              <a:gd name="connsiteX1144" fmla="*/ 4228081 w 5057910"/>
              <a:gd name="connsiteY1144" fmla="*/ 290048 h 1311522"/>
              <a:gd name="connsiteX1145" fmla="*/ 4238749 w 5057910"/>
              <a:gd name="connsiteY1145" fmla="*/ 293381 h 1311522"/>
              <a:gd name="connsiteX1146" fmla="*/ 4232557 w 5057910"/>
              <a:gd name="connsiteY1146" fmla="*/ 297858 h 1311522"/>
              <a:gd name="connsiteX1147" fmla="*/ 4203982 w 5057910"/>
              <a:gd name="connsiteY1147" fmla="*/ 300906 h 1311522"/>
              <a:gd name="connsiteX1148" fmla="*/ 4192933 w 5057910"/>
              <a:gd name="connsiteY1148" fmla="*/ 314241 h 1311522"/>
              <a:gd name="connsiteX1149" fmla="*/ 4175121 w 5057910"/>
              <a:gd name="connsiteY1149" fmla="*/ 311860 h 1311522"/>
              <a:gd name="connsiteX1150" fmla="*/ 4141784 w 5057910"/>
              <a:gd name="connsiteY1150" fmla="*/ 323480 h 1311522"/>
              <a:gd name="connsiteX1151" fmla="*/ 4185313 w 5057910"/>
              <a:gd name="connsiteY1151" fmla="*/ 321194 h 1311522"/>
              <a:gd name="connsiteX1152" fmla="*/ 4214841 w 5057910"/>
              <a:gd name="connsiteY1152" fmla="*/ 319575 h 1311522"/>
              <a:gd name="connsiteX1153" fmla="*/ 4229510 w 5057910"/>
              <a:gd name="connsiteY1153" fmla="*/ 320051 h 1311522"/>
              <a:gd name="connsiteX1154" fmla="*/ 4253798 w 5057910"/>
              <a:gd name="connsiteY1154" fmla="*/ 330338 h 1311522"/>
              <a:gd name="connsiteX1155" fmla="*/ 4280182 w 5057910"/>
              <a:gd name="connsiteY1155" fmla="*/ 326719 h 1311522"/>
              <a:gd name="connsiteX1156" fmla="*/ 4296565 w 5057910"/>
              <a:gd name="connsiteY1156" fmla="*/ 330434 h 1311522"/>
              <a:gd name="connsiteX1157" fmla="*/ 4316663 w 5057910"/>
              <a:gd name="connsiteY1157" fmla="*/ 328910 h 1311522"/>
              <a:gd name="connsiteX1158" fmla="*/ 4364955 w 5057910"/>
              <a:gd name="connsiteY1158" fmla="*/ 325862 h 1311522"/>
              <a:gd name="connsiteX1159" fmla="*/ 4402293 w 5057910"/>
              <a:gd name="connsiteY1159" fmla="*/ 327386 h 1311522"/>
              <a:gd name="connsiteX1160" fmla="*/ 4501067 w 5057910"/>
              <a:gd name="connsiteY1160" fmla="*/ 325862 h 1311522"/>
              <a:gd name="connsiteX1161" fmla="*/ 4415342 w 5057910"/>
              <a:gd name="connsiteY1161" fmla="*/ 336244 h 1311522"/>
              <a:gd name="connsiteX1162" fmla="*/ 4348667 w 5057910"/>
              <a:gd name="connsiteY1162" fmla="*/ 344531 h 1311522"/>
              <a:gd name="connsiteX1163" fmla="*/ 4390672 w 5057910"/>
              <a:gd name="connsiteY1163" fmla="*/ 349103 h 1311522"/>
              <a:gd name="connsiteX1164" fmla="*/ 4409056 w 5057910"/>
              <a:gd name="connsiteY1164" fmla="*/ 347388 h 1311522"/>
              <a:gd name="connsiteX1165" fmla="*/ 4423724 w 5057910"/>
              <a:gd name="connsiteY1165" fmla="*/ 348817 h 1311522"/>
              <a:gd name="connsiteX1166" fmla="*/ 4454776 w 5057910"/>
              <a:gd name="connsiteY1166" fmla="*/ 345769 h 1311522"/>
              <a:gd name="connsiteX1167" fmla="*/ 4506592 w 5057910"/>
              <a:gd name="connsiteY1167" fmla="*/ 339673 h 1311522"/>
              <a:gd name="connsiteX1168" fmla="*/ 4555550 w 5057910"/>
              <a:gd name="connsiteY1168" fmla="*/ 337482 h 1311522"/>
              <a:gd name="connsiteX1169" fmla="*/ 4563646 w 5057910"/>
              <a:gd name="connsiteY1169" fmla="*/ 352055 h 1311522"/>
              <a:gd name="connsiteX1170" fmla="*/ 4604032 w 5057910"/>
              <a:gd name="connsiteY1170" fmla="*/ 353198 h 1311522"/>
              <a:gd name="connsiteX1171" fmla="*/ 4667564 w 5057910"/>
              <a:gd name="connsiteY1171" fmla="*/ 356913 h 1311522"/>
              <a:gd name="connsiteX1172" fmla="*/ 4652800 w 5057910"/>
              <a:gd name="connsiteY1172" fmla="*/ 360056 h 1311522"/>
              <a:gd name="connsiteX1173" fmla="*/ 4671850 w 5057910"/>
              <a:gd name="connsiteY1173" fmla="*/ 363200 h 1311522"/>
              <a:gd name="connsiteX1174" fmla="*/ 4708331 w 5057910"/>
              <a:gd name="connsiteY1174" fmla="*/ 374058 h 1311522"/>
              <a:gd name="connsiteX1175" fmla="*/ 4783769 w 5057910"/>
              <a:gd name="connsiteY1175" fmla="*/ 381964 h 1311522"/>
              <a:gd name="connsiteX1176" fmla="*/ 4829394 w 5057910"/>
              <a:gd name="connsiteY1176" fmla="*/ 391489 h 1311522"/>
              <a:gd name="connsiteX1177" fmla="*/ 4817869 w 5057910"/>
              <a:gd name="connsiteY1177" fmla="*/ 393394 h 1311522"/>
              <a:gd name="connsiteX1178" fmla="*/ 4787675 w 5057910"/>
              <a:gd name="connsiteY1178" fmla="*/ 390822 h 1311522"/>
              <a:gd name="connsiteX1179" fmla="*/ 4700140 w 5057910"/>
              <a:gd name="connsiteY1179" fmla="*/ 382250 h 1311522"/>
              <a:gd name="connsiteX1180" fmla="*/ 4600223 w 5057910"/>
              <a:gd name="connsiteY1180" fmla="*/ 374249 h 1311522"/>
              <a:gd name="connsiteX1181" fmla="*/ 4361526 w 5057910"/>
              <a:gd name="connsiteY1181" fmla="*/ 374249 h 1311522"/>
              <a:gd name="connsiteX1182" fmla="*/ 4344000 w 5057910"/>
              <a:gd name="connsiteY1182" fmla="*/ 375773 h 1311522"/>
              <a:gd name="connsiteX1183" fmla="*/ 4290279 w 5057910"/>
              <a:gd name="connsiteY1183" fmla="*/ 377582 h 1311522"/>
              <a:gd name="connsiteX1184" fmla="*/ 4252179 w 5057910"/>
              <a:gd name="connsiteY1184" fmla="*/ 381107 h 1311522"/>
              <a:gd name="connsiteX1185" fmla="*/ 4214841 w 5057910"/>
              <a:gd name="connsiteY1185" fmla="*/ 381107 h 1311522"/>
              <a:gd name="connsiteX1186" fmla="*/ 4184361 w 5057910"/>
              <a:gd name="connsiteY1186" fmla="*/ 380154 h 1311522"/>
              <a:gd name="connsiteX1187" fmla="*/ 4182075 w 5057910"/>
              <a:gd name="connsiteY1187" fmla="*/ 387965 h 1311522"/>
              <a:gd name="connsiteX1188" fmla="*/ 4190933 w 5057910"/>
              <a:gd name="connsiteY1188" fmla="*/ 385869 h 1311522"/>
              <a:gd name="connsiteX1189" fmla="*/ 4207316 w 5057910"/>
              <a:gd name="connsiteY1189" fmla="*/ 389775 h 1311522"/>
              <a:gd name="connsiteX1190" fmla="*/ 4325903 w 5057910"/>
              <a:gd name="connsiteY1190" fmla="*/ 397299 h 1311522"/>
              <a:gd name="connsiteX1191" fmla="*/ 4318187 w 5057910"/>
              <a:gd name="connsiteY1191" fmla="*/ 407396 h 1311522"/>
              <a:gd name="connsiteX1192" fmla="*/ 4355525 w 5057910"/>
              <a:gd name="connsiteY1192" fmla="*/ 398728 h 1311522"/>
              <a:gd name="connsiteX1193" fmla="*/ 4364193 w 5057910"/>
              <a:gd name="connsiteY1193" fmla="*/ 403490 h 1311522"/>
              <a:gd name="connsiteX1194" fmla="*/ 4401245 w 5057910"/>
              <a:gd name="connsiteY1194" fmla="*/ 403967 h 1311522"/>
              <a:gd name="connsiteX1195" fmla="*/ 4421629 w 5057910"/>
              <a:gd name="connsiteY1195" fmla="*/ 405110 h 1311522"/>
              <a:gd name="connsiteX1196" fmla="*/ 4395911 w 5057910"/>
              <a:gd name="connsiteY1196" fmla="*/ 411301 h 1311522"/>
              <a:gd name="connsiteX1197" fmla="*/ 4428106 w 5057910"/>
              <a:gd name="connsiteY1197" fmla="*/ 411301 h 1311522"/>
              <a:gd name="connsiteX1198" fmla="*/ 4449918 w 5057910"/>
              <a:gd name="connsiteY1198" fmla="*/ 412634 h 1311522"/>
              <a:gd name="connsiteX1199" fmla="*/ 4466682 w 5057910"/>
              <a:gd name="connsiteY1199" fmla="*/ 398728 h 1311522"/>
              <a:gd name="connsiteX1200" fmla="*/ 4482017 w 5057910"/>
              <a:gd name="connsiteY1200" fmla="*/ 397490 h 1311522"/>
              <a:gd name="connsiteX1201" fmla="*/ 4513354 w 5057910"/>
              <a:gd name="connsiteY1201" fmla="*/ 398728 h 1311522"/>
              <a:gd name="connsiteX1202" fmla="*/ 4589554 w 5057910"/>
              <a:gd name="connsiteY1202" fmla="*/ 401967 h 1311522"/>
              <a:gd name="connsiteX1203" fmla="*/ 4638132 w 5057910"/>
              <a:gd name="connsiteY1203" fmla="*/ 410444 h 1311522"/>
              <a:gd name="connsiteX1204" fmla="*/ 4681471 w 5057910"/>
              <a:gd name="connsiteY1204" fmla="*/ 413873 h 1311522"/>
              <a:gd name="connsiteX1205" fmla="*/ 4704712 w 5057910"/>
              <a:gd name="connsiteY1205" fmla="*/ 411968 h 1311522"/>
              <a:gd name="connsiteX1206" fmla="*/ 4709760 w 5057910"/>
              <a:gd name="connsiteY1206" fmla="*/ 417587 h 1311522"/>
              <a:gd name="connsiteX1207" fmla="*/ 4700235 w 5057910"/>
              <a:gd name="connsiteY1207" fmla="*/ 418921 h 1311522"/>
              <a:gd name="connsiteX1208" fmla="*/ 4694711 w 5057910"/>
              <a:gd name="connsiteY1208" fmla="*/ 431399 h 1311522"/>
              <a:gd name="connsiteX1209" fmla="*/ 4764434 w 5057910"/>
              <a:gd name="connsiteY1209" fmla="*/ 441400 h 1311522"/>
              <a:gd name="connsiteX1210" fmla="*/ 4799866 w 5057910"/>
              <a:gd name="connsiteY1210" fmla="*/ 445591 h 1311522"/>
              <a:gd name="connsiteX1211" fmla="*/ 4807582 w 5057910"/>
              <a:gd name="connsiteY1211" fmla="*/ 449782 h 1311522"/>
              <a:gd name="connsiteX1212" fmla="*/ 4749670 w 5057910"/>
              <a:gd name="connsiteY1212" fmla="*/ 446448 h 1311522"/>
              <a:gd name="connsiteX1213" fmla="*/ 4712713 w 5057910"/>
              <a:gd name="connsiteY1213" fmla="*/ 451782 h 1311522"/>
              <a:gd name="connsiteX1214" fmla="*/ 4746812 w 5057910"/>
              <a:gd name="connsiteY1214" fmla="*/ 466451 h 1311522"/>
              <a:gd name="connsiteX1215" fmla="*/ 4764719 w 5057910"/>
              <a:gd name="connsiteY1215" fmla="*/ 475976 h 1311522"/>
              <a:gd name="connsiteX1216" fmla="*/ 4778530 w 5057910"/>
              <a:gd name="connsiteY1216" fmla="*/ 478071 h 1311522"/>
              <a:gd name="connsiteX1217" fmla="*/ 4790817 w 5057910"/>
              <a:gd name="connsiteY1217" fmla="*/ 484929 h 1311522"/>
              <a:gd name="connsiteX1218" fmla="*/ 4826155 w 5057910"/>
              <a:gd name="connsiteY1218" fmla="*/ 491501 h 1311522"/>
              <a:gd name="connsiteX1219" fmla="*/ 4816059 w 5057910"/>
              <a:gd name="connsiteY1219" fmla="*/ 491501 h 1311522"/>
              <a:gd name="connsiteX1220" fmla="*/ 4844634 w 5057910"/>
              <a:gd name="connsiteY1220" fmla="*/ 501026 h 1311522"/>
              <a:gd name="connsiteX1221" fmla="*/ 4874066 w 5057910"/>
              <a:gd name="connsiteY1221" fmla="*/ 506742 h 1311522"/>
              <a:gd name="connsiteX1222" fmla="*/ 4961220 w 5057910"/>
              <a:gd name="connsiteY1222" fmla="*/ 506742 h 1311522"/>
              <a:gd name="connsiteX1223" fmla="*/ 4951028 w 5057910"/>
              <a:gd name="connsiteY1223" fmla="*/ 514171 h 1311522"/>
              <a:gd name="connsiteX1224" fmla="*/ 4926835 w 5057910"/>
              <a:gd name="connsiteY1224" fmla="*/ 512647 h 1311522"/>
              <a:gd name="connsiteX1225" fmla="*/ 4867303 w 5057910"/>
              <a:gd name="connsiteY1225" fmla="*/ 517505 h 1311522"/>
              <a:gd name="connsiteX1226" fmla="*/ 4830156 w 5057910"/>
              <a:gd name="connsiteY1226" fmla="*/ 519314 h 1311522"/>
              <a:gd name="connsiteX1227" fmla="*/ 4784722 w 5057910"/>
              <a:gd name="connsiteY1227" fmla="*/ 533221 h 1311522"/>
              <a:gd name="connsiteX1228" fmla="*/ 4826918 w 5057910"/>
              <a:gd name="connsiteY1228" fmla="*/ 535317 h 1311522"/>
              <a:gd name="connsiteX1229" fmla="*/ 4834251 w 5057910"/>
              <a:gd name="connsiteY1229" fmla="*/ 550556 h 1311522"/>
              <a:gd name="connsiteX1230" fmla="*/ 4873209 w 5057910"/>
              <a:gd name="connsiteY1230" fmla="*/ 553319 h 1311522"/>
              <a:gd name="connsiteX1231" fmla="*/ 4928073 w 5057910"/>
              <a:gd name="connsiteY1231" fmla="*/ 549413 h 1311522"/>
              <a:gd name="connsiteX1232" fmla="*/ 4931978 w 5057910"/>
              <a:gd name="connsiteY1232" fmla="*/ 557034 h 1311522"/>
              <a:gd name="connsiteX1233" fmla="*/ 4901879 w 5057910"/>
              <a:gd name="connsiteY1233" fmla="*/ 557034 h 1311522"/>
              <a:gd name="connsiteX1234" fmla="*/ 4873304 w 5057910"/>
              <a:gd name="connsiteY1234" fmla="*/ 557986 h 1311522"/>
              <a:gd name="connsiteX1235" fmla="*/ 4847396 w 5057910"/>
              <a:gd name="connsiteY1235" fmla="*/ 565415 h 1311522"/>
              <a:gd name="connsiteX1236" fmla="*/ 4821107 w 5057910"/>
              <a:gd name="connsiteY1236" fmla="*/ 569035 h 1311522"/>
              <a:gd name="connsiteX1237" fmla="*/ 4814916 w 5057910"/>
              <a:gd name="connsiteY1237" fmla="*/ 588085 h 1311522"/>
              <a:gd name="connsiteX1238" fmla="*/ 4802914 w 5057910"/>
              <a:gd name="connsiteY1238" fmla="*/ 605611 h 1311522"/>
              <a:gd name="connsiteX1239" fmla="*/ 4796818 w 5057910"/>
              <a:gd name="connsiteY1239" fmla="*/ 617136 h 1311522"/>
              <a:gd name="connsiteX1240" fmla="*/ 4803867 w 5057910"/>
              <a:gd name="connsiteY1240" fmla="*/ 620279 h 1311522"/>
              <a:gd name="connsiteX1241" fmla="*/ 4856731 w 5057910"/>
              <a:gd name="connsiteY1241" fmla="*/ 624089 h 1311522"/>
              <a:gd name="connsiteX1242" fmla="*/ 4891687 w 5057910"/>
              <a:gd name="connsiteY1242" fmla="*/ 624947 h 1311522"/>
              <a:gd name="connsiteX1243" fmla="*/ 4813964 w 5057910"/>
              <a:gd name="connsiteY1243" fmla="*/ 639710 h 1311522"/>
              <a:gd name="connsiteX1244" fmla="*/ 4840443 w 5057910"/>
              <a:gd name="connsiteY1244" fmla="*/ 645616 h 1311522"/>
              <a:gd name="connsiteX1245" fmla="*/ 4862065 w 5057910"/>
              <a:gd name="connsiteY1245" fmla="*/ 655998 h 1311522"/>
              <a:gd name="connsiteX1246" fmla="*/ 4900165 w 5057910"/>
              <a:gd name="connsiteY1246" fmla="*/ 663809 h 1311522"/>
              <a:gd name="connsiteX1247" fmla="*/ 4932645 w 5057910"/>
              <a:gd name="connsiteY1247" fmla="*/ 667333 h 1311522"/>
              <a:gd name="connsiteX1248" fmla="*/ 4964077 w 5057910"/>
              <a:gd name="connsiteY1248" fmla="*/ 668285 h 1311522"/>
              <a:gd name="connsiteX1249" fmla="*/ 4999891 w 5057910"/>
              <a:gd name="connsiteY1249" fmla="*/ 669143 h 1311522"/>
              <a:gd name="connsiteX1250" fmla="*/ 5025895 w 5057910"/>
              <a:gd name="connsiteY1250" fmla="*/ 670381 h 1311522"/>
              <a:gd name="connsiteX1251" fmla="*/ 5042658 w 5057910"/>
              <a:gd name="connsiteY1251" fmla="*/ 677048 h 1311522"/>
              <a:gd name="connsiteX1252" fmla="*/ 5007130 w 5057910"/>
              <a:gd name="connsiteY1252" fmla="*/ 679811 h 1311522"/>
              <a:gd name="connsiteX1253" fmla="*/ 4964839 w 5057910"/>
              <a:gd name="connsiteY1253" fmla="*/ 693241 h 1311522"/>
              <a:gd name="connsiteX1254" fmla="*/ 4921215 w 5057910"/>
              <a:gd name="connsiteY1254" fmla="*/ 713625 h 1311522"/>
              <a:gd name="connsiteX1255" fmla="*/ 4920262 w 5057910"/>
              <a:gd name="connsiteY1255" fmla="*/ 722006 h 1311522"/>
              <a:gd name="connsiteX1256" fmla="*/ 4914071 w 5057910"/>
              <a:gd name="connsiteY1256" fmla="*/ 725626 h 1311522"/>
              <a:gd name="connsiteX1257" fmla="*/ 4950076 w 5057910"/>
              <a:gd name="connsiteY1257" fmla="*/ 737818 h 1311522"/>
              <a:gd name="connsiteX1258" fmla="*/ 4907213 w 5057910"/>
              <a:gd name="connsiteY1258" fmla="*/ 735342 h 1311522"/>
              <a:gd name="connsiteX1259" fmla="*/ 4894736 w 5057910"/>
              <a:gd name="connsiteY1259" fmla="*/ 740866 h 1311522"/>
              <a:gd name="connsiteX1260" fmla="*/ 4882162 w 5057910"/>
              <a:gd name="connsiteY1260" fmla="*/ 740866 h 1311522"/>
              <a:gd name="connsiteX1261" fmla="*/ 4846539 w 5057910"/>
              <a:gd name="connsiteY1261" fmla="*/ 748962 h 1311522"/>
              <a:gd name="connsiteX1262" fmla="*/ 4830346 w 5057910"/>
              <a:gd name="connsiteY1262" fmla="*/ 750772 h 1311522"/>
              <a:gd name="connsiteX1263" fmla="*/ 4816154 w 5057910"/>
              <a:gd name="connsiteY1263" fmla="*/ 752105 h 1311522"/>
              <a:gd name="connsiteX1264" fmla="*/ 4803010 w 5057910"/>
              <a:gd name="connsiteY1264" fmla="*/ 748962 h 1311522"/>
              <a:gd name="connsiteX1265" fmla="*/ 4808439 w 5057910"/>
              <a:gd name="connsiteY1265" fmla="*/ 761440 h 1311522"/>
              <a:gd name="connsiteX1266" fmla="*/ 4816630 w 5057910"/>
              <a:gd name="connsiteY1266" fmla="*/ 758392 h 1311522"/>
              <a:gd name="connsiteX1267" fmla="*/ 4824441 w 5057910"/>
              <a:gd name="connsiteY1267" fmla="*/ 762678 h 1311522"/>
              <a:gd name="connsiteX1268" fmla="*/ 4853016 w 5057910"/>
              <a:gd name="connsiteY1268" fmla="*/ 759916 h 1311522"/>
              <a:gd name="connsiteX1269" fmla="*/ 4869494 w 5057910"/>
              <a:gd name="connsiteY1269" fmla="*/ 759916 h 1311522"/>
              <a:gd name="connsiteX1270" fmla="*/ 4874543 w 5057910"/>
              <a:gd name="connsiteY1270" fmla="*/ 761250 h 1311522"/>
              <a:gd name="connsiteX1271" fmla="*/ 4914642 w 5057910"/>
              <a:gd name="connsiteY1271" fmla="*/ 758297 h 1311522"/>
              <a:gd name="connsiteX1272" fmla="*/ 4936741 w 5057910"/>
              <a:gd name="connsiteY1272" fmla="*/ 761250 h 1311522"/>
              <a:gd name="connsiteX1273" fmla="*/ 4993891 w 5057910"/>
              <a:gd name="connsiteY1273" fmla="*/ 768393 h 1311522"/>
              <a:gd name="connsiteX1274" fmla="*/ 4942551 w 5057910"/>
              <a:gd name="connsiteY1274" fmla="*/ 774489 h 1311522"/>
              <a:gd name="connsiteX1275" fmla="*/ 4953981 w 5057910"/>
              <a:gd name="connsiteY1275" fmla="*/ 778585 h 1311522"/>
              <a:gd name="connsiteX1276" fmla="*/ 5056089 w 5057910"/>
              <a:gd name="connsiteY1276" fmla="*/ 781538 h 1311522"/>
              <a:gd name="connsiteX1277" fmla="*/ 5046564 w 5057910"/>
              <a:gd name="connsiteY1277" fmla="*/ 786967 h 1311522"/>
              <a:gd name="connsiteX1278" fmla="*/ 5019132 w 5057910"/>
              <a:gd name="connsiteY1278" fmla="*/ 788301 h 1311522"/>
              <a:gd name="connsiteX1279" fmla="*/ 4985032 w 5057910"/>
              <a:gd name="connsiteY1279" fmla="*/ 792872 h 1311522"/>
              <a:gd name="connsiteX1280" fmla="*/ 4917214 w 5057910"/>
              <a:gd name="connsiteY1280" fmla="*/ 793825 h 1311522"/>
              <a:gd name="connsiteX1281" fmla="*/ 4867494 w 5057910"/>
              <a:gd name="connsiteY1281" fmla="*/ 806398 h 1311522"/>
              <a:gd name="connsiteX1282" fmla="*/ 4882258 w 5057910"/>
              <a:gd name="connsiteY1282" fmla="*/ 808684 h 1311522"/>
              <a:gd name="connsiteX1283" fmla="*/ 4897879 w 5057910"/>
              <a:gd name="connsiteY1283" fmla="*/ 815637 h 1311522"/>
              <a:gd name="connsiteX1284" fmla="*/ 4953791 w 5057910"/>
              <a:gd name="connsiteY1284" fmla="*/ 815637 h 1311522"/>
              <a:gd name="connsiteX1285" fmla="*/ 4902165 w 5057910"/>
              <a:gd name="connsiteY1285" fmla="*/ 821733 h 1311522"/>
              <a:gd name="connsiteX1286" fmla="*/ 4883115 w 5057910"/>
              <a:gd name="connsiteY1286" fmla="*/ 828877 h 1311522"/>
              <a:gd name="connsiteX1287" fmla="*/ 4870256 w 5057910"/>
              <a:gd name="connsiteY1287" fmla="*/ 834306 h 1311522"/>
              <a:gd name="connsiteX1288" fmla="*/ 4893593 w 5057910"/>
              <a:gd name="connsiteY1288" fmla="*/ 837450 h 1311522"/>
              <a:gd name="connsiteX1289" fmla="*/ 4905213 w 5057910"/>
              <a:gd name="connsiteY1289" fmla="*/ 838973 h 1311522"/>
              <a:gd name="connsiteX1290" fmla="*/ 4933788 w 5057910"/>
              <a:gd name="connsiteY1290" fmla="*/ 836687 h 1311522"/>
              <a:gd name="connsiteX1291" fmla="*/ 4959601 w 5057910"/>
              <a:gd name="connsiteY1291" fmla="*/ 840688 h 1311522"/>
              <a:gd name="connsiteX1292" fmla="*/ 5003035 w 5057910"/>
              <a:gd name="connsiteY1292" fmla="*/ 840688 h 1311522"/>
              <a:gd name="connsiteX1293" fmla="*/ 4932264 w 5057910"/>
              <a:gd name="connsiteY1293" fmla="*/ 848403 h 1311522"/>
              <a:gd name="connsiteX1294" fmla="*/ 4939217 w 5057910"/>
              <a:gd name="connsiteY1294" fmla="*/ 854690 h 1311522"/>
              <a:gd name="connsiteX1295" fmla="*/ 4922739 w 5057910"/>
              <a:gd name="connsiteY1295" fmla="*/ 864215 h 1311522"/>
              <a:gd name="connsiteX1296" fmla="*/ 4913214 w 5057910"/>
              <a:gd name="connsiteY1296" fmla="*/ 868120 h 1311522"/>
              <a:gd name="connsiteX1297" fmla="*/ 4896831 w 5057910"/>
              <a:gd name="connsiteY1297" fmla="*/ 868882 h 1311522"/>
              <a:gd name="connsiteX1298" fmla="*/ 4877781 w 5057910"/>
              <a:gd name="connsiteY1298" fmla="*/ 869644 h 1311522"/>
              <a:gd name="connsiteX1299" fmla="*/ 4849777 w 5057910"/>
              <a:gd name="connsiteY1299" fmla="*/ 882026 h 1311522"/>
              <a:gd name="connsiteX1300" fmla="*/ 4835966 w 5057910"/>
              <a:gd name="connsiteY1300" fmla="*/ 894028 h 1311522"/>
              <a:gd name="connsiteX1301" fmla="*/ 4854159 w 5057910"/>
              <a:gd name="connsiteY1301" fmla="*/ 902981 h 1311522"/>
              <a:gd name="connsiteX1302" fmla="*/ 4892259 w 5057910"/>
              <a:gd name="connsiteY1302" fmla="*/ 906982 h 1311522"/>
              <a:gd name="connsiteX1303" fmla="*/ 4881400 w 5057910"/>
              <a:gd name="connsiteY1303" fmla="*/ 923270 h 1311522"/>
              <a:gd name="connsiteX1304" fmla="*/ 4860636 w 5057910"/>
              <a:gd name="connsiteY1304" fmla="*/ 938319 h 1311522"/>
              <a:gd name="connsiteX1305" fmla="*/ 4837299 w 5057910"/>
              <a:gd name="connsiteY1305" fmla="*/ 943558 h 1311522"/>
              <a:gd name="connsiteX1306" fmla="*/ 4801105 w 5057910"/>
              <a:gd name="connsiteY1306" fmla="*/ 949463 h 1311522"/>
              <a:gd name="connsiteX1307" fmla="*/ 4773482 w 5057910"/>
              <a:gd name="connsiteY1307" fmla="*/ 948987 h 1311522"/>
              <a:gd name="connsiteX1308" fmla="*/ 4747003 w 5057910"/>
              <a:gd name="connsiteY1308" fmla="*/ 952226 h 1311522"/>
              <a:gd name="connsiteX1309" fmla="*/ 4737478 w 5057910"/>
              <a:gd name="connsiteY1309" fmla="*/ 947368 h 1311522"/>
              <a:gd name="connsiteX1310" fmla="*/ 4721095 w 5057910"/>
              <a:gd name="connsiteY1310" fmla="*/ 956893 h 1311522"/>
              <a:gd name="connsiteX1311" fmla="*/ 4669374 w 5057910"/>
              <a:gd name="connsiteY1311" fmla="*/ 963751 h 1311522"/>
              <a:gd name="connsiteX1312" fmla="*/ 4651753 w 5057910"/>
              <a:gd name="connsiteY1312" fmla="*/ 967656 h 1311522"/>
              <a:gd name="connsiteX1313" fmla="*/ 4633941 w 5057910"/>
              <a:gd name="connsiteY1313" fmla="*/ 963751 h 1311522"/>
              <a:gd name="connsiteX1314" fmla="*/ 4593555 w 5057910"/>
              <a:gd name="connsiteY1314" fmla="*/ 976610 h 1311522"/>
              <a:gd name="connsiteX1315" fmla="*/ 4579458 w 5057910"/>
              <a:gd name="connsiteY1315" fmla="*/ 979372 h 1311522"/>
              <a:gd name="connsiteX1316" fmla="*/ 4566694 w 5057910"/>
              <a:gd name="connsiteY1316" fmla="*/ 972228 h 1311522"/>
              <a:gd name="connsiteX1317" fmla="*/ 4556027 w 5057910"/>
              <a:gd name="connsiteY1317" fmla="*/ 975086 h 1311522"/>
              <a:gd name="connsiteX1318" fmla="*/ 4533166 w 5057910"/>
              <a:gd name="connsiteY1318" fmla="*/ 983087 h 1311522"/>
              <a:gd name="connsiteX1319" fmla="*/ 4504591 w 5057910"/>
              <a:gd name="connsiteY1319" fmla="*/ 985087 h 1311522"/>
              <a:gd name="connsiteX1320" fmla="*/ 4478588 w 5057910"/>
              <a:gd name="connsiteY1320" fmla="*/ 981277 h 1311522"/>
              <a:gd name="connsiteX1321" fmla="*/ 4473921 w 5057910"/>
              <a:gd name="connsiteY1321" fmla="*/ 987563 h 1311522"/>
              <a:gd name="connsiteX1322" fmla="*/ 4464396 w 5057910"/>
              <a:gd name="connsiteY1322" fmla="*/ 988992 h 1311522"/>
              <a:gd name="connsiteX1323" fmla="*/ 4449537 w 5057910"/>
              <a:gd name="connsiteY1323" fmla="*/ 998517 h 1311522"/>
              <a:gd name="connsiteX1324" fmla="*/ 4438964 w 5057910"/>
              <a:gd name="connsiteY1324" fmla="*/ 991850 h 1311522"/>
              <a:gd name="connsiteX1325" fmla="*/ 4435059 w 5057910"/>
              <a:gd name="connsiteY1325" fmla="*/ 1001946 h 1311522"/>
              <a:gd name="connsiteX1326" fmla="*/ 4424962 w 5057910"/>
              <a:gd name="connsiteY1326" fmla="*/ 1004232 h 1311522"/>
              <a:gd name="connsiteX1327" fmla="*/ 4500115 w 5057910"/>
              <a:gd name="connsiteY1327" fmla="*/ 1003089 h 1311522"/>
              <a:gd name="connsiteX1328" fmla="*/ 4485637 w 5057910"/>
              <a:gd name="connsiteY1328" fmla="*/ 1008137 h 1311522"/>
              <a:gd name="connsiteX1329" fmla="*/ 4508211 w 5057910"/>
              <a:gd name="connsiteY1329" fmla="*/ 1001946 h 1311522"/>
              <a:gd name="connsiteX1330" fmla="*/ 4531643 w 5057910"/>
              <a:gd name="connsiteY1330" fmla="*/ 997851 h 1311522"/>
              <a:gd name="connsiteX1331" fmla="*/ 4563265 w 5057910"/>
              <a:gd name="connsiteY1331" fmla="*/ 993564 h 1311522"/>
              <a:gd name="connsiteX1332" fmla="*/ 4591840 w 5057910"/>
              <a:gd name="connsiteY1332" fmla="*/ 996707 h 1311522"/>
              <a:gd name="connsiteX1333" fmla="*/ 4602699 w 5057910"/>
              <a:gd name="connsiteY1333" fmla="*/ 990040 h 1311522"/>
              <a:gd name="connsiteX1334" fmla="*/ 4635655 w 5057910"/>
              <a:gd name="connsiteY1334" fmla="*/ 988802 h 1311522"/>
              <a:gd name="connsiteX1335" fmla="*/ 4711855 w 5057910"/>
              <a:gd name="connsiteY1335" fmla="*/ 985563 h 1311522"/>
              <a:gd name="connsiteX1336" fmla="*/ 4682709 w 5057910"/>
              <a:gd name="connsiteY1336" fmla="*/ 996422 h 1311522"/>
              <a:gd name="connsiteX1337" fmla="*/ 4664516 w 5057910"/>
              <a:gd name="connsiteY1337" fmla="*/ 1001946 h 1311522"/>
              <a:gd name="connsiteX1338" fmla="*/ 4673279 w 5057910"/>
              <a:gd name="connsiteY1338" fmla="*/ 1015186 h 1311522"/>
              <a:gd name="connsiteX1339" fmla="*/ 4696425 w 5057910"/>
              <a:gd name="connsiteY1339" fmla="*/ 1012805 h 1311522"/>
              <a:gd name="connsiteX1340" fmla="*/ 4700330 w 5057910"/>
              <a:gd name="connsiteY1340" fmla="*/ 1022330 h 1311522"/>
              <a:gd name="connsiteX1341" fmla="*/ 4706998 w 5057910"/>
              <a:gd name="connsiteY1341" fmla="*/ 1017567 h 1311522"/>
              <a:gd name="connsiteX1342" fmla="*/ 4718142 w 5057910"/>
              <a:gd name="connsiteY1342" fmla="*/ 1024520 h 1311522"/>
              <a:gd name="connsiteX1343" fmla="*/ 4765767 w 5057910"/>
              <a:gd name="connsiteY1343" fmla="*/ 1026235 h 1311522"/>
              <a:gd name="connsiteX1344" fmla="*/ 4739954 w 5057910"/>
              <a:gd name="connsiteY1344" fmla="*/ 1028521 h 1311522"/>
              <a:gd name="connsiteX1345" fmla="*/ 4780436 w 5057910"/>
              <a:gd name="connsiteY1345" fmla="*/ 1040999 h 1311522"/>
              <a:gd name="connsiteX1346" fmla="*/ 4786817 w 5057910"/>
              <a:gd name="connsiteY1346" fmla="*/ 1076241 h 1311522"/>
              <a:gd name="connsiteX1347" fmla="*/ 4748717 w 5057910"/>
              <a:gd name="connsiteY1347" fmla="*/ 1095958 h 1311522"/>
              <a:gd name="connsiteX1348" fmla="*/ 4728239 w 5057910"/>
              <a:gd name="connsiteY1348" fmla="*/ 1093291 h 1311522"/>
              <a:gd name="connsiteX1349" fmla="*/ 4709189 w 5057910"/>
              <a:gd name="connsiteY1349" fmla="*/ 1098434 h 1311522"/>
              <a:gd name="connsiteX1350" fmla="*/ 4673184 w 5057910"/>
              <a:gd name="connsiteY1350" fmla="*/ 1102435 h 1311522"/>
              <a:gd name="connsiteX1351" fmla="*/ 4639846 w 5057910"/>
              <a:gd name="connsiteY1351" fmla="*/ 1106817 h 1311522"/>
              <a:gd name="connsiteX1352" fmla="*/ 4617177 w 5057910"/>
              <a:gd name="connsiteY1352" fmla="*/ 1111388 h 1311522"/>
              <a:gd name="connsiteX1353" fmla="*/ 4609652 w 5057910"/>
              <a:gd name="connsiteY1353" fmla="*/ 1118627 h 1311522"/>
              <a:gd name="connsiteX1354" fmla="*/ 4585268 w 5057910"/>
              <a:gd name="connsiteY1354" fmla="*/ 1117675 h 1311522"/>
              <a:gd name="connsiteX1355" fmla="*/ 4610414 w 5057910"/>
              <a:gd name="connsiteY1355" fmla="*/ 1131105 h 1311522"/>
              <a:gd name="connsiteX1356" fmla="*/ 4680899 w 5057910"/>
              <a:gd name="connsiteY1356" fmla="*/ 1120342 h 1311522"/>
              <a:gd name="connsiteX1357" fmla="*/ 4547549 w 5057910"/>
              <a:gd name="connsiteY1357" fmla="*/ 1146536 h 1311522"/>
              <a:gd name="connsiteX1358" fmla="*/ 4494495 w 5057910"/>
              <a:gd name="connsiteY1358" fmla="*/ 1147298 h 1311522"/>
              <a:gd name="connsiteX1359" fmla="*/ 4463539 w 5057910"/>
              <a:gd name="connsiteY1359" fmla="*/ 1156823 h 1311522"/>
              <a:gd name="connsiteX1360" fmla="*/ 4427248 w 5057910"/>
              <a:gd name="connsiteY1360" fmla="*/ 1157585 h 1311522"/>
              <a:gd name="connsiteX1361" fmla="*/ 4397530 w 5057910"/>
              <a:gd name="connsiteY1361" fmla="*/ 1157585 h 1311522"/>
              <a:gd name="connsiteX1362" fmla="*/ 4384481 w 5057910"/>
              <a:gd name="connsiteY1362" fmla="*/ 1162633 h 1311522"/>
              <a:gd name="connsiteX1363" fmla="*/ 4354382 w 5057910"/>
              <a:gd name="connsiteY1363" fmla="*/ 1168443 h 1311522"/>
              <a:gd name="connsiteX1364" fmla="*/ 4308281 w 5057910"/>
              <a:gd name="connsiteY1364" fmla="*/ 1168443 h 1311522"/>
              <a:gd name="connsiteX1365" fmla="*/ 4344762 w 5057910"/>
              <a:gd name="connsiteY1365" fmla="*/ 1181683 h 1311522"/>
              <a:gd name="connsiteX1366" fmla="*/ 4323807 w 5057910"/>
              <a:gd name="connsiteY1366" fmla="*/ 1191208 h 1311522"/>
              <a:gd name="connsiteX1367" fmla="*/ 4305710 w 5057910"/>
              <a:gd name="connsiteY1367" fmla="*/ 1204543 h 1311522"/>
              <a:gd name="connsiteX1368" fmla="*/ 4285326 w 5057910"/>
              <a:gd name="connsiteY1368" fmla="*/ 1199876 h 1311522"/>
              <a:gd name="connsiteX1369" fmla="*/ 4270943 w 5057910"/>
              <a:gd name="connsiteY1369" fmla="*/ 1195113 h 1311522"/>
              <a:gd name="connsiteX1370" fmla="*/ 4268562 w 5057910"/>
              <a:gd name="connsiteY1370" fmla="*/ 1205400 h 1311522"/>
              <a:gd name="connsiteX1371" fmla="*/ 4253036 w 5057910"/>
              <a:gd name="connsiteY1371" fmla="*/ 1210829 h 1311522"/>
              <a:gd name="connsiteX1372" fmla="*/ 4233415 w 5057910"/>
              <a:gd name="connsiteY1372" fmla="*/ 1205972 h 1311522"/>
              <a:gd name="connsiteX1373" fmla="*/ 4214365 w 5057910"/>
              <a:gd name="connsiteY1373" fmla="*/ 1207019 h 1311522"/>
              <a:gd name="connsiteX1374" fmla="*/ 4197410 w 5057910"/>
              <a:gd name="connsiteY1374" fmla="*/ 1203019 h 1311522"/>
              <a:gd name="connsiteX1375" fmla="*/ 4183408 w 5057910"/>
              <a:gd name="connsiteY1375" fmla="*/ 1205400 h 1311522"/>
              <a:gd name="connsiteX1376" fmla="*/ 4156738 w 5057910"/>
              <a:gd name="connsiteY1376" fmla="*/ 1188636 h 1311522"/>
              <a:gd name="connsiteX1377" fmla="*/ 4143784 w 5057910"/>
              <a:gd name="connsiteY1377" fmla="*/ 1193685 h 1311522"/>
              <a:gd name="connsiteX1378" fmla="*/ 4134259 w 5057910"/>
              <a:gd name="connsiteY1378" fmla="*/ 1191208 h 1311522"/>
              <a:gd name="connsiteX1379" fmla="*/ 4082443 w 5057910"/>
              <a:gd name="connsiteY1379" fmla="*/ 1195875 h 1311522"/>
              <a:gd name="connsiteX1380" fmla="*/ 4053868 w 5057910"/>
              <a:gd name="connsiteY1380" fmla="*/ 1200638 h 1311522"/>
              <a:gd name="connsiteX1381" fmla="*/ 4026817 w 5057910"/>
              <a:gd name="connsiteY1381" fmla="*/ 1198352 h 1311522"/>
              <a:gd name="connsiteX1382" fmla="*/ 3999576 w 5057910"/>
              <a:gd name="connsiteY1382" fmla="*/ 1205400 h 1311522"/>
              <a:gd name="connsiteX1383" fmla="*/ 3972429 w 5057910"/>
              <a:gd name="connsiteY1383" fmla="*/ 1201685 h 1311522"/>
              <a:gd name="connsiteX1384" fmla="*/ 3944807 w 5057910"/>
              <a:gd name="connsiteY1384" fmla="*/ 1200352 h 1311522"/>
              <a:gd name="connsiteX1385" fmla="*/ 3914803 w 5057910"/>
              <a:gd name="connsiteY1385" fmla="*/ 1198352 h 1311522"/>
              <a:gd name="connsiteX1386" fmla="*/ 3892896 w 5057910"/>
              <a:gd name="connsiteY1386" fmla="*/ 1201209 h 1311522"/>
              <a:gd name="connsiteX1387" fmla="*/ 3875275 w 5057910"/>
              <a:gd name="connsiteY1387" fmla="*/ 1202067 h 1311522"/>
              <a:gd name="connsiteX1388" fmla="*/ 3854510 w 5057910"/>
              <a:gd name="connsiteY1388" fmla="*/ 1200733 h 1311522"/>
              <a:gd name="connsiteX1389" fmla="*/ 3833936 w 5057910"/>
              <a:gd name="connsiteY1389" fmla="*/ 1204829 h 1311522"/>
              <a:gd name="connsiteX1390" fmla="*/ 3817648 w 5057910"/>
              <a:gd name="connsiteY1390" fmla="*/ 1207686 h 1311522"/>
              <a:gd name="connsiteX1391" fmla="*/ 3794312 w 5057910"/>
              <a:gd name="connsiteY1391" fmla="*/ 1217211 h 1311522"/>
              <a:gd name="connsiteX1392" fmla="*/ 3852510 w 5057910"/>
              <a:gd name="connsiteY1392" fmla="*/ 1217211 h 1311522"/>
              <a:gd name="connsiteX1393" fmla="*/ 3854986 w 5057910"/>
              <a:gd name="connsiteY1393" fmla="*/ 1221878 h 1311522"/>
              <a:gd name="connsiteX1394" fmla="*/ 3774214 w 5057910"/>
              <a:gd name="connsiteY1394" fmla="*/ 1225498 h 1311522"/>
              <a:gd name="connsiteX1395" fmla="*/ 3739067 w 5057910"/>
              <a:gd name="connsiteY1395" fmla="*/ 1231213 h 1311522"/>
              <a:gd name="connsiteX1396" fmla="*/ 3688108 w 5057910"/>
              <a:gd name="connsiteY1396" fmla="*/ 1226641 h 1311522"/>
              <a:gd name="connsiteX1397" fmla="*/ 3644198 w 5057910"/>
              <a:gd name="connsiteY1397" fmla="*/ 1229213 h 1311522"/>
              <a:gd name="connsiteX1398" fmla="*/ 3575904 w 5057910"/>
              <a:gd name="connsiteY1398" fmla="*/ 1230737 h 1311522"/>
              <a:gd name="connsiteX1399" fmla="*/ 3532184 w 5057910"/>
              <a:gd name="connsiteY1399" fmla="*/ 1223498 h 1311522"/>
              <a:gd name="connsiteX1400" fmla="*/ 3604574 w 5057910"/>
              <a:gd name="connsiteY1400" fmla="*/ 1224260 h 1311522"/>
              <a:gd name="connsiteX1401" fmla="*/ 3590572 w 5057910"/>
              <a:gd name="connsiteY1401" fmla="*/ 1217211 h 1311522"/>
              <a:gd name="connsiteX1402" fmla="*/ 3586667 w 5057910"/>
              <a:gd name="connsiteY1402" fmla="*/ 1216449 h 1311522"/>
              <a:gd name="connsiteX1403" fmla="*/ 3559711 w 5057910"/>
              <a:gd name="connsiteY1403" fmla="*/ 1216449 h 1311522"/>
              <a:gd name="connsiteX1404" fmla="*/ 3543900 w 5057910"/>
              <a:gd name="connsiteY1404" fmla="*/ 1211020 h 1311522"/>
              <a:gd name="connsiteX1405" fmla="*/ 3532279 w 5057910"/>
              <a:gd name="connsiteY1405" fmla="*/ 1213782 h 1311522"/>
              <a:gd name="connsiteX1406" fmla="*/ 3505800 w 5057910"/>
              <a:gd name="connsiteY1406" fmla="*/ 1213782 h 1311522"/>
              <a:gd name="connsiteX1407" fmla="*/ 3506419 w 5057910"/>
              <a:gd name="connsiteY1407" fmla="*/ 1214649 h 1311522"/>
              <a:gd name="connsiteX1408" fmla="*/ 3519802 w 5057910"/>
              <a:gd name="connsiteY1408" fmla="*/ 1216163 h 1311522"/>
              <a:gd name="connsiteX1409" fmla="*/ 3529327 w 5057910"/>
              <a:gd name="connsiteY1409" fmla="*/ 1226260 h 1311522"/>
              <a:gd name="connsiteX1410" fmla="*/ 3490369 w 5057910"/>
              <a:gd name="connsiteY1410" fmla="*/ 1227784 h 1311522"/>
              <a:gd name="connsiteX1411" fmla="*/ 3453127 w 5057910"/>
              <a:gd name="connsiteY1411" fmla="*/ 1228641 h 1311522"/>
              <a:gd name="connsiteX1412" fmla="*/ 3425885 w 5057910"/>
              <a:gd name="connsiteY1412" fmla="*/ 1229594 h 1311522"/>
              <a:gd name="connsiteX1413" fmla="*/ 3406073 w 5057910"/>
              <a:gd name="connsiteY1413" fmla="*/ 1228641 h 1311522"/>
              <a:gd name="connsiteX1414" fmla="*/ 3383880 w 5057910"/>
              <a:gd name="connsiteY1414" fmla="*/ 1227784 h 1311522"/>
              <a:gd name="connsiteX1415" fmla="*/ 3370640 w 5057910"/>
              <a:gd name="connsiteY1415" fmla="*/ 1233309 h 1311522"/>
              <a:gd name="connsiteX1416" fmla="*/ 3342827 w 5057910"/>
              <a:gd name="connsiteY1416" fmla="*/ 1226927 h 1311522"/>
              <a:gd name="connsiteX1417" fmla="*/ 3315109 w 5057910"/>
              <a:gd name="connsiteY1417" fmla="*/ 1228165 h 1311522"/>
              <a:gd name="connsiteX1418" fmla="*/ 3290916 w 5057910"/>
              <a:gd name="connsiteY1418" fmla="*/ 1232642 h 1311522"/>
              <a:gd name="connsiteX1419" fmla="*/ 3244624 w 5057910"/>
              <a:gd name="connsiteY1419" fmla="*/ 1230165 h 1311522"/>
              <a:gd name="connsiteX1420" fmla="*/ 3231480 w 5057910"/>
              <a:gd name="connsiteY1420" fmla="*/ 1225688 h 1311522"/>
              <a:gd name="connsiteX1421" fmla="*/ 3213859 w 5057910"/>
              <a:gd name="connsiteY1421" fmla="*/ 1227689 h 1311522"/>
              <a:gd name="connsiteX1422" fmla="*/ 3189094 w 5057910"/>
              <a:gd name="connsiteY1422" fmla="*/ 1221402 h 1311522"/>
              <a:gd name="connsiteX1423" fmla="*/ 3180902 w 5057910"/>
              <a:gd name="connsiteY1423" fmla="*/ 1232451 h 1311522"/>
              <a:gd name="connsiteX1424" fmla="*/ 3166710 w 5057910"/>
              <a:gd name="connsiteY1424" fmla="*/ 1226069 h 1311522"/>
              <a:gd name="connsiteX1425" fmla="*/ 3158042 w 5057910"/>
              <a:gd name="connsiteY1425" fmla="*/ 1221974 h 1311522"/>
              <a:gd name="connsiteX1426" fmla="*/ 3138992 w 5057910"/>
              <a:gd name="connsiteY1426" fmla="*/ 1224545 h 1311522"/>
              <a:gd name="connsiteX1427" fmla="*/ 3122704 w 5057910"/>
              <a:gd name="connsiteY1427" fmla="*/ 1224545 h 1311522"/>
              <a:gd name="connsiteX1428" fmla="*/ 3088033 w 5057910"/>
              <a:gd name="connsiteY1428" fmla="*/ 1225974 h 1311522"/>
              <a:gd name="connsiteX1429" fmla="*/ 3077937 w 5057910"/>
              <a:gd name="connsiteY1429" fmla="*/ 1220545 h 1311522"/>
              <a:gd name="connsiteX1430" fmla="*/ 3053077 w 5057910"/>
              <a:gd name="connsiteY1430" fmla="*/ 1223307 h 1311522"/>
              <a:gd name="connsiteX1431" fmla="*/ 3038313 w 5057910"/>
              <a:gd name="connsiteY1431" fmla="*/ 1221497 h 1311522"/>
              <a:gd name="connsiteX1432" fmla="*/ 3039837 w 5057910"/>
              <a:gd name="connsiteY1432" fmla="*/ 1233785 h 1311522"/>
              <a:gd name="connsiteX1433" fmla="*/ 3026597 w 5057910"/>
              <a:gd name="connsiteY1433" fmla="*/ 1236833 h 1311522"/>
              <a:gd name="connsiteX1434" fmla="*/ 3030502 w 5057910"/>
              <a:gd name="connsiteY1434" fmla="*/ 1232165 h 1311522"/>
              <a:gd name="connsiteX1435" fmla="*/ 2984592 w 5057910"/>
              <a:gd name="connsiteY1435" fmla="*/ 1227498 h 1311522"/>
              <a:gd name="connsiteX1436" fmla="*/ 2996308 w 5057910"/>
              <a:gd name="connsiteY1436" fmla="*/ 1220545 h 1311522"/>
              <a:gd name="connsiteX1437" fmla="*/ 2964399 w 5057910"/>
              <a:gd name="connsiteY1437" fmla="*/ 1219783 h 1311522"/>
              <a:gd name="connsiteX1438" fmla="*/ 2954302 w 5057910"/>
              <a:gd name="connsiteY1438" fmla="*/ 1224450 h 1311522"/>
              <a:gd name="connsiteX1439" fmla="*/ 2929918 w 5057910"/>
              <a:gd name="connsiteY1439" fmla="*/ 1221974 h 1311522"/>
              <a:gd name="connsiteX1440" fmla="*/ 2992402 w 5057910"/>
              <a:gd name="connsiteY1440" fmla="*/ 1243881 h 1311522"/>
              <a:gd name="connsiteX1441" fmla="*/ 2992402 w 5057910"/>
              <a:gd name="connsiteY1441" fmla="*/ 1246167 h 1311522"/>
              <a:gd name="connsiteX1442" fmla="*/ 2942301 w 5057910"/>
              <a:gd name="connsiteY1442" fmla="*/ 1241024 h 1311522"/>
              <a:gd name="connsiteX1443" fmla="*/ 2922394 w 5057910"/>
              <a:gd name="connsiteY1443" fmla="*/ 1230642 h 1311522"/>
              <a:gd name="connsiteX1444" fmla="*/ 2920870 w 5057910"/>
              <a:gd name="connsiteY1444" fmla="*/ 1223688 h 1311522"/>
              <a:gd name="connsiteX1445" fmla="*/ 2882770 w 5057910"/>
              <a:gd name="connsiteY1445" fmla="*/ 1226831 h 1311522"/>
              <a:gd name="connsiteX1446" fmla="*/ 2861529 w 5057910"/>
              <a:gd name="connsiteY1446" fmla="*/ 1223498 h 1311522"/>
              <a:gd name="connsiteX1447" fmla="*/ 2846479 w 5057910"/>
              <a:gd name="connsiteY1447" fmla="*/ 1220545 h 1311522"/>
              <a:gd name="connsiteX1448" fmla="*/ 2838574 w 5057910"/>
              <a:gd name="connsiteY1448" fmla="*/ 1223974 h 1311522"/>
              <a:gd name="connsiteX1449" fmla="*/ 2815428 w 5057910"/>
              <a:gd name="connsiteY1449" fmla="*/ 1227498 h 1311522"/>
              <a:gd name="connsiteX1450" fmla="*/ 2799807 w 5057910"/>
              <a:gd name="connsiteY1450" fmla="*/ 1228355 h 1311522"/>
              <a:gd name="connsiteX1451" fmla="*/ 2776566 w 5057910"/>
              <a:gd name="connsiteY1451" fmla="*/ 1223974 h 1311522"/>
              <a:gd name="connsiteX1452" fmla="*/ 2727988 w 5057910"/>
              <a:gd name="connsiteY1452" fmla="*/ 1226736 h 1311522"/>
              <a:gd name="connsiteX1453" fmla="*/ 2669695 w 5057910"/>
              <a:gd name="connsiteY1453" fmla="*/ 1229308 h 1311522"/>
              <a:gd name="connsiteX1454" fmla="*/ 2650645 w 5057910"/>
              <a:gd name="connsiteY1454" fmla="*/ 1232165 h 1311522"/>
              <a:gd name="connsiteX1455" fmla="*/ 2620165 w 5057910"/>
              <a:gd name="connsiteY1455" fmla="*/ 1232165 h 1311522"/>
              <a:gd name="connsiteX1456" fmla="*/ 2577493 w 5057910"/>
              <a:gd name="connsiteY1456" fmla="*/ 1233880 h 1311522"/>
              <a:gd name="connsiteX1457" fmla="*/ 2544822 w 5057910"/>
              <a:gd name="connsiteY1457" fmla="*/ 1235404 h 1311522"/>
              <a:gd name="connsiteX1458" fmla="*/ 2530059 w 5057910"/>
              <a:gd name="connsiteY1458" fmla="*/ 1232261 h 1311522"/>
              <a:gd name="connsiteX1459" fmla="*/ 2498150 w 5057910"/>
              <a:gd name="connsiteY1459" fmla="*/ 1237785 h 1311522"/>
              <a:gd name="connsiteX1460" fmla="*/ 2478338 w 5057910"/>
              <a:gd name="connsiteY1460" fmla="*/ 1237785 h 1311522"/>
              <a:gd name="connsiteX1461" fmla="*/ 2437476 w 5057910"/>
              <a:gd name="connsiteY1461" fmla="*/ 1241976 h 1311522"/>
              <a:gd name="connsiteX1462" fmla="*/ 2398614 w 5057910"/>
              <a:gd name="connsiteY1462" fmla="*/ 1240833 h 1311522"/>
              <a:gd name="connsiteX1463" fmla="*/ 2370610 w 5057910"/>
              <a:gd name="connsiteY1463" fmla="*/ 1244357 h 1311522"/>
              <a:gd name="connsiteX1464" fmla="*/ 2361847 w 5057910"/>
              <a:gd name="connsiteY1464" fmla="*/ 1241024 h 1311522"/>
              <a:gd name="connsiteX1465" fmla="*/ 2338416 w 5057910"/>
              <a:gd name="connsiteY1465" fmla="*/ 1241690 h 1311522"/>
              <a:gd name="connsiteX1466" fmla="*/ 2303078 w 5057910"/>
              <a:gd name="connsiteY1466" fmla="*/ 1247215 h 1311522"/>
              <a:gd name="connsiteX1467" fmla="*/ 2213257 w 5057910"/>
              <a:gd name="connsiteY1467" fmla="*/ 1254454 h 1311522"/>
              <a:gd name="connsiteX1468" fmla="*/ 2115340 w 5057910"/>
              <a:gd name="connsiteY1468" fmla="*/ 1261217 h 1311522"/>
              <a:gd name="connsiteX1469" fmla="*/ 1735293 w 5057910"/>
              <a:gd name="connsiteY1469" fmla="*/ 1280267 h 1311522"/>
              <a:gd name="connsiteX1470" fmla="*/ 1551270 w 5057910"/>
              <a:gd name="connsiteY1470" fmla="*/ 1285410 h 1311522"/>
              <a:gd name="connsiteX1471" fmla="*/ 1370295 w 5057910"/>
              <a:gd name="connsiteY1471" fmla="*/ 1289506 h 1311522"/>
              <a:gd name="connsiteX1472" fmla="*/ 1256566 w 5057910"/>
              <a:gd name="connsiteY1472" fmla="*/ 1288649 h 1311522"/>
              <a:gd name="connsiteX1473" fmla="*/ 1211513 w 5057910"/>
              <a:gd name="connsiteY1473" fmla="*/ 1293316 h 1311522"/>
              <a:gd name="connsiteX1474" fmla="*/ 1174461 w 5057910"/>
              <a:gd name="connsiteY1474" fmla="*/ 1290459 h 1311522"/>
              <a:gd name="connsiteX1475" fmla="*/ 1059113 w 5057910"/>
              <a:gd name="connsiteY1475" fmla="*/ 1290459 h 1311522"/>
              <a:gd name="connsiteX1476" fmla="*/ 1042730 w 5057910"/>
              <a:gd name="connsiteY1476" fmla="*/ 1290459 h 1311522"/>
              <a:gd name="connsiteX1477" fmla="*/ 1025776 w 5057910"/>
              <a:gd name="connsiteY1477" fmla="*/ 1288744 h 1311522"/>
              <a:gd name="connsiteX1478" fmla="*/ 1010059 w 5057910"/>
              <a:gd name="connsiteY1478" fmla="*/ 1285886 h 1311522"/>
              <a:gd name="connsiteX1479" fmla="*/ 1001201 w 5057910"/>
              <a:gd name="connsiteY1479" fmla="*/ 1288458 h 1311522"/>
              <a:gd name="connsiteX1480" fmla="*/ 964149 w 5057910"/>
              <a:gd name="connsiteY1480" fmla="*/ 1291316 h 1311522"/>
              <a:gd name="connsiteX1481" fmla="*/ 947289 w 5057910"/>
              <a:gd name="connsiteY1481" fmla="*/ 1291316 h 1311522"/>
              <a:gd name="connsiteX1482" fmla="*/ 951766 w 5057910"/>
              <a:gd name="connsiteY1482" fmla="*/ 1298650 h 1311522"/>
              <a:gd name="connsiteX1483" fmla="*/ 927001 w 5057910"/>
              <a:gd name="connsiteY1483" fmla="*/ 1294364 h 1311522"/>
              <a:gd name="connsiteX1484" fmla="*/ 913095 w 5057910"/>
              <a:gd name="connsiteY1484" fmla="*/ 1292840 h 1311522"/>
              <a:gd name="connsiteX1485" fmla="*/ 893378 w 5057910"/>
              <a:gd name="connsiteY1485" fmla="*/ 1284648 h 1311522"/>
              <a:gd name="connsiteX1486" fmla="*/ 874804 w 5057910"/>
              <a:gd name="connsiteY1486" fmla="*/ 1282743 h 1311522"/>
              <a:gd name="connsiteX1487" fmla="*/ 854135 w 5057910"/>
              <a:gd name="connsiteY1487" fmla="*/ 1290459 h 1311522"/>
              <a:gd name="connsiteX1488" fmla="*/ 821083 w 5057910"/>
              <a:gd name="connsiteY1488" fmla="*/ 1287029 h 1311522"/>
              <a:gd name="connsiteX1489" fmla="*/ 808320 w 5057910"/>
              <a:gd name="connsiteY1489" fmla="*/ 1280648 h 1311522"/>
              <a:gd name="connsiteX1490" fmla="*/ 785364 w 5057910"/>
              <a:gd name="connsiteY1490" fmla="*/ 1283124 h 1311522"/>
              <a:gd name="connsiteX1491" fmla="*/ 755742 w 5057910"/>
              <a:gd name="connsiteY1491" fmla="*/ 1282362 h 1311522"/>
              <a:gd name="connsiteX1492" fmla="*/ 738311 w 5057910"/>
              <a:gd name="connsiteY1492" fmla="*/ 1278743 h 1311522"/>
              <a:gd name="connsiteX1493" fmla="*/ 723738 w 5057910"/>
              <a:gd name="connsiteY1493" fmla="*/ 1270646 h 1311522"/>
              <a:gd name="connsiteX1494" fmla="*/ 705640 w 5057910"/>
              <a:gd name="connsiteY1494" fmla="*/ 1270170 h 1311522"/>
              <a:gd name="connsiteX1495" fmla="*/ 674874 w 5057910"/>
              <a:gd name="connsiteY1495" fmla="*/ 1268360 h 1311522"/>
              <a:gd name="connsiteX1496" fmla="*/ 653919 w 5057910"/>
              <a:gd name="connsiteY1496" fmla="*/ 1268360 h 1311522"/>
              <a:gd name="connsiteX1497" fmla="*/ 623154 w 5057910"/>
              <a:gd name="connsiteY1497" fmla="*/ 1263788 h 1311522"/>
              <a:gd name="connsiteX1498" fmla="*/ 597246 w 5057910"/>
              <a:gd name="connsiteY1498" fmla="*/ 1259883 h 1311522"/>
              <a:gd name="connsiteX1499" fmla="*/ 579243 w 5057910"/>
              <a:gd name="connsiteY1499" fmla="*/ 1259883 h 1311522"/>
              <a:gd name="connsiteX1500" fmla="*/ 586197 w 5057910"/>
              <a:gd name="connsiteY1500" fmla="*/ 1255216 h 1311522"/>
              <a:gd name="connsiteX1501" fmla="*/ 574576 w 5057910"/>
              <a:gd name="connsiteY1501" fmla="*/ 1256740 h 1311522"/>
              <a:gd name="connsiteX1502" fmla="*/ 561051 w 5057910"/>
              <a:gd name="connsiteY1502" fmla="*/ 1255026 h 1311522"/>
              <a:gd name="connsiteX1503" fmla="*/ 526094 w 5057910"/>
              <a:gd name="connsiteY1503" fmla="*/ 1243405 h 1311522"/>
              <a:gd name="connsiteX1504" fmla="*/ 459419 w 5057910"/>
              <a:gd name="connsiteY1504" fmla="*/ 1240167 h 1311522"/>
              <a:gd name="connsiteX1505" fmla="*/ 410937 w 5057910"/>
              <a:gd name="connsiteY1505" fmla="*/ 1219211 h 1311522"/>
              <a:gd name="connsiteX1506" fmla="*/ 380266 w 5057910"/>
              <a:gd name="connsiteY1506" fmla="*/ 1219211 h 1311522"/>
              <a:gd name="connsiteX1507" fmla="*/ 347595 w 5057910"/>
              <a:gd name="connsiteY1507" fmla="*/ 1219211 h 1311522"/>
              <a:gd name="connsiteX1508" fmla="*/ 315877 w 5057910"/>
              <a:gd name="connsiteY1508" fmla="*/ 1220069 h 1311522"/>
              <a:gd name="connsiteX1509" fmla="*/ 301590 w 5057910"/>
              <a:gd name="connsiteY1509" fmla="*/ 1219021 h 1311522"/>
              <a:gd name="connsiteX1510" fmla="*/ 311781 w 5057910"/>
              <a:gd name="connsiteY1510" fmla="*/ 1205400 h 1311522"/>
              <a:gd name="connsiteX1511" fmla="*/ 290255 w 5057910"/>
              <a:gd name="connsiteY1511" fmla="*/ 1192065 h 1311522"/>
              <a:gd name="connsiteX1512" fmla="*/ 279968 w 5057910"/>
              <a:gd name="connsiteY1512" fmla="*/ 1160728 h 1311522"/>
              <a:gd name="connsiteX1513" fmla="*/ 316544 w 5057910"/>
              <a:gd name="connsiteY1513" fmla="*/ 1157680 h 1311522"/>
              <a:gd name="connsiteX1514" fmla="*/ 337308 w 5057910"/>
              <a:gd name="connsiteY1514" fmla="*/ 1151775 h 1311522"/>
              <a:gd name="connsiteX1515" fmla="*/ 334356 w 5057910"/>
              <a:gd name="connsiteY1515" fmla="*/ 1136725 h 1311522"/>
              <a:gd name="connsiteX1516" fmla="*/ 338261 w 5057910"/>
              <a:gd name="connsiteY1516" fmla="*/ 1136725 h 1311522"/>
              <a:gd name="connsiteX1517" fmla="*/ 316925 w 5057910"/>
              <a:gd name="connsiteY1517" fmla="*/ 1117675 h 1311522"/>
              <a:gd name="connsiteX1518" fmla="*/ 327879 w 5057910"/>
              <a:gd name="connsiteY1518" fmla="*/ 1110627 h 1311522"/>
              <a:gd name="connsiteX1519" fmla="*/ 310638 w 5057910"/>
              <a:gd name="connsiteY1519" fmla="*/ 1099768 h 1311522"/>
              <a:gd name="connsiteX1520" fmla="*/ 341023 w 5057910"/>
              <a:gd name="connsiteY1520" fmla="*/ 1072050 h 1311522"/>
              <a:gd name="connsiteX1521" fmla="*/ 297875 w 5057910"/>
              <a:gd name="connsiteY1521" fmla="*/ 1063763 h 1311522"/>
              <a:gd name="connsiteX1522" fmla="*/ 333594 w 5057910"/>
              <a:gd name="connsiteY1522" fmla="*/ 1063763 h 1311522"/>
              <a:gd name="connsiteX1523" fmla="*/ 366645 w 5057910"/>
              <a:gd name="connsiteY1523" fmla="*/ 1055572 h 1311522"/>
              <a:gd name="connsiteX1524" fmla="*/ 395887 w 5057910"/>
              <a:gd name="connsiteY1524" fmla="*/ 1048428 h 1311522"/>
              <a:gd name="connsiteX1525" fmla="*/ 410175 w 5057910"/>
              <a:gd name="connsiteY1525" fmla="*/ 1041951 h 1311522"/>
              <a:gd name="connsiteX1526" fmla="*/ 373408 w 5057910"/>
              <a:gd name="connsiteY1526" fmla="*/ 1003184 h 1311522"/>
              <a:gd name="connsiteX1527" fmla="*/ 347595 w 5057910"/>
              <a:gd name="connsiteY1527" fmla="*/ 986611 h 1311522"/>
              <a:gd name="connsiteX1528" fmla="*/ 307305 w 5057910"/>
              <a:gd name="connsiteY1528" fmla="*/ 978705 h 1311522"/>
              <a:gd name="connsiteX1529" fmla="*/ 331212 w 5057910"/>
              <a:gd name="connsiteY1529" fmla="*/ 979848 h 1311522"/>
              <a:gd name="connsiteX1530" fmla="*/ 345214 w 5057910"/>
              <a:gd name="connsiteY1530" fmla="*/ 968799 h 1311522"/>
              <a:gd name="connsiteX1531" fmla="*/ 330736 w 5057910"/>
              <a:gd name="connsiteY1531" fmla="*/ 956798 h 1311522"/>
              <a:gd name="connsiteX1532" fmla="*/ 309114 w 5057910"/>
              <a:gd name="connsiteY1532" fmla="*/ 955750 h 1311522"/>
              <a:gd name="connsiteX1533" fmla="*/ 286159 w 5057910"/>
              <a:gd name="connsiteY1533" fmla="*/ 948130 h 1311522"/>
              <a:gd name="connsiteX1534" fmla="*/ 274634 w 5057910"/>
              <a:gd name="connsiteY1534" fmla="*/ 945939 h 1311522"/>
              <a:gd name="connsiteX1535" fmla="*/ 259013 w 5057910"/>
              <a:gd name="connsiteY1535" fmla="*/ 944987 h 1311522"/>
              <a:gd name="connsiteX1536" fmla="*/ 163763 w 5057910"/>
              <a:gd name="connsiteY1536" fmla="*/ 937938 h 1311522"/>
              <a:gd name="connsiteX1537" fmla="*/ 142332 w 5057910"/>
              <a:gd name="connsiteY1537" fmla="*/ 941653 h 1311522"/>
              <a:gd name="connsiteX1538" fmla="*/ 145475 w 5057910"/>
              <a:gd name="connsiteY1538" fmla="*/ 946320 h 1311522"/>
              <a:gd name="connsiteX1539" fmla="*/ 132997 w 5057910"/>
              <a:gd name="connsiteY1539" fmla="*/ 940034 h 1311522"/>
              <a:gd name="connsiteX1540" fmla="*/ 121091 w 5057910"/>
              <a:gd name="connsiteY1540" fmla="*/ 947749 h 1311522"/>
              <a:gd name="connsiteX1541" fmla="*/ 108899 w 5057910"/>
              <a:gd name="connsiteY1541" fmla="*/ 939272 h 1311522"/>
              <a:gd name="connsiteX1542" fmla="*/ 154047 w 5057910"/>
              <a:gd name="connsiteY1542" fmla="*/ 923746 h 1311522"/>
              <a:gd name="connsiteX1543" fmla="*/ 126234 w 5057910"/>
              <a:gd name="connsiteY1543" fmla="*/ 922793 h 1311522"/>
              <a:gd name="connsiteX1544" fmla="*/ 84420 w 5057910"/>
              <a:gd name="connsiteY1544" fmla="*/ 918412 h 1311522"/>
              <a:gd name="connsiteX1545" fmla="*/ 57654 w 5057910"/>
              <a:gd name="connsiteY1545" fmla="*/ 911268 h 1311522"/>
              <a:gd name="connsiteX1546" fmla="*/ 40033 w 5057910"/>
              <a:gd name="connsiteY1546" fmla="*/ 916983 h 1311522"/>
              <a:gd name="connsiteX1547" fmla="*/ 25841 w 5057910"/>
              <a:gd name="connsiteY1547" fmla="*/ 916983 h 1311522"/>
              <a:gd name="connsiteX1548" fmla="*/ 10982 w 5057910"/>
              <a:gd name="connsiteY1548" fmla="*/ 920507 h 1311522"/>
              <a:gd name="connsiteX1549" fmla="*/ 10029 w 5057910"/>
              <a:gd name="connsiteY1549" fmla="*/ 907268 h 1311522"/>
              <a:gd name="connsiteX1550" fmla="*/ 24984 w 5057910"/>
              <a:gd name="connsiteY1550" fmla="*/ 904982 h 1311522"/>
              <a:gd name="connsiteX1551" fmla="*/ 79752 w 5057910"/>
              <a:gd name="connsiteY1551" fmla="*/ 889075 h 1311522"/>
              <a:gd name="connsiteX1552" fmla="*/ 70227 w 5057910"/>
              <a:gd name="connsiteY1552" fmla="*/ 879550 h 1311522"/>
              <a:gd name="connsiteX1553" fmla="*/ 30699 w 5057910"/>
              <a:gd name="connsiteY1553" fmla="*/ 888027 h 1311522"/>
              <a:gd name="connsiteX1554" fmla="*/ 26793 w 5057910"/>
              <a:gd name="connsiteY1554" fmla="*/ 885455 h 1311522"/>
              <a:gd name="connsiteX1555" fmla="*/ 53749 w 5057910"/>
              <a:gd name="connsiteY1555" fmla="*/ 874311 h 1311522"/>
              <a:gd name="connsiteX1556" fmla="*/ 74418 w 5057910"/>
              <a:gd name="connsiteY1556" fmla="*/ 865453 h 1311522"/>
              <a:gd name="connsiteX1557" fmla="*/ 41938 w 5057910"/>
              <a:gd name="connsiteY1557" fmla="*/ 867644 h 1311522"/>
              <a:gd name="connsiteX1558" fmla="*/ 71466 w 5057910"/>
              <a:gd name="connsiteY1558" fmla="*/ 856595 h 1311522"/>
              <a:gd name="connsiteX1559" fmla="*/ 61179 w 5057910"/>
              <a:gd name="connsiteY1559" fmla="*/ 854404 h 1311522"/>
              <a:gd name="connsiteX1560" fmla="*/ 87753 w 5057910"/>
              <a:gd name="connsiteY1560" fmla="*/ 847260 h 1311522"/>
              <a:gd name="connsiteX1561" fmla="*/ 123091 w 5057910"/>
              <a:gd name="connsiteY1561" fmla="*/ 840402 h 1311522"/>
              <a:gd name="connsiteX1562" fmla="*/ 28698 w 5057910"/>
              <a:gd name="connsiteY1562" fmla="*/ 853642 h 1311522"/>
              <a:gd name="connsiteX1563" fmla="*/ 36795 w 5057910"/>
              <a:gd name="connsiteY1563" fmla="*/ 844117 h 1311522"/>
              <a:gd name="connsiteX1564" fmla="*/ 95088 w 5057910"/>
              <a:gd name="connsiteY1564" fmla="*/ 830877 h 1311522"/>
              <a:gd name="connsiteX1565" fmla="*/ 55940 w 5057910"/>
              <a:gd name="connsiteY1565" fmla="*/ 826401 h 1311522"/>
              <a:gd name="connsiteX1566" fmla="*/ 76323 w 5057910"/>
              <a:gd name="connsiteY1566" fmla="*/ 810303 h 1311522"/>
              <a:gd name="connsiteX1567" fmla="*/ 96135 w 5057910"/>
              <a:gd name="connsiteY1567" fmla="*/ 803255 h 1311522"/>
              <a:gd name="connsiteX1568" fmla="*/ 108137 w 5057910"/>
              <a:gd name="connsiteY1568" fmla="*/ 785443 h 1311522"/>
              <a:gd name="connsiteX1569" fmla="*/ 151857 w 5057910"/>
              <a:gd name="connsiteY1569" fmla="*/ 760487 h 1311522"/>
              <a:gd name="connsiteX1570" fmla="*/ 164906 w 5057910"/>
              <a:gd name="connsiteY1570" fmla="*/ 748867 h 1311522"/>
              <a:gd name="connsiteX1571" fmla="*/ 172716 w 5057910"/>
              <a:gd name="connsiteY1571" fmla="*/ 732484 h 1311522"/>
              <a:gd name="connsiteX1572" fmla="*/ 192909 w 5057910"/>
              <a:gd name="connsiteY1572" fmla="*/ 727817 h 1311522"/>
              <a:gd name="connsiteX1573" fmla="*/ 198243 w 5057910"/>
              <a:gd name="connsiteY1573" fmla="*/ 715434 h 1311522"/>
              <a:gd name="connsiteX1574" fmla="*/ 192338 w 5057910"/>
              <a:gd name="connsiteY1574" fmla="*/ 715434 h 1311522"/>
              <a:gd name="connsiteX1575" fmla="*/ 197100 w 5057910"/>
              <a:gd name="connsiteY1575" fmla="*/ 695717 h 1311522"/>
              <a:gd name="connsiteX1576" fmla="*/ 263775 w 5057910"/>
              <a:gd name="connsiteY1576" fmla="*/ 681335 h 1311522"/>
              <a:gd name="connsiteX1577" fmla="*/ 232819 w 5057910"/>
              <a:gd name="connsiteY1577" fmla="*/ 678953 h 1311522"/>
              <a:gd name="connsiteX1578" fmla="*/ 225009 w 5057910"/>
              <a:gd name="connsiteY1578" fmla="*/ 675429 h 1311522"/>
              <a:gd name="connsiteX1579" fmla="*/ 248821 w 5057910"/>
              <a:gd name="connsiteY1579" fmla="*/ 671429 h 1311522"/>
              <a:gd name="connsiteX1580" fmla="*/ 288731 w 5057910"/>
              <a:gd name="connsiteY1580" fmla="*/ 664476 h 1311522"/>
              <a:gd name="connsiteX1581" fmla="*/ 247678 w 5057910"/>
              <a:gd name="connsiteY1581" fmla="*/ 656760 h 1311522"/>
              <a:gd name="connsiteX1582" fmla="*/ 194719 w 5057910"/>
              <a:gd name="connsiteY1582" fmla="*/ 665714 h 1311522"/>
              <a:gd name="connsiteX1583" fmla="*/ 157191 w 5057910"/>
              <a:gd name="connsiteY1583" fmla="*/ 671048 h 1311522"/>
              <a:gd name="connsiteX1584" fmla="*/ 160143 w 5057910"/>
              <a:gd name="connsiteY1584" fmla="*/ 665714 h 1311522"/>
              <a:gd name="connsiteX1585" fmla="*/ 280539 w 5057910"/>
              <a:gd name="connsiteY1585" fmla="*/ 653045 h 1311522"/>
              <a:gd name="connsiteX1586" fmla="*/ 296637 w 5057910"/>
              <a:gd name="connsiteY1586" fmla="*/ 628661 h 1311522"/>
              <a:gd name="connsiteX1587" fmla="*/ 304923 w 5057910"/>
              <a:gd name="connsiteY1587" fmla="*/ 624470 h 1311522"/>
              <a:gd name="connsiteX1588" fmla="*/ 294827 w 5057910"/>
              <a:gd name="connsiteY1588" fmla="*/ 611993 h 1311522"/>
              <a:gd name="connsiteX1589" fmla="*/ 304923 w 5057910"/>
              <a:gd name="connsiteY1589" fmla="*/ 604182 h 1311522"/>
              <a:gd name="connsiteX1590" fmla="*/ 332070 w 5057910"/>
              <a:gd name="connsiteY1590" fmla="*/ 602563 h 1311522"/>
              <a:gd name="connsiteX1591" fmla="*/ 364740 w 5057910"/>
              <a:gd name="connsiteY1591" fmla="*/ 602563 h 1311522"/>
              <a:gd name="connsiteX1592" fmla="*/ 379885 w 5057910"/>
              <a:gd name="connsiteY1592" fmla="*/ 600753 h 1311522"/>
              <a:gd name="connsiteX1593" fmla="*/ 389982 w 5057910"/>
              <a:gd name="connsiteY1593" fmla="*/ 597801 h 1311522"/>
              <a:gd name="connsiteX1594" fmla="*/ 412556 w 5057910"/>
              <a:gd name="connsiteY1594" fmla="*/ 586751 h 1311522"/>
              <a:gd name="connsiteX1595" fmla="*/ 434273 w 5057910"/>
              <a:gd name="connsiteY1595" fmla="*/ 585989 h 1311522"/>
              <a:gd name="connsiteX1596" fmla="*/ 416556 w 5057910"/>
              <a:gd name="connsiteY1596" fmla="*/ 577512 h 1311522"/>
              <a:gd name="connsiteX1597" fmla="*/ 381695 w 5057910"/>
              <a:gd name="connsiteY1597" fmla="*/ 577512 h 1311522"/>
              <a:gd name="connsiteX1598" fmla="*/ 389124 w 5057910"/>
              <a:gd name="connsiteY1598" fmla="*/ 572940 h 1311522"/>
              <a:gd name="connsiteX1599" fmla="*/ 420176 w 5057910"/>
              <a:gd name="connsiteY1599" fmla="*/ 559510 h 1311522"/>
              <a:gd name="connsiteX1600" fmla="*/ 441512 w 5057910"/>
              <a:gd name="connsiteY1600" fmla="*/ 544079 h 1311522"/>
              <a:gd name="connsiteX1601" fmla="*/ 413794 w 5057910"/>
              <a:gd name="connsiteY1601" fmla="*/ 537602 h 1311522"/>
              <a:gd name="connsiteX1602" fmla="*/ 371027 w 5057910"/>
              <a:gd name="connsiteY1602" fmla="*/ 543317 h 1311522"/>
              <a:gd name="connsiteX1603" fmla="*/ 383886 w 5057910"/>
              <a:gd name="connsiteY1603" fmla="*/ 534554 h 1311522"/>
              <a:gd name="connsiteX1604" fmla="*/ 441036 w 5057910"/>
              <a:gd name="connsiteY1604" fmla="*/ 520553 h 1311522"/>
              <a:gd name="connsiteX1605" fmla="*/ 469611 w 5057910"/>
              <a:gd name="connsiteY1605" fmla="*/ 517124 h 1311522"/>
              <a:gd name="connsiteX1606" fmla="*/ 484089 w 5057910"/>
              <a:gd name="connsiteY1606" fmla="*/ 506551 h 1311522"/>
              <a:gd name="connsiteX1607" fmla="*/ 481707 w 5057910"/>
              <a:gd name="connsiteY1607" fmla="*/ 498836 h 1311522"/>
              <a:gd name="connsiteX1608" fmla="*/ 497614 w 5057910"/>
              <a:gd name="connsiteY1608" fmla="*/ 496550 h 1311522"/>
              <a:gd name="connsiteX1609" fmla="*/ 499205 w 5057910"/>
              <a:gd name="connsiteY1609" fmla="*/ 497093 h 1311522"/>
              <a:gd name="connsiteX1610" fmla="*/ 513616 w 5057910"/>
              <a:gd name="connsiteY1610" fmla="*/ 488644 h 1311522"/>
              <a:gd name="connsiteX1611" fmla="*/ 538762 w 5057910"/>
              <a:gd name="connsiteY1611" fmla="*/ 489501 h 1311522"/>
              <a:gd name="connsiteX1612" fmla="*/ 548287 w 5057910"/>
              <a:gd name="connsiteY1612" fmla="*/ 483215 h 1311522"/>
              <a:gd name="connsiteX1613" fmla="*/ 556002 w 5057910"/>
              <a:gd name="connsiteY1613" fmla="*/ 484453 h 1311522"/>
              <a:gd name="connsiteX1614" fmla="*/ 564194 w 5057910"/>
              <a:gd name="connsiteY1614" fmla="*/ 479214 h 1311522"/>
              <a:gd name="connsiteX1615" fmla="*/ 508187 w 5057910"/>
              <a:gd name="connsiteY1615" fmla="*/ 477309 h 1311522"/>
              <a:gd name="connsiteX1616" fmla="*/ 444655 w 5057910"/>
              <a:gd name="connsiteY1616" fmla="*/ 500741 h 1311522"/>
              <a:gd name="connsiteX1617" fmla="*/ 398268 w 5057910"/>
              <a:gd name="connsiteY1617" fmla="*/ 512837 h 1311522"/>
              <a:gd name="connsiteX1618" fmla="*/ 395792 w 5057910"/>
              <a:gd name="connsiteY1618" fmla="*/ 508361 h 1311522"/>
              <a:gd name="connsiteX1619" fmla="*/ 459705 w 5057910"/>
              <a:gd name="connsiteY1619" fmla="*/ 479786 h 1311522"/>
              <a:gd name="connsiteX1620" fmla="*/ 475992 w 5057910"/>
              <a:gd name="connsiteY1620" fmla="*/ 471975 h 1311522"/>
              <a:gd name="connsiteX1621" fmla="*/ 461991 w 5057910"/>
              <a:gd name="connsiteY1621" fmla="*/ 452925 h 1311522"/>
              <a:gd name="connsiteX1622" fmla="*/ 400650 w 5057910"/>
              <a:gd name="connsiteY1622" fmla="*/ 460736 h 1311522"/>
              <a:gd name="connsiteX1623" fmla="*/ 373122 w 5057910"/>
              <a:gd name="connsiteY1623" fmla="*/ 465689 h 1311522"/>
              <a:gd name="connsiteX1624" fmla="*/ 351977 w 5057910"/>
              <a:gd name="connsiteY1624" fmla="*/ 460926 h 1311522"/>
              <a:gd name="connsiteX1625" fmla="*/ 299494 w 5057910"/>
              <a:gd name="connsiteY1625" fmla="*/ 468451 h 1311522"/>
              <a:gd name="connsiteX1626" fmla="*/ 343404 w 5057910"/>
              <a:gd name="connsiteY1626" fmla="*/ 460069 h 1311522"/>
              <a:gd name="connsiteX1627" fmla="*/ 379790 w 5057910"/>
              <a:gd name="connsiteY1627" fmla="*/ 450544 h 1311522"/>
              <a:gd name="connsiteX1628" fmla="*/ 418461 w 5057910"/>
              <a:gd name="connsiteY1628" fmla="*/ 446829 h 1311522"/>
              <a:gd name="connsiteX1629" fmla="*/ 449989 w 5057910"/>
              <a:gd name="connsiteY1629" fmla="*/ 439495 h 1311522"/>
              <a:gd name="connsiteX1630" fmla="*/ 467039 w 5057910"/>
              <a:gd name="connsiteY1630" fmla="*/ 429398 h 1311522"/>
              <a:gd name="connsiteX1631" fmla="*/ 448751 w 5057910"/>
              <a:gd name="connsiteY1631" fmla="*/ 428732 h 1311522"/>
              <a:gd name="connsiteX1632" fmla="*/ 421986 w 5057910"/>
              <a:gd name="connsiteY1632" fmla="*/ 435590 h 1311522"/>
              <a:gd name="connsiteX1633" fmla="*/ 417414 w 5057910"/>
              <a:gd name="connsiteY1633" fmla="*/ 435590 h 1311522"/>
              <a:gd name="connsiteX1634" fmla="*/ 382171 w 5057910"/>
              <a:gd name="connsiteY1634" fmla="*/ 439590 h 1311522"/>
              <a:gd name="connsiteX1635" fmla="*/ 320449 w 5057910"/>
              <a:gd name="connsiteY1635" fmla="*/ 448163 h 1311522"/>
              <a:gd name="connsiteX1636" fmla="*/ 354644 w 5057910"/>
              <a:gd name="connsiteY1636" fmla="*/ 441209 h 1311522"/>
              <a:gd name="connsiteX1637" fmla="*/ 379599 w 5057910"/>
              <a:gd name="connsiteY1637" fmla="*/ 429303 h 1311522"/>
              <a:gd name="connsiteX1638" fmla="*/ 363121 w 5057910"/>
              <a:gd name="connsiteY1638" fmla="*/ 419778 h 1311522"/>
              <a:gd name="connsiteX1639" fmla="*/ 342261 w 5057910"/>
              <a:gd name="connsiteY1639" fmla="*/ 415206 h 1311522"/>
              <a:gd name="connsiteX1640" fmla="*/ 358930 w 5057910"/>
              <a:gd name="connsiteY1640" fmla="*/ 401776 h 1311522"/>
              <a:gd name="connsiteX1641" fmla="*/ 352739 w 5057910"/>
              <a:gd name="connsiteY1641" fmla="*/ 387679 h 1311522"/>
              <a:gd name="connsiteX1642" fmla="*/ 401983 w 5057910"/>
              <a:gd name="connsiteY1642" fmla="*/ 372629 h 1311522"/>
              <a:gd name="connsiteX1643" fmla="*/ 422652 w 5057910"/>
              <a:gd name="connsiteY1643" fmla="*/ 364057 h 1311522"/>
              <a:gd name="connsiteX1644" fmla="*/ 413127 w 5057910"/>
              <a:gd name="connsiteY1644" fmla="*/ 359009 h 1311522"/>
              <a:gd name="connsiteX1645" fmla="*/ 408651 w 5057910"/>
              <a:gd name="connsiteY1645" fmla="*/ 351675 h 1311522"/>
              <a:gd name="connsiteX1646" fmla="*/ 379218 w 5057910"/>
              <a:gd name="connsiteY1646" fmla="*/ 357675 h 1311522"/>
              <a:gd name="connsiteX1647" fmla="*/ 341118 w 5057910"/>
              <a:gd name="connsiteY1647" fmla="*/ 365486 h 1311522"/>
              <a:gd name="connsiteX1648" fmla="*/ 280920 w 5057910"/>
              <a:gd name="connsiteY1648" fmla="*/ 379678 h 1311522"/>
              <a:gd name="connsiteX1649" fmla="*/ 266157 w 5057910"/>
              <a:gd name="connsiteY1649" fmla="*/ 387203 h 1311522"/>
              <a:gd name="connsiteX1650" fmla="*/ 165001 w 5057910"/>
              <a:gd name="connsiteY1650" fmla="*/ 418254 h 1311522"/>
              <a:gd name="connsiteX1651" fmla="*/ 252155 w 5057910"/>
              <a:gd name="connsiteY1651" fmla="*/ 371677 h 1311522"/>
              <a:gd name="connsiteX1652" fmla="*/ 271681 w 5057910"/>
              <a:gd name="connsiteY1652" fmla="*/ 358628 h 1311522"/>
              <a:gd name="connsiteX1653" fmla="*/ 311686 w 5057910"/>
              <a:gd name="connsiteY1653" fmla="*/ 341768 h 1311522"/>
              <a:gd name="connsiteX1654" fmla="*/ 347881 w 5057910"/>
              <a:gd name="connsiteY1654" fmla="*/ 329767 h 1311522"/>
              <a:gd name="connsiteX1655" fmla="*/ 366455 w 5057910"/>
              <a:gd name="connsiteY1655" fmla="*/ 323100 h 1311522"/>
              <a:gd name="connsiteX1656" fmla="*/ 383219 w 5057910"/>
              <a:gd name="connsiteY1656" fmla="*/ 311955 h 1311522"/>
              <a:gd name="connsiteX1657" fmla="*/ 421319 w 5057910"/>
              <a:gd name="connsiteY1657" fmla="*/ 304240 h 1311522"/>
              <a:gd name="connsiteX1658" fmla="*/ 444274 w 5057910"/>
              <a:gd name="connsiteY1658" fmla="*/ 292715 h 1311522"/>
              <a:gd name="connsiteX1659" fmla="*/ 450561 w 5057910"/>
              <a:gd name="connsiteY1659" fmla="*/ 292715 h 1311522"/>
              <a:gd name="connsiteX1660" fmla="*/ 462181 w 5057910"/>
              <a:gd name="connsiteY1660" fmla="*/ 286523 h 1311522"/>
              <a:gd name="connsiteX1661" fmla="*/ 471039 w 5057910"/>
              <a:gd name="connsiteY1661" fmla="*/ 286523 h 1311522"/>
              <a:gd name="connsiteX1662" fmla="*/ 493518 w 5057910"/>
              <a:gd name="connsiteY1662" fmla="*/ 278903 h 1311522"/>
              <a:gd name="connsiteX1663" fmla="*/ 514854 w 5057910"/>
              <a:gd name="connsiteY1663" fmla="*/ 270807 h 1311522"/>
              <a:gd name="connsiteX1664" fmla="*/ 517236 w 5057910"/>
              <a:gd name="connsiteY1664" fmla="*/ 263854 h 1311522"/>
              <a:gd name="connsiteX1665" fmla="*/ 547239 w 5057910"/>
              <a:gd name="connsiteY1665" fmla="*/ 259472 h 1311522"/>
              <a:gd name="connsiteX1666" fmla="*/ 557622 w 5057910"/>
              <a:gd name="connsiteY1666" fmla="*/ 264330 h 1311522"/>
              <a:gd name="connsiteX1667" fmla="*/ 570862 w 5057910"/>
              <a:gd name="connsiteY1667" fmla="*/ 254805 h 1311522"/>
              <a:gd name="connsiteX1668" fmla="*/ 590959 w 5057910"/>
              <a:gd name="connsiteY1668" fmla="*/ 240518 h 1311522"/>
              <a:gd name="connsiteX1669" fmla="*/ 601722 w 5057910"/>
              <a:gd name="connsiteY1669" fmla="*/ 235946 h 1311522"/>
              <a:gd name="connsiteX1670" fmla="*/ 629154 w 5057910"/>
              <a:gd name="connsiteY1670" fmla="*/ 228707 h 1311522"/>
              <a:gd name="connsiteX1671" fmla="*/ 654110 w 5057910"/>
              <a:gd name="connsiteY1671" fmla="*/ 231469 h 1311522"/>
              <a:gd name="connsiteX1672" fmla="*/ 670683 w 5057910"/>
              <a:gd name="connsiteY1672" fmla="*/ 221944 h 1311522"/>
              <a:gd name="connsiteX1673" fmla="*/ 684114 w 5057910"/>
              <a:gd name="connsiteY1673" fmla="*/ 220801 h 1311522"/>
              <a:gd name="connsiteX1674" fmla="*/ 696020 w 5057910"/>
              <a:gd name="connsiteY1674" fmla="*/ 225468 h 1311522"/>
              <a:gd name="connsiteX1675" fmla="*/ 706212 w 5057910"/>
              <a:gd name="connsiteY1675" fmla="*/ 210704 h 1311522"/>
              <a:gd name="connsiteX1676" fmla="*/ 712403 w 5057910"/>
              <a:gd name="connsiteY1676" fmla="*/ 217753 h 1311522"/>
              <a:gd name="connsiteX1677" fmla="*/ 720118 w 5057910"/>
              <a:gd name="connsiteY1677" fmla="*/ 208228 h 1311522"/>
              <a:gd name="connsiteX1678" fmla="*/ 756218 w 5057910"/>
              <a:gd name="connsiteY1678" fmla="*/ 202322 h 1311522"/>
              <a:gd name="connsiteX1679" fmla="*/ 789365 w 5057910"/>
              <a:gd name="connsiteY1679" fmla="*/ 195655 h 1311522"/>
              <a:gd name="connsiteX1680" fmla="*/ 801081 w 5057910"/>
              <a:gd name="connsiteY1680" fmla="*/ 180891 h 1311522"/>
              <a:gd name="connsiteX1681" fmla="*/ 832132 w 5057910"/>
              <a:gd name="connsiteY1681" fmla="*/ 183463 h 1311522"/>
              <a:gd name="connsiteX1682" fmla="*/ 851658 w 5057910"/>
              <a:gd name="connsiteY1682" fmla="*/ 174605 h 1311522"/>
              <a:gd name="connsiteX1683" fmla="*/ 882519 w 5057910"/>
              <a:gd name="connsiteY1683" fmla="*/ 166985 h 1311522"/>
              <a:gd name="connsiteX1684" fmla="*/ 892044 w 5057910"/>
              <a:gd name="connsiteY1684" fmla="*/ 163937 h 1311522"/>
              <a:gd name="connsiteX1685" fmla="*/ 907285 w 5057910"/>
              <a:gd name="connsiteY1685" fmla="*/ 163365 h 1311522"/>
              <a:gd name="connsiteX1686" fmla="*/ 916143 w 5057910"/>
              <a:gd name="connsiteY1686" fmla="*/ 157936 h 1311522"/>
              <a:gd name="connsiteX1687" fmla="*/ 923858 w 5057910"/>
              <a:gd name="connsiteY1687" fmla="*/ 154697 h 1311522"/>
              <a:gd name="connsiteX1688" fmla="*/ 932621 w 5057910"/>
              <a:gd name="connsiteY1688" fmla="*/ 149268 h 1311522"/>
              <a:gd name="connsiteX1689" fmla="*/ 997963 w 5057910"/>
              <a:gd name="connsiteY1689" fmla="*/ 142886 h 1311522"/>
              <a:gd name="connsiteX1690" fmla="*/ 1011107 w 5057910"/>
              <a:gd name="connsiteY1690" fmla="*/ 138410 h 1311522"/>
              <a:gd name="connsiteX1691" fmla="*/ 1026252 w 5057910"/>
              <a:gd name="connsiteY1691" fmla="*/ 135743 h 1311522"/>
              <a:gd name="connsiteX1692" fmla="*/ 1048540 w 5057910"/>
              <a:gd name="connsiteY1692" fmla="*/ 137648 h 1311522"/>
              <a:gd name="connsiteX1693" fmla="*/ 1072257 w 5057910"/>
              <a:gd name="connsiteY1693" fmla="*/ 135647 h 1311522"/>
              <a:gd name="connsiteX1694" fmla="*/ 1089784 w 5057910"/>
              <a:gd name="connsiteY1694" fmla="*/ 122884 h 1311522"/>
              <a:gd name="connsiteX1695" fmla="*/ 1092641 w 5057910"/>
              <a:gd name="connsiteY1695" fmla="*/ 117359 h 1311522"/>
              <a:gd name="connsiteX1696" fmla="*/ 1088450 w 5057910"/>
              <a:gd name="connsiteY1696" fmla="*/ 115931 h 1311522"/>
              <a:gd name="connsiteX1697" fmla="*/ 1123978 w 5057910"/>
              <a:gd name="connsiteY1697" fmla="*/ 112025 h 1311522"/>
              <a:gd name="connsiteX1698" fmla="*/ 1109215 w 5057910"/>
              <a:gd name="connsiteY1698" fmla="*/ 116693 h 1311522"/>
              <a:gd name="connsiteX1699" fmla="*/ 1144171 w 5057910"/>
              <a:gd name="connsiteY1699" fmla="*/ 125265 h 1311522"/>
              <a:gd name="connsiteX1700" fmla="*/ 1158848 w 5057910"/>
              <a:gd name="connsiteY1700" fmla="*/ 124501 h 1311522"/>
              <a:gd name="connsiteX1701" fmla="*/ 1155601 w 5057910"/>
              <a:gd name="connsiteY1701" fmla="*/ 123551 h 1311522"/>
              <a:gd name="connsiteX1702" fmla="*/ 1157922 w 5057910"/>
              <a:gd name="connsiteY1702" fmla="*/ 120622 h 1311522"/>
              <a:gd name="connsiteX1703" fmla="*/ 1164173 w 5057910"/>
              <a:gd name="connsiteY1703" fmla="*/ 121265 h 1311522"/>
              <a:gd name="connsiteX1704" fmla="*/ 1161480 w 5057910"/>
              <a:gd name="connsiteY1704" fmla="*/ 124364 h 1311522"/>
              <a:gd name="connsiteX1705" fmla="*/ 1168412 w 5057910"/>
              <a:gd name="connsiteY1705" fmla="*/ 124003 h 1311522"/>
              <a:gd name="connsiteX1706" fmla="*/ 1165793 w 5057910"/>
              <a:gd name="connsiteY1706" fmla="*/ 112597 h 1311522"/>
              <a:gd name="connsiteX1707" fmla="*/ 1167031 w 5057910"/>
              <a:gd name="connsiteY1707" fmla="*/ 109644 h 1311522"/>
              <a:gd name="connsiteX1708" fmla="*/ 1235992 w 5057910"/>
              <a:gd name="connsiteY1708" fmla="*/ 107358 h 1311522"/>
              <a:gd name="connsiteX1709" fmla="*/ 1206751 w 5057910"/>
              <a:gd name="connsiteY1709" fmla="*/ 111168 h 1311522"/>
              <a:gd name="connsiteX1710" fmla="*/ 1208370 w 5057910"/>
              <a:gd name="connsiteY1710" fmla="*/ 120693 h 1311522"/>
              <a:gd name="connsiteX1711" fmla="*/ 1218371 w 5057910"/>
              <a:gd name="connsiteY1711" fmla="*/ 117645 h 1311522"/>
              <a:gd name="connsiteX1712" fmla="*/ 1242184 w 5057910"/>
              <a:gd name="connsiteY1712" fmla="*/ 116788 h 1311522"/>
              <a:gd name="connsiteX1713" fmla="*/ 1239898 w 5057910"/>
              <a:gd name="connsiteY1713" fmla="*/ 106692 h 1311522"/>
              <a:gd name="connsiteX1714" fmla="*/ 1283427 w 5057910"/>
              <a:gd name="connsiteY1714" fmla="*/ 104501 h 1311522"/>
              <a:gd name="connsiteX1715" fmla="*/ 1303048 w 5057910"/>
              <a:gd name="connsiteY1715" fmla="*/ 103358 h 1311522"/>
              <a:gd name="connsiteX1716" fmla="*/ 1310668 w 5057910"/>
              <a:gd name="connsiteY1716" fmla="*/ 109739 h 1311522"/>
              <a:gd name="connsiteX1717" fmla="*/ 1321146 w 5057910"/>
              <a:gd name="connsiteY1717" fmla="*/ 104786 h 1311522"/>
              <a:gd name="connsiteX1718" fmla="*/ 1330099 w 5057910"/>
              <a:gd name="connsiteY1718" fmla="*/ 100405 h 1311522"/>
              <a:gd name="connsiteX1719" fmla="*/ 1345625 w 5057910"/>
              <a:gd name="connsiteY1719" fmla="*/ 103167 h 1311522"/>
              <a:gd name="connsiteX1720" fmla="*/ 1348197 w 5057910"/>
              <a:gd name="connsiteY1720" fmla="*/ 103167 h 1311522"/>
              <a:gd name="connsiteX1721" fmla="*/ 1378105 w 5057910"/>
              <a:gd name="connsiteY1721" fmla="*/ 104405 h 1311522"/>
              <a:gd name="connsiteX1722" fmla="*/ 1400013 w 5057910"/>
              <a:gd name="connsiteY1722" fmla="*/ 104405 h 1311522"/>
              <a:gd name="connsiteX1723" fmla="*/ 1407633 w 5057910"/>
              <a:gd name="connsiteY1723" fmla="*/ 99548 h 1311522"/>
              <a:gd name="connsiteX1724" fmla="*/ 1419730 w 5057910"/>
              <a:gd name="connsiteY1724" fmla="*/ 101834 h 1311522"/>
              <a:gd name="connsiteX1725" fmla="*/ 1427254 w 5057910"/>
              <a:gd name="connsiteY1725" fmla="*/ 101167 h 1311522"/>
              <a:gd name="connsiteX1726" fmla="*/ 1431160 w 5057910"/>
              <a:gd name="connsiteY1726" fmla="*/ 100500 h 1311522"/>
              <a:gd name="connsiteX1727" fmla="*/ 1450210 w 5057910"/>
              <a:gd name="connsiteY1727" fmla="*/ 97452 h 1311522"/>
              <a:gd name="connsiteX1728" fmla="*/ 1485452 w 5057910"/>
              <a:gd name="connsiteY1728" fmla="*/ 95071 h 1311522"/>
              <a:gd name="connsiteX1729" fmla="*/ 1515360 w 5057910"/>
              <a:gd name="connsiteY1729" fmla="*/ 92690 h 1311522"/>
              <a:gd name="connsiteX1730" fmla="*/ 1530791 w 5057910"/>
              <a:gd name="connsiteY1730" fmla="*/ 90785 h 1311522"/>
              <a:gd name="connsiteX1731" fmla="*/ 1547841 w 5057910"/>
              <a:gd name="connsiteY1731" fmla="*/ 88403 h 1311522"/>
              <a:gd name="connsiteX1732" fmla="*/ 1557366 w 5057910"/>
              <a:gd name="connsiteY1732" fmla="*/ 85070 h 1311522"/>
              <a:gd name="connsiteX1733" fmla="*/ 1573844 w 5057910"/>
              <a:gd name="connsiteY1733" fmla="*/ 86498 h 1311522"/>
              <a:gd name="connsiteX1734" fmla="*/ 1609753 w 5057910"/>
              <a:gd name="connsiteY1734" fmla="*/ 85832 h 1311522"/>
              <a:gd name="connsiteX1735" fmla="*/ 1642424 w 5057910"/>
              <a:gd name="connsiteY1735" fmla="*/ 81545 h 1311522"/>
              <a:gd name="connsiteX1736" fmla="*/ 1679572 w 5057910"/>
              <a:gd name="connsiteY1736" fmla="*/ 78593 h 1311522"/>
              <a:gd name="connsiteX1737" fmla="*/ 1777774 w 5057910"/>
              <a:gd name="connsiteY1737" fmla="*/ 74116 h 1311522"/>
              <a:gd name="connsiteX1738" fmla="*/ 1794157 w 5057910"/>
              <a:gd name="connsiteY1738" fmla="*/ 73544 h 1311522"/>
              <a:gd name="connsiteX1739" fmla="*/ 1808921 w 5057910"/>
              <a:gd name="connsiteY1739" fmla="*/ 69258 h 1311522"/>
              <a:gd name="connsiteX1740" fmla="*/ 1853974 w 5057910"/>
              <a:gd name="connsiteY1740" fmla="*/ 70211 h 1311522"/>
              <a:gd name="connsiteX1741" fmla="*/ 1917792 w 5057910"/>
              <a:gd name="connsiteY1741" fmla="*/ 65829 h 1311522"/>
              <a:gd name="connsiteX1742" fmla="*/ 1942557 w 5057910"/>
              <a:gd name="connsiteY1742" fmla="*/ 68687 h 1311522"/>
              <a:gd name="connsiteX1743" fmla="*/ 1948653 w 5057910"/>
              <a:gd name="connsiteY1743" fmla="*/ 64115 h 1311522"/>
              <a:gd name="connsiteX1744" fmla="*/ 1972180 w 5057910"/>
              <a:gd name="connsiteY1744" fmla="*/ 65543 h 1311522"/>
              <a:gd name="connsiteX1745" fmla="*/ 1999421 w 5057910"/>
              <a:gd name="connsiteY1745" fmla="*/ 64115 h 1311522"/>
              <a:gd name="connsiteX1746" fmla="*/ 2008946 w 5057910"/>
              <a:gd name="connsiteY1746" fmla="*/ 67353 h 1311522"/>
              <a:gd name="connsiteX1747" fmla="*/ 2019233 w 5057910"/>
              <a:gd name="connsiteY1747" fmla="*/ 68496 h 1311522"/>
              <a:gd name="connsiteX1748" fmla="*/ 2045522 w 5057910"/>
              <a:gd name="connsiteY1748" fmla="*/ 60114 h 1311522"/>
              <a:gd name="connsiteX1749" fmla="*/ 2079145 w 5057910"/>
              <a:gd name="connsiteY1749" fmla="*/ 65067 h 1311522"/>
              <a:gd name="connsiteX1750" fmla="*/ 2093242 w 5057910"/>
              <a:gd name="connsiteY1750" fmla="*/ 66877 h 1311522"/>
              <a:gd name="connsiteX1751" fmla="*/ 2102767 w 5057910"/>
              <a:gd name="connsiteY1751" fmla="*/ 62495 h 1311522"/>
              <a:gd name="connsiteX1752" fmla="*/ 2114197 w 5057910"/>
              <a:gd name="connsiteY1752" fmla="*/ 65829 h 1311522"/>
              <a:gd name="connsiteX1753" fmla="*/ 2121913 w 5057910"/>
              <a:gd name="connsiteY1753" fmla="*/ 60876 h 1311522"/>
              <a:gd name="connsiteX1754" fmla="*/ 2158203 w 5057910"/>
              <a:gd name="connsiteY1754" fmla="*/ 63353 h 1311522"/>
              <a:gd name="connsiteX1755" fmla="*/ 2182968 w 5057910"/>
              <a:gd name="connsiteY1755" fmla="*/ 57447 h 1311522"/>
              <a:gd name="connsiteX1756" fmla="*/ 2206304 w 5057910"/>
              <a:gd name="connsiteY1756" fmla="*/ 57447 h 1311522"/>
              <a:gd name="connsiteX1757" fmla="*/ 2253453 w 5057910"/>
              <a:gd name="connsiteY1757" fmla="*/ 58400 h 1311522"/>
              <a:gd name="connsiteX1758" fmla="*/ 2283361 w 5057910"/>
              <a:gd name="connsiteY1758" fmla="*/ 59638 h 1311522"/>
              <a:gd name="connsiteX1759" fmla="*/ 2314413 w 5057910"/>
              <a:gd name="connsiteY1759" fmla="*/ 56304 h 1311522"/>
              <a:gd name="connsiteX1760" fmla="*/ 2332320 w 5057910"/>
              <a:gd name="connsiteY1760" fmla="*/ 56304 h 1311522"/>
              <a:gd name="connsiteX1761" fmla="*/ 2376325 w 5057910"/>
              <a:gd name="connsiteY1761" fmla="*/ 57638 h 1311522"/>
              <a:gd name="connsiteX1762" fmla="*/ 2401090 w 5057910"/>
              <a:gd name="connsiteY1762" fmla="*/ 59257 h 1311522"/>
              <a:gd name="connsiteX1763" fmla="*/ 2420807 w 5057910"/>
              <a:gd name="connsiteY1763" fmla="*/ 59257 h 1311522"/>
              <a:gd name="connsiteX1764" fmla="*/ 2506532 w 5057910"/>
              <a:gd name="connsiteY1764" fmla="*/ 58304 h 1311522"/>
              <a:gd name="connsiteX1765" fmla="*/ 2518248 w 5057910"/>
              <a:gd name="connsiteY1765" fmla="*/ 55256 h 1311522"/>
              <a:gd name="connsiteX1766" fmla="*/ 2598353 w 5057910"/>
              <a:gd name="connsiteY1766" fmla="*/ 54304 h 1311522"/>
              <a:gd name="connsiteX1767" fmla="*/ 2679792 w 5057910"/>
              <a:gd name="connsiteY1767" fmla="*/ 55066 h 1311522"/>
              <a:gd name="connsiteX1768" fmla="*/ 2706747 w 5057910"/>
              <a:gd name="connsiteY1768" fmla="*/ 56304 h 1311522"/>
              <a:gd name="connsiteX1769" fmla="*/ 2680173 w 5057910"/>
              <a:gd name="connsiteY1769" fmla="*/ 60114 h 1311522"/>
              <a:gd name="connsiteX1770" fmla="*/ 2646359 w 5057910"/>
              <a:gd name="connsiteY1770" fmla="*/ 58019 h 1311522"/>
              <a:gd name="connsiteX1771" fmla="*/ 2589209 w 5057910"/>
              <a:gd name="connsiteY1771" fmla="*/ 62686 h 1311522"/>
              <a:gd name="connsiteX1772" fmla="*/ 2612450 w 5057910"/>
              <a:gd name="connsiteY1772" fmla="*/ 69353 h 1311522"/>
              <a:gd name="connsiteX1773" fmla="*/ 2622642 w 5057910"/>
              <a:gd name="connsiteY1773" fmla="*/ 69353 h 1311522"/>
              <a:gd name="connsiteX1774" fmla="*/ 2640358 w 5057910"/>
              <a:gd name="connsiteY1774" fmla="*/ 67353 h 1311522"/>
              <a:gd name="connsiteX1775" fmla="*/ 2661599 w 5057910"/>
              <a:gd name="connsiteY1775" fmla="*/ 66686 h 1311522"/>
              <a:gd name="connsiteX1776" fmla="*/ 2679696 w 5057910"/>
              <a:gd name="connsiteY1776" fmla="*/ 67639 h 1311522"/>
              <a:gd name="connsiteX1777" fmla="*/ 2694270 w 5057910"/>
              <a:gd name="connsiteY1777" fmla="*/ 68496 h 1311522"/>
              <a:gd name="connsiteX1778" fmla="*/ 2706747 w 5057910"/>
              <a:gd name="connsiteY1778" fmla="*/ 68496 h 1311522"/>
              <a:gd name="connsiteX1779" fmla="*/ 2722654 w 5057910"/>
              <a:gd name="connsiteY1779" fmla="*/ 68496 h 1311522"/>
              <a:gd name="connsiteX1780" fmla="*/ 2728465 w 5057910"/>
              <a:gd name="connsiteY1780" fmla="*/ 73640 h 1311522"/>
              <a:gd name="connsiteX1781" fmla="*/ 2751801 w 5057910"/>
              <a:gd name="connsiteY1781" fmla="*/ 70496 h 1311522"/>
              <a:gd name="connsiteX1782" fmla="*/ 2776756 w 5057910"/>
              <a:gd name="connsiteY1782" fmla="*/ 71449 h 1311522"/>
              <a:gd name="connsiteX1783" fmla="*/ 2793520 w 5057910"/>
              <a:gd name="connsiteY1783" fmla="*/ 73925 h 1311522"/>
              <a:gd name="connsiteX1784" fmla="*/ 2817904 w 5057910"/>
              <a:gd name="connsiteY1784" fmla="*/ 68115 h 1311522"/>
              <a:gd name="connsiteX1785" fmla="*/ 2862767 w 5057910"/>
              <a:gd name="connsiteY1785" fmla="*/ 70306 h 1311522"/>
              <a:gd name="connsiteX1786" fmla="*/ 2884103 w 5057910"/>
              <a:gd name="connsiteY1786" fmla="*/ 69163 h 1311522"/>
              <a:gd name="connsiteX1787" fmla="*/ 2908296 w 5057910"/>
              <a:gd name="connsiteY1787" fmla="*/ 71258 h 1311522"/>
              <a:gd name="connsiteX1788" fmla="*/ 2925251 w 5057910"/>
              <a:gd name="connsiteY1788" fmla="*/ 73640 h 1311522"/>
              <a:gd name="connsiteX1789" fmla="*/ 2937062 w 5057910"/>
              <a:gd name="connsiteY1789" fmla="*/ 68115 h 1311522"/>
              <a:gd name="connsiteX1790" fmla="*/ 2966494 w 5057910"/>
              <a:gd name="connsiteY1790" fmla="*/ 69734 h 1311522"/>
              <a:gd name="connsiteX1791" fmla="*/ 2985544 w 5057910"/>
              <a:gd name="connsiteY1791" fmla="*/ 69734 h 1311522"/>
              <a:gd name="connsiteX1792" fmla="*/ 3008880 w 5057910"/>
              <a:gd name="connsiteY1792" fmla="*/ 73640 h 1311522"/>
              <a:gd name="connsiteX1793" fmla="*/ 3029931 w 5057910"/>
              <a:gd name="connsiteY1793" fmla="*/ 73640 h 1311522"/>
              <a:gd name="connsiteX1794" fmla="*/ 3031455 w 5057910"/>
              <a:gd name="connsiteY1794" fmla="*/ 68972 h 1311522"/>
              <a:gd name="connsiteX1795" fmla="*/ 3055458 w 5057910"/>
              <a:gd name="connsiteY1795" fmla="*/ 73068 h 1311522"/>
              <a:gd name="connsiteX1796" fmla="*/ 3071841 w 5057910"/>
              <a:gd name="connsiteY1796" fmla="*/ 70877 h 1311522"/>
              <a:gd name="connsiteX1797" fmla="*/ 3089938 w 5057910"/>
              <a:gd name="connsiteY1797" fmla="*/ 70877 h 1311522"/>
              <a:gd name="connsiteX1798" fmla="*/ 3112512 w 5057910"/>
              <a:gd name="connsiteY1798" fmla="*/ 74211 h 1311522"/>
              <a:gd name="connsiteX1799" fmla="*/ 3132229 w 5057910"/>
              <a:gd name="connsiteY1799" fmla="*/ 69544 h 1311522"/>
              <a:gd name="connsiteX1800" fmla="*/ 3136896 w 5057910"/>
              <a:gd name="connsiteY1800" fmla="*/ 81926 h 1311522"/>
              <a:gd name="connsiteX1801" fmla="*/ 3145755 w 5057910"/>
              <a:gd name="connsiteY1801" fmla="*/ 68020 h 1311522"/>
              <a:gd name="connsiteX1802" fmla="*/ 3166996 w 5057910"/>
              <a:gd name="connsiteY1802" fmla="*/ 72211 h 1311522"/>
              <a:gd name="connsiteX1803" fmla="*/ 3179187 w 5057910"/>
              <a:gd name="connsiteY1803" fmla="*/ 76688 h 1311522"/>
              <a:gd name="connsiteX1804" fmla="*/ 3199952 w 5057910"/>
              <a:gd name="connsiteY1804" fmla="*/ 81641 h 1311522"/>
              <a:gd name="connsiteX1805" fmla="*/ 3211477 w 5057910"/>
              <a:gd name="connsiteY1805" fmla="*/ 80021 h 1311522"/>
              <a:gd name="connsiteX1806" fmla="*/ 3211477 w 5057910"/>
              <a:gd name="connsiteY1806" fmla="*/ 68877 h 1311522"/>
              <a:gd name="connsiteX1807" fmla="*/ 3230527 w 5057910"/>
              <a:gd name="connsiteY1807" fmla="*/ 81355 h 1311522"/>
              <a:gd name="connsiteX1808" fmla="*/ 3244815 w 5057910"/>
              <a:gd name="connsiteY1808" fmla="*/ 73544 h 1311522"/>
              <a:gd name="connsiteX1809" fmla="*/ 3262436 w 5057910"/>
              <a:gd name="connsiteY1809" fmla="*/ 76116 h 1311522"/>
              <a:gd name="connsiteX1810" fmla="*/ 3273485 w 5057910"/>
              <a:gd name="connsiteY1810" fmla="*/ 76116 h 1311522"/>
              <a:gd name="connsiteX1811" fmla="*/ 3274704 w 5057910"/>
              <a:gd name="connsiteY1811" fmla="*/ 73611 h 1311522"/>
              <a:gd name="connsiteX1812" fmla="*/ 3280629 w 5057910"/>
              <a:gd name="connsiteY1812" fmla="*/ 73640 h 1311522"/>
              <a:gd name="connsiteX1813" fmla="*/ 3290154 w 5057910"/>
              <a:gd name="connsiteY1813" fmla="*/ 76307 h 1311522"/>
              <a:gd name="connsiteX1814" fmla="*/ 3306822 w 5057910"/>
              <a:gd name="connsiteY1814" fmla="*/ 77259 h 1311522"/>
              <a:gd name="connsiteX1815" fmla="*/ 3337874 w 5057910"/>
              <a:gd name="connsiteY1815" fmla="*/ 77735 h 1311522"/>
              <a:gd name="connsiteX1816" fmla="*/ 3364068 w 5057910"/>
              <a:gd name="connsiteY1816" fmla="*/ 77164 h 1311522"/>
              <a:gd name="connsiteX1817" fmla="*/ 3398834 w 5057910"/>
              <a:gd name="connsiteY1817" fmla="*/ 75640 h 1311522"/>
              <a:gd name="connsiteX1818" fmla="*/ 3455984 w 5057910"/>
              <a:gd name="connsiteY1818" fmla="*/ 75640 h 1311522"/>
              <a:gd name="connsiteX1819" fmla="*/ 3490560 w 5057910"/>
              <a:gd name="connsiteY1819" fmla="*/ 68496 h 1311522"/>
              <a:gd name="connsiteX1820" fmla="*/ 3496846 w 5057910"/>
              <a:gd name="connsiteY1820" fmla="*/ 78021 h 1311522"/>
              <a:gd name="connsiteX1821" fmla="*/ 3508467 w 5057910"/>
              <a:gd name="connsiteY1821" fmla="*/ 72496 h 1311522"/>
              <a:gd name="connsiteX1822" fmla="*/ 3531041 w 5057910"/>
              <a:gd name="connsiteY1822" fmla="*/ 68687 h 1311522"/>
              <a:gd name="connsiteX1823" fmla="*/ 3563712 w 5057910"/>
              <a:gd name="connsiteY1823" fmla="*/ 71830 h 1311522"/>
              <a:gd name="connsiteX1824" fmla="*/ 3578380 w 5057910"/>
              <a:gd name="connsiteY1824" fmla="*/ 68592 h 1311522"/>
              <a:gd name="connsiteX1825" fmla="*/ 3598573 w 5057910"/>
              <a:gd name="connsiteY1825" fmla="*/ 69068 h 1311522"/>
              <a:gd name="connsiteX1826" fmla="*/ 3627148 w 5057910"/>
              <a:gd name="connsiteY1826" fmla="*/ 69639 h 1311522"/>
              <a:gd name="connsiteX1827" fmla="*/ 3656200 w 5057910"/>
              <a:gd name="connsiteY1827" fmla="*/ 70401 h 1311522"/>
              <a:gd name="connsiteX1828" fmla="*/ 3681631 w 5057910"/>
              <a:gd name="connsiteY1828" fmla="*/ 62495 h 1311522"/>
              <a:gd name="connsiteX1829" fmla="*/ 3706492 w 5057910"/>
              <a:gd name="connsiteY1829" fmla="*/ 59352 h 1311522"/>
              <a:gd name="connsiteX1830" fmla="*/ 3730018 w 5057910"/>
              <a:gd name="connsiteY1830" fmla="*/ 66686 h 1311522"/>
              <a:gd name="connsiteX1831" fmla="*/ 3754783 w 5057910"/>
              <a:gd name="connsiteY1831" fmla="*/ 64877 h 1311522"/>
              <a:gd name="connsiteX1832" fmla="*/ 3819744 w 5057910"/>
              <a:gd name="connsiteY1832" fmla="*/ 62591 h 1311522"/>
              <a:gd name="connsiteX1833" fmla="*/ 3832698 w 5057910"/>
              <a:gd name="connsiteY1833" fmla="*/ 61733 h 1311522"/>
              <a:gd name="connsiteX1834" fmla="*/ 3842223 w 5057910"/>
              <a:gd name="connsiteY1834" fmla="*/ 57542 h 1311522"/>
              <a:gd name="connsiteX1835" fmla="*/ 3851176 w 5057910"/>
              <a:gd name="connsiteY1835" fmla="*/ 58114 h 1311522"/>
              <a:gd name="connsiteX1836" fmla="*/ 3870226 w 5057910"/>
              <a:gd name="connsiteY1836" fmla="*/ 59067 h 1311522"/>
              <a:gd name="connsiteX1837" fmla="*/ 3886609 w 5057910"/>
              <a:gd name="connsiteY1837" fmla="*/ 57066 h 1311522"/>
              <a:gd name="connsiteX1838" fmla="*/ 3896896 w 5057910"/>
              <a:gd name="connsiteY1838" fmla="*/ 57066 h 1311522"/>
              <a:gd name="connsiteX1839" fmla="*/ 3921376 w 5057910"/>
              <a:gd name="connsiteY1839" fmla="*/ 57066 h 1311522"/>
              <a:gd name="connsiteX1840" fmla="*/ 4008815 w 5057910"/>
              <a:gd name="connsiteY1840" fmla="*/ 52970 h 1311522"/>
              <a:gd name="connsiteX1841" fmla="*/ 4078824 w 5057910"/>
              <a:gd name="connsiteY1841" fmla="*/ 52970 h 1311522"/>
              <a:gd name="connsiteX1842" fmla="*/ 4089921 w 5057910"/>
              <a:gd name="connsiteY1842" fmla="*/ 52708 h 1311522"/>
              <a:gd name="connsiteX1843" fmla="*/ 3741829 w 5057910"/>
              <a:gd name="connsiteY1843" fmla="*/ 52018 h 1311522"/>
              <a:gd name="connsiteX1844" fmla="*/ 3752783 w 5057910"/>
              <a:gd name="connsiteY1844" fmla="*/ 55162 h 1311522"/>
              <a:gd name="connsiteX1845" fmla="*/ 3739829 w 5057910"/>
              <a:gd name="connsiteY1845" fmla="*/ 55162 h 1311522"/>
              <a:gd name="connsiteX1846" fmla="*/ 3741829 w 5057910"/>
              <a:gd name="connsiteY1846" fmla="*/ 52018 h 1311522"/>
              <a:gd name="connsiteX1847" fmla="*/ 3690477 w 5057910"/>
              <a:gd name="connsiteY1847" fmla="*/ 51578 h 1311522"/>
              <a:gd name="connsiteX1848" fmla="*/ 3705634 w 5057910"/>
              <a:gd name="connsiteY1848" fmla="*/ 52781 h 1311522"/>
              <a:gd name="connsiteX1849" fmla="*/ 3697823 w 5057910"/>
              <a:gd name="connsiteY1849" fmla="*/ 55924 h 1311522"/>
              <a:gd name="connsiteX1850" fmla="*/ 3681536 w 5057910"/>
              <a:gd name="connsiteY1850" fmla="*/ 55733 h 1311522"/>
              <a:gd name="connsiteX1851" fmla="*/ 3690477 w 5057910"/>
              <a:gd name="connsiteY1851" fmla="*/ 51578 h 1311522"/>
              <a:gd name="connsiteX1852" fmla="*/ 1861118 w 5057910"/>
              <a:gd name="connsiteY1852" fmla="*/ 48875 h 1311522"/>
              <a:gd name="connsiteX1853" fmla="*/ 1816827 w 5057910"/>
              <a:gd name="connsiteY1853" fmla="*/ 53542 h 1311522"/>
              <a:gd name="connsiteX1854" fmla="*/ 1861118 w 5057910"/>
              <a:gd name="connsiteY1854" fmla="*/ 48875 h 1311522"/>
              <a:gd name="connsiteX1855" fmla="*/ 1892265 w 5057910"/>
              <a:gd name="connsiteY1855" fmla="*/ 44970 h 1311522"/>
              <a:gd name="connsiteX1856" fmla="*/ 1865786 w 5057910"/>
              <a:gd name="connsiteY1856" fmla="*/ 49637 h 1311522"/>
              <a:gd name="connsiteX1857" fmla="*/ 1892265 w 5057910"/>
              <a:gd name="connsiteY1857" fmla="*/ 44970 h 1311522"/>
              <a:gd name="connsiteX1858" fmla="*/ 1908553 w 5057910"/>
              <a:gd name="connsiteY1858" fmla="*/ 44207 h 1311522"/>
              <a:gd name="connsiteX1859" fmla="*/ 1894551 w 5057910"/>
              <a:gd name="connsiteY1859" fmla="*/ 46589 h 1311522"/>
              <a:gd name="connsiteX1860" fmla="*/ 1908553 w 5057910"/>
              <a:gd name="connsiteY1860" fmla="*/ 44207 h 1311522"/>
              <a:gd name="connsiteX1861" fmla="*/ 1963226 w 5057910"/>
              <a:gd name="connsiteY1861" fmla="*/ 40588 h 1311522"/>
              <a:gd name="connsiteX1862" fmla="*/ 1931126 w 5057910"/>
              <a:gd name="connsiteY1862" fmla="*/ 43446 h 1311522"/>
              <a:gd name="connsiteX1863" fmla="*/ 1949224 w 5057910"/>
              <a:gd name="connsiteY1863" fmla="*/ 42208 h 1311522"/>
              <a:gd name="connsiteX1864" fmla="*/ 1963226 w 5057910"/>
              <a:gd name="connsiteY1864" fmla="*/ 40588 h 1311522"/>
              <a:gd name="connsiteX1865" fmla="*/ 2004481 w 5057910"/>
              <a:gd name="connsiteY1865" fmla="*/ 38338 h 1311522"/>
              <a:gd name="connsiteX1866" fmla="*/ 2018090 w 5057910"/>
              <a:gd name="connsiteY1866" fmla="*/ 39636 h 1311522"/>
              <a:gd name="connsiteX1867" fmla="*/ 1993230 w 5057910"/>
              <a:gd name="connsiteY1867" fmla="*/ 41826 h 1311522"/>
              <a:gd name="connsiteX1868" fmla="*/ 2004481 w 5057910"/>
              <a:gd name="connsiteY1868" fmla="*/ 38338 h 1311522"/>
              <a:gd name="connsiteX1869" fmla="*/ 4278230 w 5057910"/>
              <a:gd name="connsiteY1869" fmla="*/ 33242 h 1311522"/>
              <a:gd name="connsiteX1870" fmla="*/ 4289707 w 5057910"/>
              <a:gd name="connsiteY1870" fmla="*/ 36492 h 1311522"/>
              <a:gd name="connsiteX1871" fmla="*/ 4268467 w 5057910"/>
              <a:gd name="connsiteY1871" fmla="*/ 35064 h 1311522"/>
              <a:gd name="connsiteX1872" fmla="*/ 4278230 w 5057910"/>
              <a:gd name="connsiteY1872" fmla="*/ 33242 h 1311522"/>
              <a:gd name="connsiteX1873" fmla="*/ 3731638 w 5057910"/>
              <a:gd name="connsiteY1873" fmla="*/ 11442 h 1311522"/>
              <a:gd name="connsiteX1874" fmla="*/ 3838222 w 5057910"/>
              <a:gd name="connsiteY1874" fmla="*/ 13347 h 1311522"/>
              <a:gd name="connsiteX1875" fmla="*/ 4052821 w 5057910"/>
              <a:gd name="connsiteY1875" fmla="*/ 20395 h 1311522"/>
              <a:gd name="connsiteX1876" fmla="*/ 4179408 w 5057910"/>
              <a:gd name="connsiteY1876" fmla="*/ 24967 h 1311522"/>
              <a:gd name="connsiteX1877" fmla="*/ 4230271 w 5057910"/>
              <a:gd name="connsiteY1877" fmla="*/ 31158 h 1311522"/>
              <a:gd name="connsiteX1878" fmla="*/ 4245130 w 5057910"/>
              <a:gd name="connsiteY1878" fmla="*/ 29254 h 1311522"/>
              <a:gd name="connsiteX1879" fmla="*/ 4251036 w 5057910"/>
              <a:gd name="connsiteY1879" fmla="*/ 30968 h 1311522"/>
              <a:gd name="connsiteX1880" fmla="*/ 4262180 w 5057910"/>
              <a:gd name="connsiteY1880" fmla="*/ 36112 h 1311522"/>
              <a:gd name="connsiteX1881" fmla="*/ 4202173 w 5057910"/>
              <a:gd name="connsiteY1881" fmla="*/ 32968 h 1311522"/>
              <a:gd name="connsiteX1882" fmla="*/ 4142165 w 5057910"/>
              <a:gd name="connsiteY1882" fmla="*/ 29349 h 1311522"/>
              <a:gd name="connsiteX1883" fmla="*/ 4112923 w 5057910"/>
              <a:gd name="connsiteY1883" fmla="*/ 25824 h 1311522"/>
              <a:gd name="connsiteX1884" fmla="*/ 3974811 w 5057910"/>
              <a:gd name="connsiteY1884" fmla="*/ 22014 h 1311522"/>
              <a:gd name="connsiteX1885" fmla="*/ 3713445 w 5057910"/>
              <a:gd name="connsiteY1885" fmla="*/ 18681 h 1311522"/>
              <a:gd name="connsiteX1886" fmla="*/ 3587810 w 5057910"/>
              <a:gd name="connsiteY1886" fmla="*/ 18681 h 1311522"/>
              <a:gd name="connsiteX1887" fmla="*/ 3480273 w 5057910"/>
              <a:gd name="connsiteY1887" fmla="*/ 24681 h 1311522"/>
              <a:gd name="connsiteX1888" fmla="*/ 3413598 w 5057910"/>
              <a:gd name="connsiteY1888" fmla="*/ 24681 h 1311522"/>
              <a:gd name="connsiteX1889" fmla="*/ 3353781 w 5057910"/>
              <a:gd name="connsiteY1889" fmla="*/ 26587 h 1311522"/>
              <a:gd name="connsiteX1890" fmla="*/ 3295012 w 5057910"/>
              <a:gd name="connsiteY1890" fmla="*/ 27539 h 1311522"/>
              <a:gd name="connsiteX1891" fmla="*/ 3243291 w 5057910"/>
              <a:gd name="connsiteY1891" fmla="*/ 29634 h 1311522"/>
              <a:gd name="connsiteX1892" fmla="*/ 3148041 w 5057910"/>
              <a:gd name="connsiteY1892" fmla="*/ 28587 h 1311522"/>
              <a:gd name="connsiteX1893" fmla="*/ 3096511 w 5057910"/>
              <a:gd name="connsiteY1893" fmla="*/ 30015 h 1311522"/>
              <a:gd name="connsiteX1894" fmla="*/ 3045933 w 5057910"/>
              <a:gd name="connsiteY1894" fmla="*/ 29158 h 1311522"/>
              <a:gd name="connsiteX1895" fmla="*/ 3015262 w 5057910"/>
              <a:gd name="connsiteY1895" fmla="*/ 30396 h 1311522"/>
              <a:gd name="connsiteX1896" fmla="*/ 3001451 w 5057910"/>
              <a:gd name="connsiteY1896" fmla="*/ 31920 h 1311522"/>
              <a:gd name="connsiteX1897" fmla="*/ 2992784 w 5057910"/>
              <a:gd name="connsiteY1897" fmla="*/ 34111 h 1311522"/>
              <a:gd name="connsiteX1898" fmla="*/ 2974781 w 5057910"/>
              <a:gd name="connsiteY1898" fmla="*/ 30111 h 1311522"/>
              <a:gd name="connsiteX1899" fmla="*/ 2937443 w 5057910"/>
              <a:gd name="connsiteY1899" fmla="*/ 32111 h 1311522"/>
              <a:gd name="connsiteX1900" fmla="*/ 2907820 w 5057910"/>
              <a:gd name="connsiteY1900" fmla="*/ 34778 h 1311522"/>
              <a:gd name="connsiteX1901" fmla="*/ 2869149 w 5057910"/>
              <a:gd name="connsiteY1901" fmla="*/ 31825 h 1311522"/>
              <a:gd name="connsiteX1902" fmla="*/ 2828858 w 5057910"/>
              <a:gd name="connsiteY1902" fmla="*/ 34397 h 1311522"/>
              <a:gd name="connsiteX1903" fmla="*/ 2806379 w 5057910"/>
              <a:gd name="connsiteY1903" fmla="*/ 32206 h 1311522"/>
              <a:gd name="connsiteX1904" fmla="*/ 2761231 w 5057910"/>
              <a:gd name="connsiteY1904" fmla="*/ 32873 h 1311522"/>
              <a:gd name="connsiteX1905" fmla="*/ 2707129 w 5057910"/>
              <a:gd name="connsiteY1905" fmla="*/ 33635 h 1311522"/>
              <a:gd name="connsiteX1906" fmla="*/ 2681697 w 5057910"/>
              <a:gd name="connsiteY1906" fmla="*/ 32587 h 1311522"/>
              <a:gd name="connsiteX1907" fmla="*/ 2677030 w 5057910"/>
              <a:gd name="connsiteY1907" fmla="*/ 36492 h 1311522"/>
              <a:gd name="connsiteX1908" fmla="*/ 2671505 w 5057910"/>
              <a:gd name="connsiteY1908" fmla="*/ 33825 h 1311522"/>
              <a:gd name="connsiteX1909" fmla="*/ 2650169 w 5057910"/>
              <a:gd name="connsiteY1909" fmla="*/ 33825 h 1311522"/>
              <a:gd name="connsiteX1910" fmla="*/ 2610164 w 5057910"/>
              <a:gd name="connsiteY1910" fmla="*/ 38779 h 1311522"/>
              <a:gd name="connsiteX1911" fmla="*/ 2591114 w 5057910"/>
              <a:gd name="connsiteY1911" fmla="*/ 35254 h 1311522"/>
              <a:gd name="connsiteX1912" fmla="*/ 2575207 w 5057910"/>
              <a:gd name="connsiteY1912" fmla="*/ 33159 h 1311522"/>
              <a:gd name="connsiteX1913" fmla="*/ 2563777 w 5057910"/>
              <a:gd name="connsiteY1913" fmla="*/ 38016 h 1311522"/>
              <a:gd name="connsiteX1914" fmla="*/ 2544727 w 5057910"/>
              <a:gd name="connsiteY1914" fmla="*/ 35064 h 1311522"/>
              <a:gd name="connsiteX1915" fmla="*/ 2489959 w 5057910"/>
              <a:gd name="connsiteY1915" fmla="*/ 36683 h 1311522"/>
              <a:gd name="connsiteX1916" fmla="*/ 2435285 w 5057910"/>
              <a:gd name="connsiteY1916" fmla="*/ 35254 h 1311522"/>
              <a:gd name="connsiteX1917" fmla="*/ 2400805 w 5057910"/>
              <a:gd name="connsiteY1917" fmla="*/ 33730 h 1311522"/>
              <a:gd name="connsiteX1918" fmla="*/ 2341464 w 5057910"/>
              <a:gd name="connsiteY1918" fmla="*/ 35445 h 1311522"/>
              <a:gd name="connsiteX1919" fmla="*/ 2233450 w 5057910"/>
              <a:gd name="connsiteY1919" fmla="*/ 37636 h 1311522"/>
              <a:gd name="connsiteX1920" fmla="*/ 2233812 w 5057910"/>
              <a:gd name="connsiteY1920" fmla="*/ 36740 h 1311522"/>
              <a:gd name="connsiteX1921" fmla="*/ 2231164 w 5057910"/>
              <a:gd name="connsiteY1921" fmla="*/ 32206 h 1311522"/>
              <a:gd name="connsiteX1922" fmla="*/ 2216115 w 5057910"/>
              <a:gd name="connsiteY1922" fmla="*/ 33730 h 1311522"/>
              <a:gd name="connsiteX1923" fmla="*/ 2192302 w 5057910"/>
              <a:gd name="connsiteY1923" fmla="*/ 33730 h 1311522"/>
              <a:gd name="connsiteX1924" fmla="*/ 2150011 w 5057910"/>
              <a:gd name="connsiteY1924" fmla="*/ 34778 h 1311522"/>
              <a:gd name="connsiteX1925" fmla="*/ 2107149 w 5057910"/>
              <a:gd name="connsiteY1925" fmla="*/ 35635 h 1311522"/>
              <a:gd name="connsiteX1926" fmla="*/ 2041807 w 5057910"/>
              <a:gd name="connsiteY1926" fmla="*/ 37350 h 1311522"/>
              <a:gd name="connsiteX1927" fmla="*/ 2021329 w 5057910"/>
              <a:gd name="connsiteY1927" fmla="*/ 39445 h 1311522"/>
              <a:gd name="connsiteX1928" fmla="*/ 2040379 w 5057910"/>
              <a:gd name="connsiteY1928" fmla="*/ 33445 h 1311522"/>
              <a:gd name="connsiteX1929" fmla="*/ 2094385 w 5057910"/>
              <a:gd name="connsiteY1929" fmla="*/ 28301 h 1311522"/>
              <a:gd name="connsiteX1930" fmla="*/ 2178110 w 5057910"/>
              <a:gd name="connsiteY1930" fmla="*/ 26110 h 1311522"/>
              <a:gd name="connsiteX1931" fmla="*/ 2213734 w 5057910"/>
              <a:gd name="connsiteY1931" fmla="*/ 21443 h 1311522"/>
              <a:gd name="connsiteX1932" fmla="*/ 2231831 w 5057910"/>
              <a:gd name="connsiteY1932" fmla="*/ 22681 h 1311522"/>
              <a:gd name="connsiteX1933" fmla="*/ 2266978 w 5057910"/>
              <a:gd name="connsiteY1933" fmla="*/ 22681 h 1311522"/>
              <a:gd name="connsiteX1934" fmla="*/ 2297935 w 5057910"/>
              <a:gd name="connsiteY1934" fmla="*/ 19443 h 1311522"/>
              <a:gd name="connsiteX1935" fmla="*/ 2370610 w 5057910"/>
              <a:gd name="connsiteY1935" fmla="*/ 20776 h 1311522"/>
              <a:gd name="connsiteX1936" fmla="*/ 2410711 w 5057910"/>
              <a:gd name="connsiteY1936" fmla="*/ 20109 h 1311522"/>
              <a:gd name="connsiteX1937" fmla="*/ 2424712 w 5057910"/>
              <a:gd name="connsiteY1937" fmla="*/ 20967 h 1311522"/>
              <a:gd name="connsiteX1938" fmla="*/ 2565778 w 5057910"/>
              <a:gd name="connsiteY1938" fmla="*/ 19538 h 1311522"/>
              <a:gd name="connsiteX1939" fmla="*/ 2594353 w 5057910"/>
              <a:gd name="connsiteY1939" fmla="*/ 17728 h 1311522"/>
              <a:gd name="connsiteX1940" fmla="*/ 2613879 w 5057910"/>
              <a:gd name="connsiteY1940" fmla="*/ 17062 h 1311522"/>
              <a:gd name="connsiteX1941" fmla="*/ 2669505 w 5057910"/>
              <a:gd name="connsiteY1941" fmla="*/ 17823 h 1311522"/>
              <a:gd name="connsiteX1942" fmla="*/ 2779233 w 5057910"/>
              <a:gd name="connsiteY1942" fmla="*/ 14204 h 1311522"/>
              <a:gd name="connsiteX1943" fmla="*/ 2826858 w 5057910"/>
              <a:gd name="connsiteY1943" fmla="*/ 16109 h 1311522"/>
              <a:gd name="connsiteX1944" fmla="*/ 2867720 w 5057910"/>
              <a:gd name="connsiteY1944" fmla="*/ 16109 h 1311522"/>
              <a:gd name="connsiteX1945" fmla="*/ 2911821 w 5057910"/>
              <a:gd name="connsiteY1945" fmla="*/ 17633 h 1311522"/>
              <a:gd name="connsiteX1946" fmla="*/ 2955826 w 5057910"/>
              <a:gd name="connsiteY1946" fmla="*/ 17633 h 1311522"/>
              <a:gd name="connsiteX1947" fmla="*/ 3014691 w 5057910"/>
              <a:gd name="connsiteY1947" fmla="*/ 18300 h 1311522"/>
              <a:gd name="connsiteX1948" fmla="*/ 3071079 w 5057910"/>
              <a:gd name="connsiteY1948" fmla="*/ 19062 h 1311522"/>
              <a:gd name="connsiteX1949" fmla="*/ 3169853 w 5057910"/>
              <a:gd name="connsiteY1949" fmla="*/ 16585 h 1311522"/>
              <a:gd name="connsiteX1950" fmla="*/ 3221002 w 5057910"/>
              <a:gd name="connsiteY1950" fmla="*/ 18681 h 1311522"/>
              <a:gd name="connsiteX1951" fmla="*/ 3279867 w 5057910"/>
              <a:gd name="connsiteY1951" fmla="*/ 15919 h 1311522"/>
              <a:gd name="connsiteX1952" fmla="*/ 3382165 w 5057910"/>
              <a:gd name="connsiteY1952" fmla="*/ 15442 h 1311522"/>
              <a:gd name="connsiteX1953" fmla="*/ 3607813 w 5057910"/>
              <a:gd name="connsiteY1953" fmla="*/ 13823 h 1311522"/>
              <a:gd name="connsiteX1954" fmla="*/ 3731638 w 5057910"/>
              <a:gd name="connsiteY1954" fmla="*/ 11442 h 1311522"/>
              <a:gd name="connsiteX1955" fmla="*/ 2917250 w 5057910"/>
              <a:gd name="connsiteY1955" fmla="*/ 4298 h 1311522"/>
              <a:gd name="connsiteX1956" fmla="*/ 2926775 w 5057910"/>
              <a:gd name="connsiteY1956" fmla="*/ 6393 h 1311522"/>
              <a:gd name="connsiteX1957" fmla="*/ 2934204 w 5057910"/>
              <a:gd name="connsiteY1957" fmla="*/ 6393 h 1311522"/>
              <a:gd name="connsiteX1958" fmla="*/ 2917250 w 5057910"/>
              <a:gd name="connsiteY1958" fmla="*/ 6679 h 1311522"/>
              <a:gd name="connsiteX1959" fmla="*/ 2917250 w 5057910"/>
              <a:gd name="connsiteY1959" fmla="*/ 4298 h 1311522"/>
              <a:gd name="connsiteX1960" fmla="*/ 2889056 w 5057910"/>
              <a:gd name="connsiteY1960" fmla="*/ 3822 h 1311522"/>
              <a:gd name="connsiteX1961" fmla="*/ 2907725 w 5057910"/>
              <a:gd name="connsiteY1961" fmla="*/ 6203 h 1311522"/>
              <a:gd name="connsiteX1962" fmla="*/ 2887532 w 5057910"/>
              <a:gd name="connsiteY1962" fmla="*/ 6965 h 1311522"/>
              <a:gd name="connsiteX1963" fmla="*/ 2876960 w 5057910"/>
              <a:gd name="connsiteY1963" fmla="*/ 2679 h 1311522"/>
              <a:gd name="connsiteX1964" fmla="*/ 2883341 w 5057910"/>
              <a:gd name="connsiteY1964" fmla="*/ 4298 h 1311522"/>
              <a:gd name="connsiteX1965" fmla="*/ 2862196 w 5057910"/>
              <a:gd name="connsiteY1965" fmla="*/ 4869 h 1311522"/>
              <a:gd name="connsiteX1966" fmla="*/ 2876960 w 5057910"/>
              <a:gd name="connsiteY1966" fmla="*/ 2679 h 1311522"/>
              <a:gd name="connsiteX1967" fmla="*/ 2841157 w 5057910"/>
              <a:gd name="connsiteY1967" fmla="*/ 2548 h 1311522"/>
              <a:gd name="connsiteX1968" fmla="*/ 2845527 w 5057910"/>
              <a:gd name="connsiteY1968" fmla="*/ 3822 h 1311522"/>
              <a:gd name="connsiteX1969" fmla="*/ 2836002 w 5057910"/>
              <a:gd name="connsiteY1969" fmla="*/ 3060 h 1311522"/>
              <a:gd name="connsiteX1970" fmla="*/ 2841157 w 5057910"/>
              <a:gd name="connsiteY1970" fmla="*/ 2548 h 1311522"/>
              <a:gd name="connsiteX1971" fmla="*/ 2791234 w 5057910"/>
              <a:gd name="connsiteY1971" fmla="*/ 1059 h 1311522"/>
              <a:gd name="connsiteX1972" fmla="*/ 2774089 w 5057910"/>
              <a:gd name="connsiteY1972" fmla="*/ 1821 h 1311522"/>
              <a:gd name="connsiteX1973" fmla="*/ 2791234 w 5057910"/>
              <a:gd name="connsiteY1973" fmla="*/ 1059 h 131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Lst>
            <a:rect l="l" t="t" r="r" b="b"/>
            <a:pathLst>
              <a:path w="5057910" h="1311522">
                <a:moveTo>
                  <a:pt x="1237231" y="1308746"/>
                </a:moveTo>
                <a:cubicBezTo>
                  <a:pt x="1239879" y="1307213"/>
                  <a:pt x="1243155" y="1307213"/>
                  <a:pt x="1245803" y="1308746"/>
                </a:cubicBezTo>
                <a:cubicBezTo>
                  <a:pt x="1244660" y="1312175"/>
                  <a:pt x="1239041" y="1310556"/>
                  <a:pt x="1237231" y="1308746"/>
                </a:cubicBezTo>
                <a:close/>
                <a:moveTo>
                  <a:pt x="1256911" y="1307950"/>
                </a:moveTo>
                <a:cubicBezTo>
                  <a:pt x="1259900" y="1308533"/>
                  <a:pt x="1262757" y="1309700"/>
                  <a:pt x="1262567" y="1310652"/>
                </a:cubicBezTo>
                <a:cubicBezTo>
                  <a:pt x="1262567" y="1310652"/>
                  <a:pt x="1249803" y="1311605"/>
                  <a:pt x="1250470" y="1308747"/>
                </a:cubicBezTo>
                <a:cubicBezTo>
                  <a:pt x="1250803" y="1307366"/>
                  <a:pt x="1253923" y="1307366"/>
                  <a:pt x="1256911" y="1307950"/>
                </a:cubicBezTo>
                <a:close/>
                <a:moveTo>
                  <a:pt x="977139" y="1296031"/>
                </a:moveTo>
                <a:cubicBezTo>
                  <a:pt x="988104" y="1297031"/>
                  <a:pt x="999486" y="1298650"/>
                  <a:pt x="1003011" y="1298650"/>
                </a:cubicBezTo>
                <a:cubicBezTo>
                  <a:pt x="1023680" y="1299126"/>
                  <a:pt x="1044445" y="1299507"/>
                  <a:pt x="1065019" y="1301793"/>
                </a:cubicBezTo>
                <a:cubicBezTo>
                  <a:pt x="1081878" y="1294363"/>
                  <a:pt x="1115216" y="1303317"/>
                  <a:pt x="1133313" y="1304365"/>
                </a:cubicBezTo>
                <a:cubicBezTo>
                  <a:pt x="1157887" y="1305889"/>
                  <a:pt x="1182462" y="1307098"/>
                  <a:pt x="1207037" y="1307984"/>
                </a:cubicBezTo>
                <a:cubicBezTo>
                  <a:pt x="1163317" y="1315890"/>
                  <a:pt x="1115025" y="1308365"/>
                  <a:pt x="1070924" y="1306365"/>
                </a:cubicBezTo>
                <a:lnTo>
                  <a:pt x="1004249" y="1303317"/>
                </a:lnTo>
                <a:cubicBezTo>
                  <a:pt x="991867" y="1302745"/>
                  <a:pt x="961958" y="1306651"/>
                  <a:pt x="953767" y="1297126"/>
                </a:cubicBezTo>
                <a:cubicBezTo>
                  <a:pt x="955624" y="1294650"/>
                  <a:pt x="966173" y="1295031"/>
                  <a:pt x="977139" y="1296031"/>
                </a:cubicBezTo>
                <a:close/>
                <a:moveTo>
                  <a:pt x="850182" y="1283124"/>
                </a:moveTo>
                <a:cubicBezTo>
                  <a:pt x="848920" y="1283315"/>
                  <a:pt x="847563" y="1284267"/>
                  <a:pt x="847182" y="1285410"/>
                </a:cubicBezTo>
                <a:lnTo>
                  <a:pt x="852611" y="1285410"/>
                </a:lnTo>
                <a:cubicBezTo>
                  <a:pt x="852611" y="1283505"/>
                  <a:pt x="851444" y="1282934"/>
                  <a:pt x="850182" y="1283124"/>
                </a:cubicBezTo>
                <a:close/>
                <a:moveTo>
                  <a:pt x="1153506" y="1265123"/>
                </a:moveTo>
                <a:cubicBezTo>
                  <a:pt x="1156030" y="1264722"/>
                  <a:pt x="1158621" y="1265085"/>
                  <a:pt x="1160935" y="1266170"/>
                </a:cubicBezTo>
                <a:cubicBezTo>
                  <a:pt x="1159888" y="1267123"/>
                  <a:pt x="1155601" y="1272171"/>
                  <a:pt x="1152458" y="1269123"/>
                </a:cubicBezTo>
                <a:cubicBezTo>
                  <a:pt x="1152553" y="1268170"/>
                  <a:pt x="1151601" y="1265789"/>
                  <a:pt x="1153506" y="1265123"/>
                </a:cubicBezTo>
                <a:close/>
                <a:moveTo>
                  <a:pt x="1385963" y="1264611"/>
                </a:moveTo>
                <a:cubicBezTo>
                  <a:pt x="1388559" y="1265075"/>
                  <a:pt x="1390964" y="1266409"/>
                  <a:pt x="1392012" y="1267599"/>
                </a:cubicBezTo>
                <a:lnTo>
                  <a:pt x="1378772" y="1266837"/>
                </a:lnTo>
                <a:cubicBezTo>
                  <a:pt x="1380581" y="1264551"/>
                  <a:pt x="1383367" y="1264147"/>
                  <a:pt x="1385963" y="1264611"/>
                </a:cubicBezTo>
                <a:close/>
                <a:moveTo>
                  <a:pt x="1416872" y="1264456"/>
                </a:moveTo>
                <a:cubicBezTo>
                  <a:pt x="1416872" y="1268361"/>
                  <a:pt x="1412967" y="1265980"/>
                  <a:pt x="1410681" y="1266837"/>
                </a:cubicBezTo>
                <a:cubicBezTo>
                  <a:pt x="1410681" y="1263694"/>
                  <a:pt x="1415348" y="1262932"/>
                  <a:pt x="1416872" y="1264456"/>
                </a:cubicBezTo>
                <a:close/>
                <a:moveTo>
                  <a:pt x="1407538" y="1264456"/>
                </a:moveTo>
                <a:cubicBezTo>
                  <a:pt x="1406776" y="1265980"/>
                  <a:pt x="1403728" y="1269885"/>
                  <a:pt x="1400584" y="1268361"/>
                </a:cubicBezTo>
                <a:cubicBezTo>
                  <a:pt x="1396679" y="1263694"/>
                  <a:pt x="1405252" y="1262932"/>
                  <a:pt x="1407538" y="1264456"/>
                </a:cubicBezTo>
                <a:close/>
                <a:moveTo>
                  <a:pt x="1203334" y="1263766"/>
                </a:moveTo>
                <a:cubicBezTo>
                  <a:pt x="1222062" y="1264289"/>
                  <a:pt x="1241326" y="1266599"/>
                  <a:pt x="1247327" y="1267599"/>
                </a:cubicBezTo>
                <a:cubicBezTo>
                  <a:pt x="1219705" y="1273028"/>
                  <a:pt x="1192178" y="1269123"/>
                  <a:pt x="1162555" y="1270647"/>
                </a:cubicBezTo>
                <a:cubicBezTo>
                  <a:pt x="1166412" y="1264504"/>
                  <a:pt x="1184605" y="1263242"/>
                  <a:pt x="1203334" y="1263766"/>
                </a:cubicBezTo>
                <a:close/>
                <a:moveTo>
                  <a:pt x="1347815" y="1263504"/>
                </a:moveTo>
                <a:cubicBezTo>
                  <a:pt x="1358531" y="1262837"/>
                  <a:pt x="1368913" y="1262980"/>
                  <a:pt x="1371438" y="1265980"/>
                </a:cubicBezTo>
                <a:cubicBezTo>
                  <a:pt x="1343339" y="1268361"/>
                  <a:pt x="1298476" y="1276267"/>
                  <a:pt x="1268758" y="1270266"/>
                </a:cubicBezTo>
                <a:cubicBezTo>
                  <a:pt x="1264567" y="1269409"/>
                  <a:pt x="1267901" y="1265218"/>
                  <a:pt x="1273330" y="1265218"/>
                </a:cubicBezTo>
                <a:cubicBezTo>
                  <a:pt x="1289618" y="1265885"/>
                  <a:pt x="1306001" y="1266742"/>
                  <a:pt x="1322193" y="1265885"/>
                </a:cubicBezTo>
                <a:cubicBezTo>
                  <a:pt x="1326051" y="1265647"/>
                  <a:pt x="1337100" y="1264171"/>
                  <a:pt x="1347815" y="1263504"/>
                </a:cubicBezTo>
                <a:close/>
                <a:moveTo>
                  <a:pt x="1492679" y="1263230"/>
                </a:moveTo>
                <a:cubicBezTo>
                  <a:pt x="1499144" y="1262789"/>
                  <a:pt x="1505550" y="1262646"/>
                  <a:pt x="1507455" y="1264551"/>
                </a:cubicBezTo>
                <a:cubicBezTo>
                  <a:pt x="1498692" y="1266113"/>
                  <a:pt x="1489776" y="1266694"/>
                  <a:pt x="1480880" y="1266266"/>
                </a:cubicBezTo>
                <a:cubicBezTo>
                  <a:pt x="1473165" y="1266647"/>
                  <a:pt x="1466212" y="1269028"/>
                  <a:pt x="1466212" y="1267313"/>
                </a:cubicBezTo>
                <a:cubicBezTo>
                  <a:pt x="1464973" y="1263694"/>
                  <a:pt x="1477546" y="1264456"/>
                  <a:pt x="1477546" y="1263694"/>
                </a:cubicBezTo>
                <a:cubicBezTo>
                  <a:pt x="1479689" y="1264409"/>
                  <a:pt x="1486214" y="1263671"/>
                  <a:pt x="1492679" y="1263230"/>
                </a:cubicBezTo>
                <a:close/>
                <a:moveTo>
                  <a:pt x="1551698" y="1261359"/>
                </a:moveTo>
                <a:cubicBezTo>
                  <a:pt x="1559413" y="1261264"/>
                  <a:pt x="1567843" y="1261836"/>
                  <a:pt x="1570986" y="1263026"/>
                </a:cubicBezTo>
                <a:cubicBezTo>
                  <a:pt x="1567081" y="1263026"/>
                  <a:pt x="1536030" y="1266551"/>
                  <a:pt x="1536696" y="1263693"/>
                </a:cubicBezTo>
                <a:cubicBezTo>
                  <a:pt x="1536982" y="1262217"/>
                  <a:pt x="1543983" y="1261455"/>
                  <a:pt x="1551698" y="1261359"/>
                </a:cubicBezTo>
                <a:close/>
                <a:moveTo>
                  <a:pt x="1647829" y="1255931"/>
                </a:moveTo>
                <a:cubicBezTo>
                  <a:pt x="1646139" y="1256526"/>
                  <a:pt x="1644567" y="1257502"/>
                  <a:pt x="1643091" y="1257502"/>
                </a:cubicBezTo>
                <a:cubicBezTo>
                  <a:pt x="1646482" y="1257997"/>
                  <a:pt x="1649930" y="1257702"/>
                  <a:pt x="1653187" y="1256645"/>
                </a:cubicBezTo>
                <a:lnTo>
                  <a:pt x="1653282" y="1256645"/>
                </a:lnTo>
                <a:cubicBezTo>
                  <a:pt x="1651329" y="1255121"/>
                  <a:pt x="1649520" y="1255335"/>
                  <a:pt x="1647829" y="1255931"/>
                </a:cubicBezTo>
                <a:close/>
                <a:moveTo>
                  <a:pt x="3859666" y="1254443"/>
                </a:moveTo>
                <a:cubicBezTo>
                  <a:pt x="3865750" y="1253955"/>
                  <a:pt x="3871513" y="1254741"/>
                  <a:pt x="3874894" y="1258265"/>
                </a:cubicBezTo>
                <a:lnTo>
                  <a:pt x="3842509" y="1258265"/>
                </a:lnTo>
                <a:cubicBezTo>
                  <a:pt x="3847176" y="1256693"/>
                  <a:pt x="3853582" y="1254931"/>
                  <a:pt x="3859666" y="1254443"/>
                </a:cubicBezTo>
                <a:close/>
                <a:moveTo>
                  <a:pt x="3830030" y="1254359"/>
                </a:moveTo>
                <a:cubicBezTo>
                  <a:pt x="3833374" y="1254054"/>
                  <a:pt x="3836631" y="1255540"/>
                  <a:pt x="3838603" y="1258264"/>
                </a:cubicBezTo>
                <a:cubicBezTo>
                  <a:pt x="3835460" y="1263884"/>
                  <a:pt x="3826411" y="1261693"/>
                  <a:pt x="3830030" y="1254359"/>
                </a:cubicBezTo>
                <a:close/>
                <a:moveTo>
                  <a:pt x="4065679" y="1249692"/>
                </a:moveTo>
                <a:cubicBezTo>
                  <a:pt x="4034247" y="1254169"/>
                  <a:pt x="3997766" y="1255598"/>
                  <a:pt x="3964524" y="1256931"/>
                </a:cubicBezTo>
                <a:cubicBezTo>
                  <a:pt x="3963190" y="1256931"/>
                  <a:pt x="3961952" y="1254359"/>
                  <a:pt x="3960714" y="1254359"/>
                </a:cubicBezTo>
                <a:cubicBezTo>
                  <a:pt x="3960714" y="1248073"/>
                  <a:pt x="3969286" y="1255121"/>
                  <a:pt x="3973953" y="1251978"/>
                </a:cubicBezTo>
                <a:cubicBezTo>
                  <a:pt x="4004338" y="1247730"/>
                  <a:pt x="4035114" y="1246958"/>
                  <a:pt x="4065679" y="1249692"/>
                </a:cubicBezTo>
                <a:close/>
                <a:moveTo>
                  <a:pt x="805557" y="1248358"/>
                </a:moveTo>
                <a:cubicBezTo>
                  <a:pt x="804795" y="1251501"/>
                  <a:pt x="808701" y="1251501"/>
                  <a:pt x="810225" y="1252263"/>
                </a:cubicBezTo>
                <a:lnTo>
                  <a:pt x="810320" y="1251977"/>
                </a:lnTo>
                <a:cubicBezTo>
                  <a:pt x="811272" y="1251254"/>
                  <a:pt x="812025" y="1250301"/>
                  <a:pt x="812511" y="1249215"/>
                </a:cubicBezTo>
                <a:cubicBezTo>
                  <a:pt x="810358" y="1248129"/>
                  <a:pt x="807901" y="1247834"/>
                  <a:pt x="805557" y="1248358"/>
                </a:cubicBezTo>
                <a:close/>
                <a:moveTo>
                  <a:pt x="1498835" y="1245822"/>
                </a:moveTo>
                <a:cubicBezTo>
                  <a:pt x="1508860" y="1247477"/>
                  <a:pt x="1518932" y="1250073"/>
                  <a:pt x="1528981" y="1250644"/>
                </a:cubicBezTo>
                <a:cubicBezTo>
                  <a:pt x="1553842" y="1251977"/>
                  <a:pt x="1578797" y="1246453"/>
                  <a:pt x="1603562" y="1249310"/>
                </a:cubicBezTo>
                <a:cubicBezTo>
                  <a:pt x="1605372" y="1249596"/>
                  <a:pt x="1607182" y="1252739"/>
                  <a:pt x="1608991" y="1252739"/>
                </a:cubicBezTo>
                <a:cubicBezTo>
                  <a:pt x="1605086" y="1258550"/>
                  <a:pt x="1570320" y="1255883"/>
                  <a:pt x="1563367" y="1256073"/>
                </a:cubicBezTo>
                <a:cubicBezTo>
                  <a:pt x="1546984" y="1256550"/>
                  <a:pt x="1534792" y="1255597"/>
                  <a:pt x="1516694" y="1257121"/>
                </a:cubicBezTo>
                <a:cubicBezTo>
                  <a:pt x="1508598" y="1257788"/>
                  <a:pt x="1502407" y="1248358"/>
                  <a:pt x="1496215" y="1250453"/>
                </a:cubicBezTo>
                <a:cubicBezTo>
                  <a:pt x="1493263" y="1257311"/>
                  <a:pt x="1485357" y="1252644"/>
                  <a:pt x="1481642" y="1251120"/>
                </a:cubicBezTo>
                <a:cubicBezTo>
                  <a:pt x="1475832" y="1248739"/>
                  <a:pt x="1478689" y="1255121"/>
                  <a:pt x="1471165" y="1255121"/>
                </a:cubicBezTo>
                <a:cubicBezTo>
                  <a:pt x="1462897" y="1256140"/>
                  <a:pt x="1454620" y="1253254"/>
                  <a:pt x="1448781" y="1247310"/>
                </a:cubicBezTo>
                <a:cubicBezTo>
                  <a:pt x="1454620" y="1242633"/>
                  <a:pt x="1462840" y="1242357"/>
                  <a:pt x="1468974" y="1246643"/>
                </a:cubicBezTo>
                <a:cubicBezTo>
                  <a:pt x="1478832" y="1243453"/>
                  <a:pt x="1488810" y="1244167"/>
                  <a:pt x="1498835" y="1245822"/>
                </a:cubicBezTo>
                <a:close/>
                <a:moveTo>
                  <a:pt x="1400775" y="1245025"/>
                </a:moveTo>
                <a:cubicBezTo>
                  <a:pt x="1407128" y="1244311"/>
                  <a:pt x="1413557" y="1244596"/>
                  <a:pt x="1419825" y="1245882"/>
                </a:cubicBezTo>
                <a:cubicBezTo>
                  <a:pt x="1428397" y="1246454"/>
                  <a:pt x="1437065" y="1245692"/>
                  <a:pt x="1440208" y="1249502"/>
                </a:cubicBezTo>
                <a:cubicBezTo>
                  <a:pt x="1432874" y="1255979"/>
                  <a:pt x="1413062" y="1246549"/>
                  <a:pt x="1404870" y="1250264"/>
                </a:cubicBezTo>
                <a:cubicBezTo>
                  <a:pt x="1404870" y="1249216"/>
                  <a:pt x="1395345" y="1248263"/>
                  <a:pt x="1400775" y="1245025"/>
                </a:cubicBezTo>
                <a:close/>
                <a:moveTo>
                  <a:pt x="1315621" y="1243501"/>
                </a:moveTo>
                <a:cubicBezTo>
                  <a:pt x="1322612" y="1242263"/>
                  <a:pt x="1329775" y="1242263"/>
                  <a:pt x="1336766" y="1243501"/>
                </a:cubicBezTo>
                <a:cubicBezTo>
                  <a:pt x="1332071" y="1246130"/>
                  <a:pt x="1326527" y="1246816"/>
                  <a:pt x="1321336" y="1245406"/>
                </a:cubicBezTo>
                <a:cubicBezTo>
                  <a:pt x="1317812" y="1244834"/>
                  <a:pt x="1312668" y="1243882"/>
                  <a:pt x="1315621" y="1243501"/>
                </a:cubicBezTo>
                <a:close/>
                <a:moveTo>
                  <a:pt x="1370937" y="1242024"/>
                </a:moveTo>
                <a:cubicBezTo>
                  <a:pt x="1381677" y="1242286"/>
                  <a:pt x="1390344" y="1243643"/>
                  <a:pt x="1389535" y="1246358"/>
                </a:cubicBezTo>
                <a:cubicBezTo>
                  <a:pt x="1381439" y="1250644"/>
                  <a:pt x="1349435" y="1246929"/>
                  <a:pt x="1339910" y="1244262"/>
                </a:cubicBezTo>
                <a:cubicBezTo>
                  <a:pt x="1347387" y="1242595"/>
                  <a:pt x="1360198" y="1241762"/>
                  <a:pt x="1370937" y="1242024"/>
                </a:cubicBezTo>
                <a:close/>
                <a:moveTo>
                  <a:pt x="2288314" y="1241929"/>
                </a:moveTo>
                <a:cubicBezTo>
                  <a:pt x="2287647" y="1242524"/>
                  <a:pt x="2287076" y="1243500"/>
                  <a:pt x="2287076" y="1243500"/>
                </a:cubicBezTo>
                <a:lnTo>
                  <a:pt x="2287171" y="1243500"/>
                </a:lnTo>
                <a:cubicBezTo>
                  <a:pt x="2287933" y="1243500"/>
                  <a:pt x="2290886" y="1245691"/>
                  <a:pt x="2290124" y="1242643"/>
                </a:cubicBezTo>
                <a:cubicBezTo>
                  <a:pt x="2289743" y="1241119"/>
                  <a:pt x="2288981" y="1241334"/>
                  <a:pt x="2288314" y="1241929"/>
                </a:cubicBezTo>
                <a:close/>
                <a:moveTo>
                  <a:pt x="2267383" y="1241322"/>
                </a:moveTo>
                <a:cubicBezTo>
                  <a:pt x="2261739" y="1241524"/>
                  <a:pt x="2256691" y="1242691"/>
                  <a:pt x="2255167" y="1245786"/>
                </a:cubicBezTo>
                <a:lnTo>
                  <a:pt x="2255644" y="1245786"/>
                </a:lnTo>
                <a:cubicBezTo>
                  <a:pt x="2264731" y="1244100"/>
                  <a:pt x="2273932" y="1243052"/>
                  <a:pt x="2283171" y="1242643"/>
                </a:cubicBezTo>
                <a:cubicBezTo>
                  <a:pt x="2279265" y="1241881"/>
                  <a:pt x="2273026" y="1241119"/>
                  <a:pt x="2267383" y="1241322"/>
                </a:cubicBezTo>
                <a:close/>
                <a:moveTo>
                  <a:pt x="750646" y="1240143"/>
                </a:moveTo>
                <a:lnTo>
                  <a:pt x="739024" y="1242689"/>
                </a:lnTo>
                <a:lnTo>
                  <a:pt x="738025" y="1242643"/>
                </a:lnTo>
                <a:lnTo>
                  <a:pt x="737930" y="1242929"/>
                </a:lnTo>
                <a:lnTo>
                  <a:pt x="739024" y="1242689"/>
                </a:lnTo>
                <a:lnTo>
                  <a:pt x="762790" y="1243786"/>
                </a:lnTo>
                <a:cubicBezTo>
                  <a:pt x="760456" y="1240262"/>
                  <a:pt x="755599" y="1239666"/>
                  <a:pt x="750646" y="1240143"/>
                </a:cubicBezTo>
                <a:close/>
                <a:moveTo>
                  <a:pt x="843181" y="1238297"/>
                </a:moveTo>
                <a:cubicBezTo>
                  <a:pt x="833227" y="1237119"/>
                  <a:pt x="823416" y="1236881"/>
                  <a:pt x="822226" y="1240738"/>
                </a:cubicBezTo>
                <a:cubicBezTo>
                  <a:pt x="823655" y="1251596"/>
                  <a:pt x="837562" y="1245119"/>
                  <a:pt x="844419" y="1244262"/>
                </a:cubicBezTo>
                <a:lnTo>
                  <a:pt x="844419" y="1248072"/>
                </a:lnTo>
                <a:cubicBezTo>
                  <a:pt x="853678" y="1254101"/>
                  <a:pt x="865013" y="1256064"/>
                  <a:pt x="875757" y="1253502"/>
                </a:cubicBezTo>
                <a:lnTo>
                  <a:pt x="875852" y="1253502"/>
                </a:lnTo>
                <a:cubicBezTo>
                  <a:pt x="880995" y="1251406"/>
                  <a:pt x="904808" y="1261979"/>
                  <a:pt x="902712" y="1248929"/>
                </a:cubicBezTo>
                <a:lnTo>
                  <a:pt x="906618" y="1250453"/>
                </a:lnTo>
                <a:cubicBezTo>
                  <a:pt x="899474" y="1236261"/>
                  <a:pt x="880995" y="1240738"/>
                  <a:pt x="864993" y="1241500"/>
                </a:cubicBezTo>
                <a:cubicBezTo>
                  <a:pt x="863231" y="1241595"/>
                  <a:pt x="853134" y="1239476"/>
                  <a:pt x="843181" y="1238297"/>
                </a:cubicBezTo>
                <a:close/>
                <a:moveTo>
                  <a:pt x="715748" y="1237321"/>
                </a:moveTo>
                <a:lnTo>
                  <a:pt x="705962" y="1242553"/>
                </a:lnTo>
                <a:lnTo>
                  <a:pt x="705354" y="1242643"/>
                </a:lnTo>
                <a:lnTo>
                  <a:pt x="705259" y="1242929"/>
                </a:lnTo>
                <a:lnTo>
                  <a:pt x="705962" y="1242553"/>
                </a:lnTo>
                <a:lnTo>
                  <a:pt x="716689" y="1240965"/>
                </a:lnTo>
                <a:cubicBezTo>
                  <a:pt x="720523" y="1241596"/>
                  <a:pt x="724309" y="1242453"/>
                  <a:pt x="727738" y="1240643"/>
                </a:cubicBezTo>
                <a:cubicBezTo>
                  <a:pt x="725071" y="1238595"/>
                  <a:pt x="720285" y="1237214"/>
                  <a:pt x="715748" y="1237321"/>
                </a:cubicBezTo>
                <a:close/>
                <a:moveTo>
                  <a:pt x="786698" y="1236452"/>
                </a:moveTo>
                <a:cubicBezTo>
                  <a:pt x="783650" y="1237118"/>
                  <a:pt x="755932" y="1248358"/>
                  <a:pt x="772887" y="1248358"/>
                </a:cubicBezTo>
                <a:lnTo>
                  <a:pt x="772982" y="1248072"/>
                </a:lnTo>
                <a:cubicBezTo>
                  <a:pt x="782793" y="1241786"/>
                  <a:pt x="795651" y="1253406"/>
                  <a:pt x="803938" y="1244548"/>
                </a:cubicBezTo>
                <a:cubicBezTo>
                  <a:pt x="803176" y="1238071"/>
                  <a:pt x="786698" y="1236452"/>
                  <a:pt x="786698" y="1236452"/>
                </a:cubicBezTo>
                <a:close/>
                <a:moveTo>
                  <a:pt x="2888460" y="1233725"/>
                </a:moveTo>
                <a:cubicBezTo>
                  <a:pt x="2895009" y="1233951"/>
                  <a:pt x="2900867" y="1235595"/>
                  <a:pt x="2899247" y="1237976"/>
                </a:cubicBezTo>
                <a:cubicBezTo>
                  <a:pt x="2890694" y="1238795"/>
                  <a:pt x="2882083" y="1238795"/>
                  <a:pt x="2873530" y="1237976"/>
                </a:cubicBezTo>
                <a:cubicBezTo>
                  <a:pt x="2874673" y="1234690"/>
                  <a:pt x="2881912" y="1233499"/>
                  <a:pt x="2888460" y="1233725"/>
                </a:cubicBezTo>
                <a:close/>
                <a:moveTo>
                  <a:pt x="3838746" y="1233631"/>
                </a:moveTo>
                <a:cubicBezTo>
                  <a:pt x="3847581" y="1234142"/>
                  <a:pt x="3857415" y="1236500"/>
                  <a:pt x="3860415" y="1237976"/>
                </a:cubicBezTo>
                <a:cubicBezTo>
                  <a:pt x="3848128" y="1238738"/>
                  <a:pt x="3835365" y="1243596"/>
                  <a:pt x="3823077" y="1240357"/>
                </a:cubicBezTo>
                <a:cubicBezTo>
                  <a:pt x="3822077" y="1234452"/>
                  <a:pt x="3829912" y="1233119"/>
                  <a:pt x="3838746" y="1233631"/>
                </a:cubicBezTo>
                <a:close/>
                <a:moveTo>
                  <a:pt x="4201125" y="1233588"/>
                </a:moveTo>
                <a:cubicBezTo>
                  <a:pt x="4203291" y="1233577"/>
                  <a:pt x="4205459" y="1234309"/>
                  <a:pt x="4207697" y="1236452"/>
                </a:cubicBezTo>
                <a:cubicBezTo>
                  <a:pt x="4213031" y="1241977"/>
                  <a:pt x="4186551" y="1239215"/>
                  <a:pt x="4176074" y="1240739"/>
                </a:cubicBezTo>
                <a:cubicBezTo>
                  <a:pt x="4157500" y="1243501"/>
                  <a:pt x="4138450" y="1246263"/>
                  <a:pt x="4119400" y="1247882"/>
                </a:cubicBezTo>
                <a:cubicBezTo>
                  <a:pt x="4111209" y="1248549"/>
                  <a:pt x="4078157" y="1251407"/>
                  <a:pt x="4075490" y="1247311"/>
                </a:cubicBezTo>
                <a:cubicBezTo>
                  <a:pt x="4109970" y="1241396"/>
                  <a:pt x="4144765" y="1237509"/>
                  <a:pt x="4179693" y="1235690"/>
                </a:cubicBezTo>
                <a:cubicBezTo>
                  <a:pt x="4188123" y="1240334"/>
                  <a:pt x="4194624" y="1233619"/>
                  <a:pt x="4201125" y="1233588"/>
                </a:cubicBezTo>
                <a:close/>
                <a:moveTo>
                  <a:pt x="2854278" y="1233273"/>
                </a:moveTo>
                <a:cubicBezTo>
                  <a:pt x="2861958" y="1232547"/>
                  <a:pt x="2869863" y="1232880"/>
                  <a:pt x="2868959" y="1234928"/>
                </a:cubicBezTo>
                <a:cubicBezTo>
                  <a:pt x="2867149" y="1239023"/>
                  <a:pt x="2862577" y="1242929"/>
                  <a:pt x="2860005" y="1240071"/>
                </a:cubicBezTo>
                <a:cubicBezTo>
                  <a:pt x="2854957" y="1234452"/>
                  <a:pt x="2845527" y="1242357"/>
                  <a:pt x="2840955" y="1237976"/>
                </a:cubicBezTo>
                <a:cubicBezTo>
                  <a:pt x="2839146" y="1235785"/>
                  <a:pt x="2846599" y="1233999"/>
                  <a:pt x="2854278" y="1233273"/>
                </a:cubicBezTo>
                <a:close/>
                <a:moveTo>
                  <a:pt x="668643" y="1232763"/>
                </a:moveTo>
                <a:cubicBezTo>
                  <a:pt x="666361" y="1232303"/>
                  <a:pt x="664706" y="1232976"/>
                  <a:pt x="664206" y="1235976"/>
                </a:cubicBezTo>
                <a:cubicBezTo>
                  <a:pt x="662873" y="1243977"/>
                  <a:pt x="683828" y="1241119"/>
                  <a:pt x="688019" y="1240452"/>
                </a:cubicBezTo>
                <a:lnTo>
                  <a:pt x="688305" y="1240167"/>
                </a:lnTo>
                <a:cubicBezTo>
                  <a:pt x="691162" y="1239976"/>
                  <a:pt x="695544" y="1244929"/>
                  <a:pt x="697258" y="1240643"/>
                </a:cubicBezTo>
                <a:cubicBezTo>
                  <a:pt x="698973" y="1236356"/>
                  <a:pt x="693543" y="1236928"/>
                  <a:pt x="691829" y="1235213"/>
                </a:cubicBezTo>
                <a:cubicBezTo>
                  <a:pt x="687971" y="1245715"/>
                  <a:pt x="675487" y="1234142"/>
                  <a:pt x="668643" y="1232763"/>
                </a:cubicBezTo>
                <a:close/>
                <a:moveTo>
                  <a:pt x="4232939" y="1231785"/>
                </a:moveTo>
                <a:cubicBezTo>
                  <a:pt x="4232177" y="1236452"/>
                  <a:pt x="4223699" y="1240739"/>
                  <a:pt x="4215698" y="1237976"/>
                </a:cubicBezTo>
                <a:cubicBezTo>
                  <a:pt x="4214937" y="1230166"/>
                  <a:pt x="4227319" y="1234167"/>
                  <a:pt x="4232939" y="1231785"/>
                </a:cubicBezTo>
                <a:close/>
                <a:moveTo>
                  <a:pt x="2042188" y="1231403"/>
                </a:moveTo>
                <a:cubicBezTo>
                  <a:pt x="2041902" y="1232832"/>
                  <a:pt x="2027329" y="1229594"/>
                  <a:pt x="2028948" y="1233213"/>
                </a:cubicBezTo>
                <a:cubicBezTo>
                  <a:pt x="2030568" y="1236833"/>
                  <a:pt x="2043427" y="1234547"/>
                  <a:pt x="2044474" y="1234547"/>
                </a:cubicBezTo>
                <a:cubicBezTo>
                  <a:pt x="2044979" y="1232832"/>
                  <a:pt x="2044217" y="1231785"/>
                  <a:pt x="2042188" y="1231403"/>
                </a:cubicBezTo>
                <a:close/>
                <a:moveTo>
                  <a:pt x="4260918" y="1229617"/>
                </a:moveTo>
                <a:cubicBezTo>
                  <a:pt x="4267680" y="1229451"/>
                  <a:pt x="4273419" y="1230165"/>
                  <a:pt x="4271895" y="1231213"/>
                </a:cubicBezTo>
                <a:cubicBezTo>
                  <a:pt x="4267800" y="1234642"/>
                  <a:pt x="4249512" y="1233785"/>
                  <a:pt x="4243797" y="1233308"/>
                </a:cubicBezTo>
                <a:cubicBezTo>
                  <a:pt x="4246369" y="1230832"/>
                  <a:pt x="4254155" y="1229784"/>
                  <a:pt x="4260918" y="1229617"/>
                </a:cubicBezTo>
                <a:close/>
                <a:moveTo>
                  <a:pt x="1603276" y="1228546"/>
                </a:moveTo>
                <a:cubicBezTo>
                  <a:pt x="1594227" y="1228355"/>
                  <a:pt x="1585369" y="1230927"/>
                  <a:pt x="1576416" y="1230927"/>
                </a:cubicBezTo>
                <a:cubicBezTo>
                  <a:pt x="1565081" y="1231785"/>
                  <a:pt x="1547936" y="1228165"/>
                  <a:pt x="1537173" y="1230927"/>
                </a:cubicBezTo>
                <a:cubicBezTo>
                  <a:pt x="1533677" y="1231718"/>
                  <a:pt x="1530000" y="1231175"/>
                  <a:pt x="1526886" y="1229403"/>
                </a:cubicBezTo>
                <a:cubicBezTo>
                  <a:pt x="1523409" y="1231470"/>
                  <a:pt x="1519609" y="1232956"/>
                  <a:pt x="1515646" y="1233785"/>
                </a:cubicBezTo>
                <a:cubicBezTo>
                  <a:pt x="1508636" y="1233737"/>
                  <a:pt x="1501644" y="1232966"/>
                  <a:pt x="1494786" y="1231499"/>
                </a:cubicBezTo>
                <a:cubicBezTo>
                  <a:pt x="1479908" y="1230413"/>
                  <a:pt x="1464954" y="1231280"/>
                  <a:pt x="1450305" y="1234070"/>
                </a:cubicBezTo>
                <a:cubicBezTo>
                  <a:pt x="1439542" y="1235976"/>
                  <a:pt x="1437732" y="1231308"/>
                  <a:pt x="1426588" y="1237404"/>
                </a:cubicBezTo>
                <a:cubicBezTo>
                  <a:pt x="1420777" y="1240547"/>
                  <a:pt x="1406871" y="1229594"/>
                  <a:pt x="1396679" y="1231975"/>
                </a:cubicBezTo>
                <a:cubicBezTo>
                  <a:pt x="1387611" y="1235680"/>
                  <a:pt x="1377600" y="1236376"/>
                  <a:pt x="1368104" y="1233975"/>
                </a:cubicBezTo>
                <a:cubicBezTo>
                  <a:pt x="1366770" y="1237595"/>
                  <a:pt x="1364389" y="1241119"/>
                  <a:pt x="1360198" y="1238928"/>
                </a:cubicBezTo>
                <a:cubicBezTo>
                  <a:pt x="1353778" y="1234118"/>
                  <a:pt x="1345396" y="1232794"/>
                  <a:pt x="1337815" y="1235404"/>
                </a:cubicBezTo>
                <a:cubicBezTo>
                  <a:pt x="1327413" y="1238223"/>
                  <a:pt x="1316679" y="1239604"/>
                  <a:pt x="1305906" y="1239500"/>
                </a:cubicBezTo>
                <a:cubicBezTo>
                  <a:pt x="1303239" y="1239595"/>
                  <a:pt x="1306668" y="1232927"/>
                  <a:pt x="1300667" y="1236928"/>
                </a:cubicBezTo>
                <a:cubicBezTo>
                  <a:pt x="1298190" y="1238547"/>
                  <a:pt x="1271902" y="1237880"/>
                  <a:pt x="1276283" y="1243310"/>
                </a:cubicBezTo>
                <a:cubicBezTo>
                  <a:pt x="1268987" y="1241595"/>
                  <a:pt x="1261386" y="1241595"/>
                  <a:pt x="1254090" y="1243310"/>
                </a:cubicBezTo>
                <a:cubicBezTo>
                  <a:pt x="1247136" y="1246167"/>
                  <a:pt x="1249232" y="1241786"/>
                  <a:pt x="1239707" y="1241310"/>
                </a:cubicBezTo>
                <a:cubicBezTo>
                  <a:pt x="1230182" y="1240833"/>
                  <a:pt x="1226944" y="1249692"/>
                  <a:pt x="1216466" y="1244548"/>
                </a:cubicBezTo>
                <a:cubicBezTo>
                  <a:pt x="1211227" y="1246739"/>
                  <a:pt x="1203988" y="1246834"/>
                  <a:pt x="1201702" y="1253025"/>
                </a:cubicBezTo>
                <a:cubicBezTo>
                  <a:pt x="1197988" y="1242643"/>
                  <a:pt x="1177318" y="1245310"/>
                  <a:pt x="1170651" y="1246643"/>
                </a:cubicBezTo>
                <a:cubicBezTo>
                  <a:pt x="1159983" y="1248834"/>
                  <a:pt x="1143409" y="1244072"/>
                  <a:pt x="1133694" y="1242548"/>
                </a:cubicBezTo>
                <a:cubicBezTo>
                  <a:pt x="1123978" y="1241024"/>
                  <a:pt x="1088450" y="1235213"/>
                  <a:pt x="1082068" y="1244167"/>
                </a:cubicBezTo>
                <a:cubicBezTo>
                  <a:pt x="1075686" y="1253120"/>
                  <a:pt x="1074448" y="1246072"/>
                  <a:pt x="1066161" y="1243595"/>
                </a:cubicBezTo>
                <a:cubicBezTo>
                  <a:pt x="1060256" y="1241881"/>
                  <a:pt x="1056256" y="1249977"/>
                  <a:pt x="1050064" y="1246834"/>
                </a:cubicBezTo>
                <a:cubicBezTo>
                  <a:pt x="1042320" y="1244005"/>
                  <a:pt x="1033948" y="1243376"/>
                  <a:pt x="1025871" y="1245024"/>
                </a:cubicBezTo>
                <a:cubicBezTo>
                  <a:pt x="1009678" y="1246929"/>
                  <a:pt x="996057" y="1239309"/>
                  <a:pt x="979674" y="1240928"/>
                </a:cubicBezTo>
                <a:cubicBezTo>
                  <a:pt x="971769" y="1241690"/>
                  <a:pt x="964339" y="1243310"/>
                  <a:pt x="956148" y="1244453"/>
                </a:cubicBezTo>
                <a:cubicBezTo>
                  <a:pt x="947956" y="1245596"/>
                  <a:pt x="943575" y="1242262"/>
                  <a:pt x="935478" y="1242262"/>
                </a:cubicBezTo>
                <a:cubicBezTo>
                  <a:pt x="929859" y="1242357"/>
                  <a:pt x="915762" y="1239214"/>
                  <a:pt x="915095" y="1246548"/>
                </a:cubicBezTo>
                <a:cubicBezTo>
                  <a:pt x="919572" y="1263788"/>
                  <a:pt x="927096" y="1255597"/>
                  <a:pt x="938622" y="1256073"/>
                </a:cubicBezTo>
                <a:cubicBezTo>
                  <a:pt x="950147" y="1256550"/>
                  <a:pt x="961482" y="1259026"/>
                  <a:pt x="972912" y="1260074"/>
                </a:cubicBezTo>
                <a:cubicBezTo>
                  <a:pt x="984770" y="1261922"/>
                  <a:pt x="996896" y="1260569"/>
                  <a:pt x="1008059" y="1256168"/>
                </a:cubicBezTo>
                <a:cubicBezTo>
                  <a:pt x="1009145" y="1258102"/>
                  <a:pt x="1009916" y="1260188"/>
                  <a:pt x="1010345" y="1262360"/>
                </a:cubicBezTo>
                <a:cubicBezTo>
                  <a:pt x="1015193" y="1261931"/>
                  <a:pt x="1020070" y="1261931"/>
                  <a:pt x="1024918" y="1262360"/>
                </a:cubicBezTo>
                <a:cubicBezTo>
                  <a:pt x="1029605" y="1262941"/>
                  <a:pt x="1034339" y="1261893"/>
                  <a:pt x="1038348" y="1259407"/>
                </a:cubicBezTo>
                <a:lnTo>
                  <a:pt x="1041492" y="1265598"/>
                </a:lnTo>
                <a:cubicBezTo>
                  <a:pt x="1046159" y="1266836"/>
                  <a:pt x="1081211" y="1266741"/>
                  <a:pt x="1082735" y="1264074"/>
                </a:cubicBezTo>
                <a:cubicBezTo>
                  <a:pt x="1087307" y="1265693"/>
                  <a:pt x="1081782" y="1271027"/>
                  <a:pt x="1087307" y="1271789"/>
                </a:cubicBezTo>
                <a:cubicBezTo>
                  <a:pt x="1089498" y="1261693"/>
                  <a:pt x="1136551" y="1265884"/>
                  <a:pt x="1143314" y="1269503"/>
                </a:cubicBezTo>
                <a:cubicBezTo>
                  <a:pt x="1137694" y="1275123"/>
                  <a:pt x="1124835" y="1274361"/>
                  <a:pt x="1112453" y="1273409"/>
                </a:cubicBezTo>
                <a:cubicBezTo>
                  <a:pt x="1104452" y="1272742"/>
                  <a:pt x="1106167" y="1276743"/>
                  <a:pt x="1113977" y="1277790"/>
                </a:cubicBezTo>
                <a:cubicBezTo>
                  <a:pt x="1133027" y="1280362"/>
                  <a:pt x="1152077" y="1282172"/>
                  <a:pt x="1171127" y="1283315"/>
                </a:cubicBezTo>
                <a:cubicBezTo>
                  <a:pt x="1198749" y="1285029"/>
                  <a:pt x="1226563" y="1280267"/>
                  <a:pt x="1253994" y="1284267"/>
                </a:cubicBezTo>
                <a:cubicBezTo>
                  <a:pt x="1261995" y="1276266"/>
                  <a:pt x="1305810" y="1282267"/>
                  <a:pt x="1317717" y="1283505"/>
                </a:cubicBezTo>
                <a:cubicBezTo>
                  <a:pt x="1336767" y="1287887"/>
                  <a:pt x="1363627" y="1282934"/>
                  <a:pt x="1384392" y="1283505"/>
                </a:cubicBezTo>
                <a:cubicBezTo>
                  <a:pt x="1430778" y="1284934"/>
                  <a:pt x="1476118" y="1280648"/>
                  <a:pt x="1522695" y="1281219"/>
                </a:cubicBezTo>
                <a:cubicBezTo>
                  <a:pt x="1569272" y="1281791"/>
                  <a:pt x="1615849" y="1278457"/>
                  <a:pt x="1661284" y="1276552"/>
                </a:cubicBezTo>
                <a:cubicBezTo>
                  <a:pt x="1671151" y="1275771"/>
                  <a:pt x="1681076" y="1275961"/>
                  <a:pt x="1690906" y="1277123"/>
                </a:cubicBezTo>
                <a:cubicBezTo>
                  <a:pt x="1700336" y="1278171"/>
                  <a:pt x="1711099" y="1273313"/>
                  <a:pt x="1720148" y="1277123"/>
                </a:cubicBezTo>
                <a:cubicBezTo>
                  <a:pt x="1731769" y="1271027"/>
                  <a:pt x="1745580" y="1274171"/>
                  <a:pt x="1756915" y="1274933"/>
                </a:cubicBezTo>
                <a:cubicBezTo>
                  <a:pt x="1768249" y="1275695"/>
                  <a:pt x="1776345" y="1271504"/>
                  <a:pt x="1787299" y="1272361"/>
                </a:cubicBezTo>
                <a:cubicBezTo>
                  <a:pt x="1801968" y="1273409"/>
                  <a:pt x="1815969" y="1268646"/>
                  <a:pt x="1830543" y="1269313"/>
                </a:cubicBezTo>
                <a:cubicBezTo>
                  <a:pt x="1838544" y="1264265"/>
                  <a:pt x="1848355" y="1270646"/>
                  <a:pt x="1856832" y="1269313"/>
                </a:cubicBezTo>
                <a:cubicBezTo>
                  <a:pt x="1863699" y="1267884"/>
                  <a:pt x="1870757" y="1267694"/>
                  <a:pt x="1877692" y="1268742"/>
                </a:cubicBezTo>
                <a:cubicBezTo>
                  <a:pt x="1885407" y="1269694"/>
                  <a:pt x="1891884" y="1263598"/>
                  <a:pt x="1899694" y="1264455"/>
                </a:cubicBezTo>
                <a:cubicBezTo>
                  <a:pt x="1935318" y="1268551"/>
                  <a:pt x="1981609" y="1254930"/>
                  <a:pt x="2021043" y="1264455"/>
                </a:cubicBezTo>
                <a:cubicBezTo>
                  <a:pt x="2032759" y="1250453"/>
                  <a:pt x="2056761" y="1262264"/>
                  <a:pt x="2071525" y="1257311"/>
                </a:cubicBezTo>
                <a:cubicBezTo>
                  <a:pt x="2079622" y="1254549"/>
                  <a:pt x="2086194" y="1257502"/>
                  <a:pt x="2094385" y="1255978"/>
                </a:cubicBezTo>
                <a:cubicBezTo>
                  <a:pt x="2104672" y="1254073"/>
                  <a:pt x="2115055" y="1256359"/>
                  <a:pt x="2125246" y="1255121"/>
                </a:cubicBezTo>
                <a:lnTo>
                  <a:pt x="2125342" y="1255121"/>
                </a:lnTo>
                <a:cubicBezTo>
                  <a:pt x="2165823" y="1249692"/>
                  <a:pt x="2208590" y="1251977"/>
                  <a:pt x="2250976" y="1245596"/>
                </a:cubicBezTo>
                <a:cubicBezTo>
                  <a:pt x="2250976" y="1231118"/>
                  <a:pt x="2190397" y="1252168"/>
                  <a:pt x="2185635" y="1239404"/>
                </a:cubicBezTo>
                <a:cubicBezTo>
                  <a:pt x="2184396" y="1246929"/>
                  <a:pt x="2143153" y="1242452"/>
                  <a:pt x="2141344" y="1240928"/>
                </a:cubicBezTo>
                <a:lnTo>
                  <a:pt x="2138772" y="1244453"/>
                </a:lnTo>
                <a:cubicBezTo>
                  <a:pt x="2135609" y="1239909"/>
                  <a:pt x="2129866" y="1237938"/>
                  <a:pt x="2124580" y="1239595"/>
                </a:cubicBezTo>
                <a:cubicBezTo>
                  <a:pt x="2115055" y="1242357"/>
                  <a:pt x="2106387" y="1237880"/>
                  <a:pt x="2096005" y="1239595"/>
                </a:cubicBezTo>
                <a:cubicBezTo>
                  <a:pt x="2089337" y="1240738"/>
                  <a:pt x="2057619" y="1244262"/>
                  <a:pt x="2054856" y="1236166"/>
                </a:cubicBezTo>
                <a:cubicBezTo>
                  <a:pt x="2058857" y="1234166"/>
                  <a:pt x="2057714" y="1232642"/>
                  <a:pt x="2059524" y="1230737"/>
                </a:cubicBezTo>
                <a:cubicBezTo>
                  <a:pt x="2053714" y="1230260"/>
                  <a:pt x="2049999" y="1233023"/>
                  <a:pt x="2050951" y="1239309"/>
                </a:cubicBezTo>
                <a:cubicBezTo>
                  <a:pt x="2046951" y="1241690"/>
                  <a:pt x="2041617" y="1235404"/>
                  <a:pt x="2040855" y="1243119"/>
                </a:cubicBezTo>
                <a:cubicBezTo>
                  <a:pt x="2038312" y="1243224"/>
                  <a:pt x="2035864" y="1244157"/>
                  <a:pt x="2033902" y="1245786"/>
                </a:cubicBezTo>
                <a:cubicBezTo>
                  <a:pt x="2027167" y="1247425"/>
                  <a:pt x="2020100" y="1244919"/>
                  <a:pt x="2015899" y="1239404"/>
                </a:cubicBezTo>
                <a:cubicBezTo>
                  <a:pt x="2015423" y="1238833"/>
                  <a:pt x="2003993" y="1231403"/>
                  <a:pt x="2005898" y="1236928"/>
                </a:cubicBezTo>
                <a:cubicBezTo>
                  <a:pt x="2017138" y="1240167"/>
                  <a:pt x="2015614" y="1244453"/>
                  <a:pt x="2004374" y="1246453"/>
                </a:cubicBezTo>
                <a:cubicBezTo>
                  <a:pt x="2006469" y="1246072"/>
                  <a:pt x="1990563" y="1233499"/>
                  <a:pt x="1988753" y="1231403"/>
                </a:cubicBezTo>
                <a:cubicBezTo>
                  <a:pt x="1987610" y="1236071"/>
                  <a:pt x="1965131" y="1233213"/>
                  <a:pt x="1958464" y="1236071"/>
                </a:cubicBezTo>
                <a:cubicBezTo>
                  <a:pt x="1955415" y="1242262"/>
                  <a:pt x="1993992" y="1239023"/>
                  <a:pt x="1995802" y="1242262"/>
                </a:cubicBezTo>
                <a:cubicBezTo>
                  <a:pt x="1997611" y="1245501"/>
                  <a:pt x="1960940" y="1251787"/>
                  <a:pt x="1955797" y="1251787"/>
                </a:cubicBezTo>
                <a:cubicBezTo>
                  <a:pt x="1916458" y="1254740"/>
                  <a:pt x="1869595" y="1248168"/>
                  <a:pt x="1831495" y="1254740"/>
                </a:cubicBezTo>
                <a:cubicBezTo>
                  <a:pt x="1788823" y="1262264"/>
                  <a:pt x="1742913" y="1259883"/>
                  <a:pt x="1699479" y="1260836"/>
                </a:cubicBezTo>
                <a:cubicBezTo>
                  <a:pt x="1686906" y="1261121"/>
                  <a:pt x="1581273" y="1267027"/>
                  <a:pt x="1581273" y="1262074"/>
                </a:cubicBezTo>
                <a:cubicBezTo>
                  <a:pt x="1595847" y="1256359"/>
                  <a:pt x="1610896" y="1260264"/>
                  <a:pt x="1624422" y="1252549"/>
                </a:cubicBezTo>
                <a:cubicBezTo>
                  <a:pt x="1635185" y="1246262"/>
                  <a:pt x="1655092" y="1249882"/>
                  <a:pt x="1666808" y="1251787"/>
                </a:cubicBezTo>
                <a:cubicBezTo>
                  <a:pt x="1665856" y="1255692"/>
                  <a:pt x="1659664" y="1254930"/>
                  <a:pt x="1657283" y="1256454"/>
                </a:cubicBezTo>
                <a:cubicBezTo>
                  <a:pt x="1668142" y="1258073"/>
                  <a:pt x="1675190" y="1258835"/>
                  <a:pt x="1672047" y="1252549"/>
                </a:cubicBezTo>
                <a:cubicBezTo>
                  <a:pt x="1682429" y="1243881"/>
                  <a:pt x="1694526" y="1258645"/>
                  <a:pt x="1704622" y="1253406"/>
                </a:cubicBezTo>
                <a:cubicBezTo>
                  <a:pt x="1714719" y="1248168"/>
                  <a:pt x="1716910" y="1253406"/>
                  <a:pt x="1728149" y="1253406"/>
                </a:cubicBezTo>
                <a:cubicBezTo>
                  <a:pt x="1739389" y="1253406"/>
                  <a:pt x="1750723" y="1248358"/>
                  <a:pt x="1763392" y="1249596"/>
                </a:cubicBezTo>
                <a:cubicBezTo>
                  <a:pt x="1773869" y="1250644"/>
                  <a:pt x="1784632" y="1248834"/>
                  <a:pt x="1795681" y="1250072"/>
                </a:cubicBezTo>
                <a:cubicBezTo>
                  <a:pt x="1797491" y="1247215"/>
                  <a:pt x="1809969" y="1247691"/>
                  <a:pt x="1812731" y="1247691"/>
                </a:cubicBezTo>
                <a:lnTo>
                  <a:pt x="1835401" y="1245786"/>
                </a:lnTo>
                <a:cubicBezTo>
                  <a:pt x="1842449" y="1245786"/>
                  <a:pt x="1871881" y="1239119"/>
                  <a:pt x="1874263" y="1245786"/>
                </a:cubicBezTo>
                <a:cubicBezTo>
                  <a:pt x="1877025" y="1240357"/>
                  <a:pt x="1918840" y="1241786"/>
                  <a:pt x="1925698" y="1240357"/>
                </a:cubicBezTo>
                <a:cubicBezTo>
                  <a:pt x="1932556" y="1238928"/>
                  <a:pt x="1945224" y="1242357"/>
                  <a:pt x="1951606" y="1238928"/>
                </a:cubicBezTo>
                <a:cubicBezTo>
                  <a:pt x="1961893" y="1233213"/>
                  <a:pt x="1938842" y="1233213"/>
                  <a:pt x="1940652" y="1233213"/>
                </a:cubicBezTo>
                <a:cubicBezTo>
                  <a:pt x="1930555" y="1233689"/>
                  <a:pt x="1900932" y="1239023"/>
                  <a:pt x="1893694" y="1231785"/>
                </a:cubicBezTo>
                <a:cubicBezTo>
                  <a:pt x="1883597" y="1236356"/>
                  <a:pt x="1870834" y="1230451"/>
                  <a:pt x="1860261" y="1231785"/>
                </a:cubicBezTo>
                <a:cubicBezTo>
                  <a:pt x="1856546" y="1234928"/>
                  <a:pt x="1851498" y="1237785"/>
                  <a:pt x="1847021" y="1233309"/>
                </a:cubicBezTo>
                <a:cubicBezTo>
                  <a:pt x="1846831" y="1235690"/>
                  <a:pt x="1846259" y="1237976"/>
                  <a:pt x="1846259" y="1240357"/>
                </a:cubicBezTo>
                <a:cubicBezTo>
                  <a:pt x="1842259" y="1241024"/>
                  <a:pt x="1840925" y="1231499"/>
                  <a:pt x="1832734" y="1231499"/>
                </a:cubicBezTo>
                <a:lnTo>
                  <a:pt x="1808731" y="1231499"/>
                </a:lnTo>
                <a:cubicBezTo>
                  <a:pt x="1790919" y="1231594"/>
                  <a:pt x="1772535" y="1231689"/>
                  <a:pt x="1754724" y="1233213"/>
                </a:cubicBezTo>
                <a:cubicBezTo>
                  <a:pt x="1745084" y="1234185"/>
                  <a:pt x="1735540" y="1235871"/>
                  <a:pt x="1726149" y="1238261"/>
                </a:cubicBezTo>
                <a:cubicBezTo>
                  <a:pt x="1723196" y="1233594"/>
                  <a:pt x="1718719" y="1230260"/>
                  <a:pt x="1713671" y="1233594"/>
                </a:cubicBezTo>
                <a:cubicBezTo>
                  <a:pt x="1708013" y="1232432"/>
                  <a:pt x="1702289" y="1231670"/>
                  <a:pt x="1696526" y="1231308"/>
                </a:cubicBezTo>
                <a:cubicBezTo>
                  <a:pt x="1689763" y="1231022"/>
                  <a:pt x="1678619" y="1227498"/>
                  <a:pt x="1674809" y="1235213"/>
                </a:cubicBezTo>
                <a:cubicBezTo>
                  <a:pt x="1659855" y="1234356"/>
                  <a:pt x="1645758" y="1224831"/>
                  <a:pt x="1631280" y="1230546"/>
                </a:cubicBezTo>
                <a:cubicBezTo>
                  <a:pt x="1621898" y="1230880"/>
                  <a:pt x="1612515" y="1230213"/>
                  <a:pt x="1603276" y="1228546"/>
                </a:cubicBezTo>
                <a:close/>
                <a:moveTo>
                  <a:pt x="3168996" y="1228451"/>
                </a:moveTo>
                <a:cubicBezTo>
                  <a:pt x="3170615" y="1230833"/>
                  <a:pt x="3174425" y="1230833"/>
                  <a:pt x="3175282" y="1234738"/>
                </a:cubicBezTo>
                <a:cubicBezTo>
                  <a:pt x="3174330" y="1234357"/>
                  <a:pt x="3167091" y="1239976"/>
                  <a:pt x="3168996" y="1228451"/>
                </a:cubicBezTo>
                <a:close/>
                <a:moveTo>
                  <a:pt x="2970685" y="1225594"/>
                </a:moveTo>
                <a:cubicBezTo>
                  <a:pt x="2975448" y="1223974"/>
                  <a:pt x="2979639" y="1227784"/>
                  <a:pt x="2982115" y="1230546"/>
                </a:cubicBezTo>
                <a:cubicBezTo>
                  <a:pt x="2983258" y="1231975"/>
                  <a:pt x="2981639" y="1233309"/>
                  <a:pt x="2980210" y="1233213"/>
                </a:cubicBezTo>
                <a:cubicBezTo>
                  <a:pt x="2973638" y="1232832"/>
                  <a:pt x="2965066" y="1231308"/>
                  <a:pt x="2970685" y="1225594"/>
                </a:cubicBezTo>
                <a:close/>
                <a:moveTo>
                  <a:pt x="3879871" y="1217641"/>
                </a:moveTo>
                <a:cubicBezTo>
                  <a:pt x="3887062" y="1217855"/>
                  <a:pt x="3894849" y="1219164"/>
                  <a:pt x="3894611" y="1220926"/>
                </a:cubicBezTo>
                <a:cubicBezTo>
                  <a:pt x="3894611" y="1220926"/>
                  <a:pt x="3874037" y="1226070"/>
                  <a:pt x="3868703" y="1220926"/>
                </a:cubicBezTo>
                <a:cubicBezTo>
                  <a:pt x="3866083" y="1218307"/>
                  <a:pt x="3872680" y="1217426"/>
                  <a:pt x="3879871" y="1217641"/>
                </a:cubicBezTo>
                <a:close/>
                <a:moveTo>
                  <a:pt x="677470" y="1215497"/>
                </a:moveTo>
                <a:cubicBezTo>
                  <a:pt x="674541" y="1215592"/>
                  <a:pt x="671303" y="1216021"/>
                  <a:pt x="670017" y="1215782"/>
                </a:cubicBezTo>
                <a:cubicBezTo>
                  <a:pt x="673502" y="1218954"/>
                  <a:pt x="678580" y="1219631"/>
                  <a:pt x="682780" y="1217497"/>
                </a:cubicBezTo>
                <a:lnTo>
                  <a:pt x="683066" y="1217211"/>
                </a:lnTo>
                <a:cubicBezTo>
                  <a:pt x="683018" y="1215640"/>
                  <a:pt x="680399" y="1215402"/>
                  <a:pt x="677470" y="1215497"/>
                </a:cubicBezTo>
                <a:close/>
                <a:moveTo>
                  <a:pt x="706021" y="1214925"/>
                </a:moveTo>
                <a:cubicBezTo>
                  <a:pt x="702116" y="1216544"/>
                  <a:pt x="695068" y="1214925"/>
                  <a:pt x="693543" y="1219688"/>
                </a:cubicBezTo>
                <a:lnTo>
                  <a:pt x="695734" y="1219688"/>
                </a:lnTo>
                <a:lnTo>
                  <a:pt x="696020" y="1219402"/>
                </a:lnTo>
                <a:cubicBezTo>
                  <a:pt x="698306" y="1218545"/>
                  <a:pt x="704497" y="1218545"/>
                  <a:pt x="706021" y="1214925"/>
                </a:cubicBezTo>
                <a:close/>
                <a:moveTo>
                  <a:pt x="3930329" y="1214830"/>
                </a:moveTo>
                <a:cubicBezTo>
                  <a:pt x="3943283" y="1215116"/>
                  <a:pt x="3955856" y="1214545"/>
                  <a:pt x="3955951" y="1216640"/>
                </a:cubicBezTo>
                <a:cubicBezTo>
                  <a:pt x="3956142" y="1221117"/>
                  <a:pt x="3920137" y="1219783"/>
                  <a:pt x="3902326" y="1220545"/>
                </a:cubicBezTo>
                <a:cubicBezTo>
                  <a:pt x="3901278" y="1213878"/>
                  <a:pt x="3916042" y="1214830"/>
                  <a:pt x="3930329" y="1214830"/>
                </a:cubicBezTo>
                <a:close/>
                <a:moveTo>
                  <a:pt x="716213" y="1214639"/>
                </a:moveTo>
                <a:cubicBezTo>
                  <a:pt x="713832" y="1214639"/>
                  <a:pt x="709164" y="1213115"/>
                  <a:pt x="708879" y="1216544"/>
                </a:cubicBezTo>
                <a:cubicBezTo>
                  <a:pt x="709926" y="1221402"/>
                  <a:pt x="715927" y="1218735"/>
                  <a:pt x="715927" y="1214925"/>
                </a:cubicBezTo>
                <a:close/>
                <a:moveTo>
                  <a:pt x="3603907" y="1213306"/>
                </a:moveTo>
                <a:lnTo>
                  <a:pt x="3617881" y="1216281"/>
                </a:lnTo>
                <a:lnTo>
                  <a:pt x="3617719" y="1216259"/>
                </a:lnTo>
                <a:lnTo>
                  <a:pt x="3618671" y="1216449"/>
                </a:lnTo>
                <a:lnTo>
                  <a:pt x="3617881" y="1216281"/>
                </a:lnTo>
                <a:lnTo>
                  <a:pt x="3627970" y="1217640"/>
                </a:lnTo>
                <a:cubicBezTo>
                  <a:pt x="3631602" y="1218640"/>
                  <a:pt x="3634959" y="1218688"/>
                  <a:pt x="3636578" y="1213306"/>
                </a:cubicBezTo>
                <a:cubicBezTo>
                  <a:pt x="3625824" y="1210877"/>
                  <a:pt x="3614661" y="1210877"/>
                  <a:pt x="3603907" y="1213306"/>
                </a:cubicBezTo>
                <a:close/>
                <a:moveTo>
                  <a:pt x="657038" y="1211913"/>
                </a:moveTo>
                <a:lnTo>
                  <a:pt x="653328" y="1214658"/>
                </a:lnTo>
                <a:lnTo>
                  <a:pt x="653253" y="1214639"/>
                </a:lnTo>
                <a:lnTo>
                  <a:pt x="652967" y="1214925"/>
                </a:lnTo>
                <a:lnTo>
                  <a:pt x="653328" y="1214658"/>
                </a:lnTo>
                <a:lnTo>
                  <a:pt x="660682" y="1216544"/>
                </a:lnTo>
                <a:cubicBezTo>
                  <a:pt x="660301" y="1214782"/>
                  <a:pt x="658705" y="1212711"/>
                  <a:pt x="657038" y="1211913"/>
                </a:cubicBezTo>
                <a:close/>
                <a:moveTo>
                  <a:pt x="4040057" y="1209972"/>
                </a:moveTo>
                <a:cubicBezTo>
                  <a:pt x="4040057" y="1209972"/>
                  <a:pt x="4048630" y="1211115"/>
                  <a:pt x="4043486" y="1214639"/>
                </a:cubicBezTo>
                <a:cubicBezTo>
                  <a:pt x="4038343" y="1218164"/>
                  <a:pt x="4026055" y="1213115"/>
                  <a:pt x="4018245" y="1214639"/>
                </a:cubicBezTo>
                <a:cubicBezTo>
                  <a:pt x="4021007" y="1207686"/>
                  <a:pt x="4034628" y="1213115"/>
                  <a:pt x="4040057" y="1209972"/>
                </a:cubicBezTo>
                <a:close/>
                <a:moveTo>
                  <a:pt x="3655623" y="1209869"/>
                </a:moveTo>
                <a:cubicBezTo>
                  <a:pt x="3650627" y="1208056"/>
                  <a:pt x="3643769" y="1213878"/>
                  <a:pt x="3637340" y="1211020"/>
                </a:cubicBezTo>
                <a:lnTo>
                  <a:pt x="3641064" y="1215471"/>
                </a:lnTo>
                <a:lnTo>
                  <a:pt x="3640293" y="1215497"/>
                </a:lnTo>
                <a:lnTo>
                  <a:pt x="3641245" y="1215687"/>
                </a:lnTo>
                <a:lnTo>
                  <a:pt x="3641064" y="1215471"/>
                </a:lnTo>
                <a:lnTo>
                  <a:pt x="3659914" y="1214830"/>
                </a:lnTo>
                <a:cubicBezTo>
                  <a:pt x="3658747" y="1211925"/>
                  <a:pt x="3657289" y="1210473"/>
                  <a:pt x="3655623" y="1209869"/>
                </a:cubicBezTo>
                <a:close/>
                <a:moveTo>
                  <a:pt x="4055071" y="1209008"/>
                </a:moveTo>
                <a:cubicBezTo>
                  <a:pt x="4058869" y="1208400"/>
                  <a:pt x="4062965" y="1208400"/>
                  <a:pt x="4064155" y="1210829"/>
                </a:cubicBezTo>
                <a:cubicBezTo>
                  <a:pt x="4061774" y="1213687"/>
                  <a:pt x="4050915" y="1211591"/>
                  <a:pt x="4047772" y="1210829"/>
                </a:cubicBezTo>
                <a:cubicBezTo>
                  <a:pt x="4047772" y="1210829"/>
                  <a:pt x="4051272" y="1209615"/>
                  <a:pt x="4055071" y="1209008"/>
                </a:cubicBezTo>
                <a:close/>
                <a:moveTo>
                  <a:pt x="4091515" y="1207424"/>
                </a:moveTo>
                <a:cubicBezTo>
                  <a:pt x="4096659" y="1207639"/>
                  <a:pt x="4102302" y="1208258"/>
                  <a:pt x="4103493" y="1208638"/>
                </a:cubicBezTo>
                <a:cubicBezTo>
                  <a:pt x="4101493" y="1211687"/>
                  <a:pt x="4084157" y="1211115"/>
                  <a:pt x="4082538" y="1208638"/>
                </a:cubicBezTo>
                <a:cubicBezTo>
                  <a:pt x="4081728" y="1207400"/>
                  <a:pt x="4086372" y="1207210"/>
                  <a:pt x="4091515" y="1207424"/>
                </a:cubicBezTo>
                <a:close/>
                <a:moveTo>
                  <a:pt x="3699527" y="1207139"/>
                </a:moveTo>
                <a:cubicBezTo>
                  <a:pt x="3691300" y="1207853"/>
                  <a:pt x="3683108" y="1209592"/>
                  <a:pt x="3679917" y="1210544"/>
                </a:cubicBezTo>
                <a:cubicBezTo>
                  <a:pt x="3678012" y="1211163"/>
                  <a:pt x="3673273" y="1209592"/>
                  <a:pt x="3669273" y="1209389"/>
                </a:cubicBezTo>
                <a:lnTo>
                  <a:pt x="3663554" y="1215886"/>
                </a:lnTo>
                <a:lnTo>
                  <a:pt x="3662105" y="1216259"/>
                </a:lnTo>
                <a:lnTo>
                  <a:pt x="3663058" y="1216449"/>
                </a:lnTo>
                <a:lnTo>
                  <a:pt x="3663554" y="1215886"/>
                </a:lnTo>
                <a:lnTo>
                  <a:pt x="3674197" y="1213146"/>
                </a:lnTo>
                <a:cubicBezTo>
                  <a:pt x="3689436" y="1212645"/>
                  <a:pt x="3711707" y="1217878"/>
                  <a:pt x="3719350" y="1209877"/>
                </a:cubicBezTo>
                <a:cubicBezTo>
                  <a:pt x="3716017" y="1206734"/>
                  <a:pt x="3707754" y="1206424"/>
                  <a:pt x="3699527" y="1207139"/>
                </a:cubicBezTo>
                <a:close/>
                <a:moveTo>
                  <a:pt x="4115305" y="1205114"/>
                </a:moveTo>
                <a:cubicBezTo>
                  <a:pt x="4133212" y="1207781"/>
                  <a:pt x="4114353" y="1209401"/>
                  <a:pt x="4111781" y="1208638"/>
                </a:cubicBezTo>
                <a:cubicBezTo>
                  <a:pt x="4110638" y="1206353"/>
                  <a:pt x="4114066" y="1205114"/>
                  <a:pt x="4115305" y="1205114"/>
                </a:cubicBezTo>
                <a:close/>
                <a:moveTo>
                  <a:pt x="3428171" y="1201495"/>
                </a:moveTo>
                <a:cubicBezTo>
                  <a:pt x="3426647" y="1199114"/>
                  <a:pt x="3421980" y="1203781"/>
                  <a:pt x="3424266" y="1205305"/>
                </a:cubicBezTo>
                <a:lnTo>
                  <a:pt x="3426457" y="1205305"/>
                </a:lnTo>
                <a:cubicBezTo>
                  <a:pt x="3427219" y="1203781"/>
                  <a:pt x="3429695" y="1203876"/>
                  <a:pt x="3428171" y="1201495"/>
                </a:cubicBezTo>
                <a:close/>
                <a:moveTo>
                  <a:pt x="3170044" y="1173492"/>
                </a:moveTo>
                <a:cubicBezTo>
                  <a:pt x="3168929" y="1173701"/>
                  <a:pt x="3168053" y="1174577"/>
                  <a:pt x="3167843" y="1175692"/>
                </a:cubicBezTo>
                <a:cubicBezTo>
                  <a:pt x="3167558" y="1177197"/>
                  <a:pt x="3168548" y="1178635"/>
                  <a:pt x="3170044" y="1178921"/>
                </a:cubicBezTo>
                <a:close/>
                <a:moveTo>
                  <a:pt x="4271610" y="1169872"/>
                </a:moveTo>
                <a:cubicBezTo>
                  <a:pt x="4271610" y="1170444"/>
                  <a:pt x="4268110" y="1170229"/>
                  <a:pt x="4265300" y="1170622"/>
                </a:cubicBezTo>
                <a:lnTo>
                  <a:pt x="4263135" y="1175011"/>
                </a:lnTo>
                <a:lnTo>
                  <a:pt x="4262561" y="1174920"/>
                </a:lnTo>
                <a:lnTo>
                  <a:pt x="4263133" y="1175015"/>
                </a:lnTo>
                <a:lnTo>
                  <a:pt x="4263135" y="1175011"/>
                </a:lnTo>
                <a:lnTo>
                  <a:pt x="4271563" y="1176337"/>
                </a:lnTo>
                <a:cubicBezTo>
                  <a:pt x="4274515" y="1175206"/>
                  <a:pt x="4277135" y="1173349"/>
                  <a:pt x="4278563" y="1173396"/>
                </a:cubicBezTo>
                <a:cubicBezTo>
                  <a:pt x="4277039" y="1172825"/>
                  <a:pt x="4276372" y="1169872"/>
                  <a:pt x="4271610" y="1169872"/>
                </a:cubicBezTo>
                <a:close/>
                <a:moveTo>
                  <a:pt x="4294875" y="1167777"/>
                </a:moveTo>
                <a:cubicBezTo>
                  <a:pt x="4292684" y="1168873"/>
                  <a:pt x="4291374" y="1171063"/>
                  <a:pt x="4293994" y="1172825"/>
                </a:cubicBezTo>
                <a:lnTo>
                  <a:pt x="4299804" y="1172825"/>
                </a:lnTo>
                <a:lnTo>
                  <a:pt x="4299232" y="1172729"/>
                </a:lnTo>
                <a:cubicBezTo>
                  <a:pt x="4301042" y="1172729"/>
                  <a:pt x="4302757" y="1171015"/>
                  <a:pt x="4301042" y="1169301"/>
                </a:cubicBezTo>
                <a:cubicBezTo>
                  <a:pt x="4300137" y="1166682"/>
                  <a:pt x="4297065" y="1166682"/>
                  <a:pt x="4294875" y="1167777"/>
                </a:cubicBezTo>
                <a:close/>
                <a:moveTo>
                  <a:pt x="4052249" y="1155870"/>
                </a:moveTo>
                <a:lnTo>
                  <a:pt x="4054163" y="1159010"/>
                </a:lnTo>
                <a:lnTo>
                  <a:pt x="4054059" y="1159490"/>
                </a:lnTo>
                <a:lnTo>
                  <a:pt x="4054630" y="1159776"/>
                </a:lnTo>
                <a:lnTo>
                  <a:pt x="4054163" y="1159010"/>
                </a:lnTo>
                <a:lnTo>
                  <a:pt x="4054690" y="1156573"/>
                </a:lnTo>
                <a:cubicBezTo>
                  <a:pt x="4054750" y="1155394"/>
                  <a:pt x="4054297" y="1154584"/>
                  <a:pt x="4052249" y="1155870"/>
                </a:cubicBezTo>
                <a:close/>
                <a:moveTo>
                  <a:pt x="4089111" y="1145583"/>
                </a:moveTo>
                <a:cubicBezTo>
                  <a:pt x="4085587" y="1144440"/>
                  <a:pt x="4083301" y="1146726"/>
                  <a:pt x="4084444" y="1150251"/>
                </a:cubicBezTo>
                <a:lnTo>
                  <a:pt x="4087301" y="1150251"/>
                </a:lnTo>
                <a:lnTo>
                  <a:pt x="4086729" y="1150155"/>
                </a:lnTo>
                <a:cubicBezTo>
                  <a:pt x="4088368" y="1149250"/>
                  <a:pt x="4089311" y="1147450"/>
                  <a:pt x="4089111" y="1145583"/>
                </a:cubicBezTo>
                <a:close/>
                <a:moveTo>
                  <a:pt x="354549" y="1143011"/>
                </a:moveTo>
                <a:cubicBezTo>
                  <a:pt x="350739" y="1143773"/>
                  <a:pt x="345214" y="1142250"/>
                  <a:pt x="346071" y="1146917"/>
                </a:cubicBezTo>
                <a:lnTo>
                  <a:pt x="349881" y="1146917"/>
                </a:lnTo>
                <a:lnTo>
                  <a:pt x="349881" y="1147012"/>
                </a:lnTo>
                <a:cubicBezTo>
                  <a:pt x="352263" y="1147774"/>
                  <a:pt x="354549" y="1146250"/>
                  <a:pt x="354549" y="1143011"/>
                </a:cubicBezTo>
                <a:close/>
                <a:moveTo>
                  <a:pt x="517426" y="1108150"/>
                </a:moveTo>
                <a:cubicBezTo>
                  <a:pt x="516188" y="1112055"/>
                  <a:pt x="518950" y="1110722"/>
                  <a:pt x="519712" y="1112055"/>
                </a:cubicBezTo>
                <a:lnTo>
                  <a:pt x="520188" y="1112055"/>
                </a:lnTo>
                <a:cubicBezTo>
                  <a:pt x="522093" y="1110245"/>
                  <a:pt x="520188" y="1107007"/>
                  <a:pt x="517426" y="1108150"/>
                </a:cubicBezTo>
                <a:close/>
                <a:moveTo>
                  <a:pt x="397316" y="1104911"/>
                </a:moveTo>
                <a:lnTo>
                  <a:pt x="398935" y="1108055"/>
                </a:lnTo>
                <a:lnTo>
                  <a:pt x="398935" y="1108150"/>
                </a:lnTo>
                <a:cubicBezTo>
                  <a:pt x="399914" y="1107378"/>
                  <a:pt x="400231" y="1106036"/>
                  <a:pt x="399697" y="1104911"/>
                </a:cubicBezTo>
                <a:close/>
                <a:moveTo>
                  <a:pt x="352553" y="1099263"/>
                </a:moveTo>
                <a:cubicBezTo>
                  <a:pt x="350545" y="1098111"/>
                  <a:pt x="347984" y="1098806"/>
                  <a:pt x="346833" y="1100816"/>
                </a:cubicBezTo>
                <a:cubicBezTo>
                  <a:pt x="347785" y="1102054"/>
                  <a:pt x="349714" y="1103174"/>
                  <a:pt x="351215" y="1103233"/>
                </a:cubicBezTo>
                <a:lnTo>
                  <a:pt x="352925" y="1099511"/>
                </a:lnTo>
                <a:lnTo>
                  <a:pt x="353025" y="1099577"/>
                </a:lnTo>
                <a:lnTo>
                  <a:pt x="353025" y="1099292"/>
                </a:lnTo>
                <a:lnTo>
                  <a:pt x="352925" y="1099511"/>
                </a:lnTo>
                <a:close/>
                <a:moveTo>
                  <a:pt x="364740" y="1086242"/>
                </a:moveTo>
                <a:lnTo>
                  <a:pt x="364740" y="1086338"/>
                </a:lnTo>
                <a:cubicBezTo>
                  <a:pt x="364740" y="1086338"/>
                  <a:pt x="368074" y="1098720"/>
                  <a:pt x="371979" y="1096625"/>
                </a:cubicBezTo>
                <a:cubicBezTo>
                  <a:pt x="375885" y="1094529"/>
                  <a:pt x="368265" y="1086242"/>
                  <a:pt x="364740" y="1086242"/>
                </a:cubicBezTo>
                <a:close/>
                <a:moveTo>
                  <a:pt x="4430630" y="1016817"/>
                </a:moveTo>
                <a:cubicBezTo>
                  <a:pt x="4425510" y="1016758"/>
                  <a:pt x="4420723" y="1017615"/>
                  <a:pt x="4417723" y="1022044"/>
                </a:cubicBezTo>
                <a:cubicBezTo>
                  <a:pt x="4426010" y="1018901"/>
                  <a:pt x="4438488" y="1022806"/>
                  <a:pt x="4446298" y="1017377"/>
                </a:cubicBezTo>
                <a:lnTo>
                  <a:pt x="4445536" y="1017091"/>
                </a:lnTo>
                <a:cubicBezTo>
                  <a:pt x="4441203" y="1017853"/>
                  <a:pt x="4435750" y="1016877"/>
                  <a:pt x="4430630" y="1016817"/>
                </a:cubicBezTo>
                <a:close/>
                <a:moveTo>
                  <a:pt x="94556" y="1016577"/>
                </a:moveTo>
                <a:cubicBezTo>
                  <a:pt x="99290" y="1014282"/>
                  <a:pt x="104987" y="1016263"/>
                  <a:pt x="107280" y="1020997"/>
                </a:cubicBezTo>
                <a:cubicBezTo>
                  <a:pt x="101375" y="1032808"/>
                  <a:pt x="88039" y="1027950"/>
                  <a:pt x="90135" y="1020997"/>
                </a:cubicBezTo>
                <a:cubicBezTo>
                  <a:pt x="91069" y="1019063"/>
                  <a:pt x="92627" y="1017511"/>
                  <a:pt x="94556" y="1016577"/>
                </a:cubicBezTo>
                <a:close/>
                <a:moveTo>
                  <a:pt x="4355168" y="1015174"/>
                </a:moveTo>
                <a:cubicBezTo>
                  <a:pt x="4352287" y="1015401"/>
                  <a:pt x="4349048" y="1016234"/>
                  <a:pt x="4348381" y="1015853"/>
                </a:cubicBezTo>
                <a:cubicBezTo>
                  <a:pt x="4348191" y="1016901"/>
                  <a:pt x="4347619" y="1017948"/>
                  <a:pt x="4347619" y="1018996"/>
                </a:cubicBezTo>
                <a:lnTo>
                  <a:pt x="4347524" y="1018996"/>
                </a:lnTo>
                <a:cubicBezTo>
                  <a:pt x="4349144" y="1018996"/>
                  <a:pt x="4358287" y="1023759"/>
                  <a:pt x="4359811" y="1018139"/>
                </a:cubicBezTo>
                <a:cubicBezTo>
                  <a:pt x="4360573" y="1015329"/>
                  <a:pt x="4358049" y="1014948"/>
                  <a:pt x="4355168" y="1015174"/>
                </a:cubicBezTo>
                <a:close/>
                <a:moveTo>
                  <a:pt x="4370384" y="1013245"/>
                </a:moveTo>
                <a:cubicBezTo>
                  <a:pt x="4369122" y="1012948"/>
                  <a:pt x="4367956" y="1013329"/>
                  <a:pt x="4367146" y="1015281"/>
                </a:cubicBezTo>
                <a:lnTo>
                  <a:pt x="4369495" y="1016785"/>
                </a:lnTo>
                <a:lnTo>
                  <a:pt x="4369432" y="1016805"/>
                </a:lnTo>
                <a:lnTo>
                  <a:pt x="4369527" y="1016805"/>
                </a:lnTo>
                <a:lnTo>
                  <a:pt x="4369495" y="1016785"/>
                </a:lnTo>
                <a:lnTo>
                  <a:pt x="4374194" y="1015281"/>
                </a:lnTo>
                <a:cubicBezTo>
                  <a:pt x="4373003" y="1014519"/>
                  <a:pt x="4371646" y="1013543"/>
                  <a:pt x="4370384" y="1013245"/>
                </a:cubicBezTo>
                <a:close/>
                <a:moveTo>
                  <a:pt x="4477921" y="1012900"/>
                </a:moveTo>
                <a:cubicBezTo>
                  <a:pt x="4471149" y="1012138"/>
                  <a:pt x="4464291" y="1012500"/>
                  <a:pt x="4457633" y="1013948"/>
                </a:cubicBezTo>
                <a:cubicBezTo>
                  <a:pt x="4455823" y="1019567"/>
                  <a:pt x="4476302" y="1017853"/>
                  <a:pt x="4478684" y="1013186"/>
                </a:cubicBezTo>
                <a:close/>
                <a:moveTo>
                  <a:pt x="4400864" y="1005280"/>
                </a:moveTo>
                <a:cubicBezTo>
                  <a:pt x="4393911" y="1005185"/>
                  <a:pt x="4386958" y="1006042"/>
                  <a:pt x="4385529" y="1011185"/>
                </a:cubicBezTo>
                <a:lnTo>
                  <a:pt x="4385434" y="1011185"/>
                </a:lnTo>
                <a:cubicBezTo>
                  <a:pt x="4382862" y="1020615"/>
                  <a:pt x="4410008" y="1016329"/>
                  <a:pt x="4414771" y="1008518"/>
                </a:cubicBezTo>
                <a:cubicBezTo>
                  <a:pt x="4412294" y="1005280"/>
                  <a:pt x="4407818" y="1005375"/>
                  <a:pt x="4400864" y="1005280"/>
                </a:cubicBezTo>
                <a:close/>
                <a:moveTo>
                  <a:pt x="4633798" y="1003470"/>
                </a:moveTo>
                <a:cubicBezTo>
                  <a:pt x="4630893" y="1003994"/>
                  <a:pt x="4627987" y="1005613"/>
                  <a:pt x="4626416" y="1007280"/>
                </a:cubicBezTo>
                <a:cubicBezTo>
                  <a:pt x="4631845" y="1005756"/>
                  <a:pt x="4637274" y="1011185"/>
                  <a:pt x="4641942" y="1006518"/>
                </a:cubicBezTo>
                <a:lnTo>
                  <a:pt x="4641180" y="1006232"/>
                </a:lnTo>
                <a:cubicBezTo>
                  <a:pt x="4639608" y="1003518"/>
                  <a:pt x="4636703" y="1002946"/>
                  <a:pt x="4633798" y="1003470"/>
                </a:cubicBezTo>
                <a:close/>
                <a:moveTo>
                  <a:pt x="4658325" y="1001565"/>
                </a:moveTo>
                <a:cubicBezTo>
                  <a:pt x="4654401" y="1000594"/>
                  <a:pt x="4650267" y="1000994"/>
                  <a:pt x="4646609" y="1002708"/>
                </a:cubicBezTo>
                <a:cubicBezTo>
                  <a:pt x="4654134" y="1001375"/>
                  <a:pt x="4654039" y="1006899"/>
                  <a:pt x="4659087" y="1001851"/>
                </a:cubicBezTo>
                <a:close/>
                <a:moveTo>
                  <a:pt x="286195" y="978492"/>
                </a:moveTo>
                <a:cubicBezTo>
                  <a:pt x="289827" y="978277"/>
                  <a:pt x="293446" y="979135"/>
                  <a:pt x="293399" y="981849"/>
                </a:cubicBezTo>
                <a:cubicBezTo>
                  <a:pt x="293399" y="981849"/>
                  <a:pt x="294637" y="987469"/>
                  <a:pt x="287779" y="985754"/>
                </a:cubicBezTo>
                <a:cubicBezTo>
                  <a:pt x="284480" y="985259"/>
                  <a:pt x="281400" y="983802"/>
                  <a:pt x="278921" y="981563"/>
                </a:cubicBezTo>
                <a:cubicBezTo>
                  <a:pt x="278921" y="979992"/>
                  <a:pt x="282564" y="978706"/>
                  <a:pt x="286195" y="978492"/>
                </a:cubicBezTo>
                <a:close/>
                <a:moveTo>
                  <a:pt x="46379" y="954787"/>
                </a:moveTo>
                <a:cubicBezTo>
                  <a:pt x="52511" y="954775"/>
                  <a:pt x="57559" y="957894"/>
                  <a:pt x="54321" y="967657"/>
                </a:cubicBezTo>
                <a:cubicBezTo>
                  <a:pt x="52998" y="974439"/>
                  <a:pt x="48392" y="980106"/>
                  <a:pt x="42034" y="982802"/>
                </a:cubicBezTo>
                <a:cubicBezTo>
                  <a:pt x="39843" y="984135"/>
                  <a:pt x="31937" y="986421"/>
                  <a:pt x="31080" y="985374"/>
                </a:cubicBezTo>
                <a:cubicBezTo>
                  <a:pt x="25460" y="978420"/>
                  <a:pt x="28699" y="969276"/>
                  <a:pt x="31937" y="960704"/>
                </a:cubicBezTo>
                <a:cubicBezTo>
                  <a:pt x="33032" y="957942"/>
                  <a:pt x="40248" y="954798"/>
                  <a:pt x="46379" y="954787"/>
                </a:cubicBezTo>
                <a:close/>
                <a:moveTo>
                  <a:pt x="94409" y="936807"/>
                </a:moveTo>
                <a:cubicBezTo>
                  <a:pt x="97992" y="936557"/>
                  <a:pt x="101612" y="937320"/>
                  <a:pt x="101755" y="939844"/>
                </a:cubicBezTo>
                <a:lnTo>
                  <a:pt x="87277" y="939844"/>
                </a:lnTo>
                <a:cubicBezTo>
                  <a:pt x="87277" y="938320"/>
                  <a:pt x="90825" y="937057"/>
                  <a:pt x="94409" y="936807"/>
                </a:cubicBezTo>
                <a:close/>
                <a:moveTo>
                  <a:pt x="116876" y="926342"/>
                </a:moveTo>
                <a:cubicBezTo>
                  <a:pt x="120258" y="926270"/>
                  <a:pt x="123615" y="926747"/>
                  <a:pt x="124425" y="926889"/>
                </a:cubicBezTo>
                <a:cubicBezTo>
                  <a:pt x="124615" y="930318"/>
                  <a:pt x="111471" y="929937"/>
                  <a:pt x="109185" y="929080"/>
                </a:cubicBezTo>
                <a:cubicBezTo>
                  <a:pt x="110090" y="927032"/>
                  <a:pt x="113495" y="926413"/>
                  <a:pt x="116876" y="926342"/>
                </a:cubicBezTo>
                <a:close/>
                <a:moveTo>
                  <a:pt x="4673863" y="905530"/>
                </a:moveTo>
                <a:lnTo>
                  <a:pt x="4668382" y="908286"/>
                </a:lnTo>
                <a:lnTo>
                  <a:pt x="4667659" y="908315"/>
                </a:lnTo>
                <a:lnTo>
                  <a:pt x="4667755" y="908601"/>
                </a:lnTo>
                <a:lnTo>
                  <a:pt x="4668382" y="908286"/>
                </a:lnTo>
                <a:lnTo>
                  <a:pt x="4681757" y="907744"/>
                </a:lnTo>
                <a:cubicBezTo>
                  <a:pt x="4679804" y="906601"/>
                  <a:pt x="4676684" y="905625"/>
                  <a:pt x="4673863" y="905530"/>
                </a:cubicBezTo>
                <a:close/>
                <a:moveTo>
                  <a:pt x="4760243" y="900029"/>
                </a:moveTo>
                <a:lnTo>
                  <a:pt x="4744621" y="908315"/>
                </a:lnTo>
                <a:cubicBezTo>
                  <a:pt x="4745384" y="911363"/>
                  <a:pt x="4765100" y="910601"/>
                  <a:pt x="4766624" y="906220"/>
                </a:cubicBezTo>
                <a:cubicBezTo>
                  <a:pt x="4768148" y="901838"/>
                  <a:pt x="4760243" y="900029"/>
                  <a:pt x="4760243" y="900029"/>
                </a:cubicBezTo>
                <a:close/>
                <a:moveTo>
                  <a:pt x="4807760" y="887491"/>
                </a:moveTo>
                <a:cubicBezTo>
                  <a:pt x="4801724" y="886813"/>
                  <a:pt x="4794294" y="887694"/>
                  <a:pt x="4789294" y="890027"/>
                </a:cubicBezTo>
                <a:cubicBezTo>
                  <a:pt x="4786446" y="892228"/>
                  <a:pt x="4784617" y="895495"/>
                  <a:pt x="4784245" y="899076"/>
                </a:cubicBezTo>
                <a:cubicBezTo>
                  <a:pt x="4787960" y="902791"/>
                  <a:pt x="4817869" y="899171"/>
                  <a:pt x="4817869" y="894314"/>
                </a:cubicBezTo>
                <a:cubicBezTo>
                  <a:pt x="4818440" y="890409"/>
                  <a:pt x="4813797" y="888170"/>
                  <a:pt x="4807760" y="887491"/>
                </a:cubicBezTo>
                <a:close/>
                <a:moveTo>
                  <a:pt x="4979496" y="872502"/>
                </a:moveTo>
                <a:cubicBezTo>
                  <a:pt x="4984080" y="871788"/>
                  <a:pt x="4987748" y="872931"/>
                  <a:pt x="4989891" y="880979"/>
                </a:cubicBezTo>
                <a:cubicBezTo>
                  <a:pt x="4992682" y="889933"/>
                  <a:pt x="4990043" y="899696"/>
                  <a:pt x="4983128" y="906030"/>
                </a:cubicBezTo>
                <a:cubicBezTo>
                  <a:pt x="4978651" y="910507"/>
                  <a:pt x="4968745" y="906601"/>
                  <a:pt x="4963506" y="906030"/>
                </a:cubicBezTo>
                <a:cubicBezTo>
                  <a:pt x="4955029" y="905173"/>
                  <a:pt x="4960839" y="898315"/>
                  <a:pt x="4960839" y="894219"/>
                </a:cubicBezTo>
                <a:cubicBezTo>
                  <a:pt x="4961316" y="887266"/>
                  <a:pt x="4952743" y="883170"/>
                  <a:pt x="4963601" y="875169"/>
                </a:cubicBezTo>
                <a:cubicBezTo>
                  <a:pt x="4969412" y="875788"/>
                  <a:pt x="4974912" y="873216"/>
                  <a:pt x="4979496" y="872502"/>
                </a:cubicBezTo>
                <a:close/>
                <a:moveTo>
                  <a:pt x="5015179" y="842486"/>
                </a:moveTo>
                <a:cubicBezTo>
                  <a:pt x="5019061" y="842284"/>
                  <a:pt x="5022752" y="842641"/>
                  <a:pt x="5021989" y="844879"/>
                </a:cubicBezTo>
                <a:cubicBezTo>
                  <a:pt x="5020466" y="849356"/>
                  <a:pt x="5008369" y="847356"/>
                  <a:pt x="5007226" y="843450"/>
                </a:cubicBezTo>
                <a:cubicBezTo>
                  <a:pt x="5007226" y="843450"/>
                  <a:pt x="5011298" y="842688"/>
                  <a:pt x="5015179" y="842486"/>
                </a:cubicBezTo>
                <a:close/>
                <a:moveTo>
                  <a:pt x="4864446" y="824270"/>
                </a:moveTo>
                <a:cubicBezTo>
                  <a:pt x="4859850" y="823901"/>
                  <a:pt x="4855397" y="824353"/>
                  <a:pt x="4855969" y="827639"/>
                </a:cubicBezTo>
                <a:cubicBezTo>
                  <a:pt x="4857112" y="834211"/>
                  <a:pt x="4868542" y="828210"/>
                  <a:pt x="4868351" y="829734"/>
                </a:cubicBezTo>
                <a:cubicBezTo>
                  <a:pt x="4870904" y="830039"/>
                  <a:pt x="4873257" y="828343"/>
                  <a:pt x="4873780" y="825829"/>
                </a:cubicBezTo>
                <a:cubicBezTo>
                  <a:pt x="4873780" y="825829"/>
                  <a:pt x="4869042" y="824639"/>
                  <a:pt x="4864446" y="824270"/>
                </a:cubicBezTo>
                <a:close/>
                <a:moveTo>
                  <a:pt x="4919119" y="784681"/>
                </a:moveTo>
                <a:cubicBezTo>
                  <a:pt x="4902155" y="783195"/>
                  <a:pt x="4885077" y="783766"/>
                  <a:pt x="4868256" y="786395"/>
                </a:cubicBezTo>
                <a:cubicBezTo>
                  <a:pt x="4863493" y="787253"/>
                  <a:pt x="4855111" y="787919"/>
                  <a:pt x="4869399" y="787919"/>
                </a:cubicBezTo>
                <a:lnTo>
                  <a:pt x="4869304" y="788015"/>
                </a:lnTo>
                <a:cubicBezTo>
                  <a:pt x="4894831" y="788110"/>
                  <a:pt x="4912452" y="788777"/>
                  <a:pt x="4919119" y="784681"/>
                </a:cubicBezTo>
                <a:close/>
                <a:moveTo>
                  <a:pt x="4925025" y="777823"/>
                </a:moveTo>
                <a:cubicBezTo>
                  <a:pt x="4920358" y="777823"/>
                  <a:pt x="4915500" y="779442"/>
                  <a:pt x="4912547" y="778776"/>
                </a:cubicBezTo>
                <a:cubicBezTo>
                  <a:pt x="4921253" y="775194"/>
                  <a:pt x="4930987" y="775061"/>
                  <a:pt x="4939789" y="778394"/>
                </a:cubicBezTo>
                <a:lnTo>
                  <a:pt x="4939884" y="778394"/>
                </a:lnTo>
                <a:cubicBezTo>
                  <a:pt x="4937312" y="780585"/>
                  <a:pt x="4931216" y="778394"/>
                  <a:pt x="4925025" y="777823"/>
                </a:cubicBezTo>
                <a:close/>
                <a:moveTo>
                  <a:pt x="4780102" y="749772"/>
                </a:moveTo>
                <a:cubicBezTo>
                  <a:pt x="4769910" y="748486"/>
                  <a:pt x="4758194" y="749391"/>
                  <a:pt x="4751384" y="752105"/>
                </a:cubicBezTo>
                <a:cubicBezTo>
                  <a:pt x="4748526" y="753344"/>
                  <a:pt x="4749765" y="754677"/>
                  <a:pt x="4752432" y="754677"/>
                </a:cubicBezTo>
                <a:cubicBezTo>
                  <a:pt x="4764148" y="753820"/>
                  <a:pt x="4783102" y="759630"/>
                  <a:pt x="4790532" y="755915"/>
                </a:cubicBezTo>
                <a:lnTo>
                  <a:pt x="4790532" y="755820"/>
                </a:lnTo>
                <a:cubicBezTo>
                  <a:pt x="4790599" y="756106"/>
                  <a:pt x="4790694" y="756392"/>
                  <a:pt x="4790799" y="756668"/>
                </a:cubicBezTo>
                <a:cubicBezTo>
                  <a:pt x="4792170" y="760202"/>
                  <a:pt x="4796142" y="761954"/>
                  <a:pt x="4799676" y="760583"/>
                </a:cubicBezTo>
                <a:cubicBezTo>
                  <a:pt x="4798961" y="754535"/>
                  <a:pt x="4790294" y="751058"/>
                  <a:pt x="4780102" y="749772"/>
                </a:cubicBezTo>
                <a:close/>
                <a:moveTo>
                  <a:pt x="9172" y="730008"/>
                </a:moveTo>
                <a:cubicBezTo>
                  <a:pt x="10125" y="729722"/>
                  <a:pt x="19745" y="731532"/>
                  <a:pt x="18602" y="737723"/>
                </a:cubicBezTo>
                <a:cubicBezTo>
                  <a:pt x="17935" y="740771"/>
                  <a:pt x="13840" y="744010"/>
                  <a:pt x="12030" y="746105"/>
                </a:cubicBezTo>
                <a:cubicBezTo>
                  <a:pt x="10220" y="748201"/>
                  <a:pt x="3553" y="745915"/>
                  <a:pt x="2505" y="743915"/>
                </a:cubicBezTo>
                <a:cubicBezTo>
                  <a:pt x="-353" y="738581"/>
                  <a:pt x="-3305" y="732865"/>
                  <a:pt x="9172" y="730008"/>
                </a:cubicBezTo>
                <a:close/>
                <a:moveTo>
                  <a:pt x="37271" y="692670"/>
                </a:moveTo>
                <a:cubicBezTo>
                  <a:pt x="42320" y="693146"/>
                  <a:pt x="39081" y="700480"/>
                  <a:pt x="37271" y="702195"/>
                </a:cubicBezTo>
                <a:cubicBezTo>
                  <a:pt x="29747" y="704100"/>
                  <a:pt x="29270" y="692575"/>
                  <a:pt x="37271" y="692670"/>
                </a:cubicBezTo>
                <a:close/>
                <a:moveTo>
                  <a:pt x="207268" y="678228"/>
                </a:moveTo>
                <a:cubicBezTo>
                  <a:pt x="210888" y="677668"/>
                  <a:pt x="215388" y="677668"/>
                  <a:pt x="216722" y="678954"/>
                </a:cubicBezTo>
                <a:cubicBezTo>
                  <a:pt x="214626" y="681431"/>
                  <a:pt x="205863" y="680668"/>
                  <a:pt x="203101" y="680859"/>
                </a:cubicBezTo>
                <a:cubicBezTo>
                  <a:pt x="200910" y="679907"/>
                  <a:pt x="203648" y="678787"/>
                  <a:pt x="207268" y="678228"/>
                </a:cubicBezTo>
                <a:close/>
                <a:moveTo>
                  <a:pt x="4793009" y="632019"/>
                </a:moveTo>
                <a:cubicBezTo>
                  <a:pt x="4788056" y="631805"/>
                  <a:pt x="4783293" y="632376"/>
                  <a:pt x="4782817" y="635043"/>
                </a:cubicBezTo>
                <a:cubicBezTo>
                  <a:pt x="4781864" y="640377"/>
                  <a:pt x="4798819" y="635043"/>
                  <a:pt x="4798819" y="636091"/>
                </a:cubicBezTo>
                <a:cubicBezTo>
                  <a:pt x="4801391" y="636853"/>
                  <a:pt x="4803772" y="634567"/>
                  <a:pt x="4804343" y="633710"/>
                </a:cubicBezTo>
                <a:cubicBezTo>
                  <a:pt x="4803105" y="633234"/>
                  <a:pt x="4797962" y="632233"/>
                  <a:pt x="4793009" y="632019"/>
                </a:cubicBezTo>
                <a:close/>
                <a:moveTo>
                  <a:pt x="4894510" y="582656"/>
                </a:moveTo>
                <a:cubicBezTo>
                  <a:pt x="4897260" y="581775"/>
                  <a:pt x="4899927" y="581894"/>
                  <a:pt x="4900832" y="584275"/>
                </a:cubicBezTo>
                <a:cubicBezTo>
                  <a:pt x="4905023" y="594848"/>
                  <a:pt x="4902546" y="610279"/>
                  <a:pt x="4882258" y="594086"/>
                </a:cubicBezTo>
                <a:cubicBezTo>
                  <a:pt x="4883944" y="591648"/>
                  <a:pt x="4885763" y="589295"/>
                  <a:pt x="4887687" y="587038"/>
                </a:cubicBezTo>
                <a:cubicBezTo>
                  <a:pt x="4888925" y="585419"/>
                  <a:pt x="4891759" y="583537"/>
                  <a:pt x="4894510" y="582656"/>
                </a:cubicBezTo>
                <a:close/>
                <a:moveTo>
                  <a:pt x="538381" y="534554"/>
                </a:moveTo>
                <a:cubicBezTo>
                  <a:pt x="531605" y="537393"/>
                  <a:pt x="525622" y="541841"/>
                  <a:pt x="520950" y="547509"/>
                </a:cubicBezTo>
                <a:cubicBezTo>
                  <a:pt x="519331" y="552176"/>
                  <a:pt x="507996" y="542079"/>
                  <a:pt x="503043" y="546556"/>
                </a:cubicBezTo>
                <a:cubicBezTo>
                  <a:pt x="498440" y="549347"/>
                  <a:pt x="496969" y="555338"/>
                  <a:pt x="499757" y="559939"/>
                </a:cubicBezTo>
                <a:cubicBezTo>
                  <a:pt x="502545" y="564539"/>
                  <a:pt x="508537" y="566016"/>
                  <a:pt x="513140" y="563225"/>
                </a:cubicBezTo>
                <a:cubicBezTo>
                  <a:pt x="514950" y="555890"/>
                  <a:pt x="518188" y="559891"/>
                  <a:pt x="522665" y="561320"/>
                </a:cubicBezTo>
                <a:cubicBezTo>
                  <a:pt x="530094" y="563606"/>
                  <a:pt x="544763" y="549223"/>
                  <a:pt x="552764" y="555509"/>
                </a:cubicBezTo>
                <a:cubicBezTo>
                  <a:pt x="551282" y="551671"/>
                  <a:pt x="547300" y="549394"/>
                  <a:pt x="543239" y="550080"/>
                </a:cubicBezTo>
                <a:cubicBezTo>
                  <a:pt x="548287" y="541508"/>
                  <a:pt x="560384" y="550080"/>
                  <a:pt x="567337" y="550080"/>
                </a:cubicBezTo>
                <a:lnTo>
                  <a:pt x="567623" y="549794"/>
                </a:lnTo>
                <a:cubicBezTo>
                  <a:pt x="574671" y="540174"/>
                  <a:pt x="545620" y="534840"/>
                  <a:pt x="538381" y="534554"/>
                </a:cubicBezTo>
                <a:close/>
                <a:moveTo>
                  <a:pt x="582434" y="534316"/>
                </a:moveTo>
                <a:cubicBezTo>
                  <a:pt x="579267" y="533840"/>
                  <a:pt x="573719" y="535316"/>
                  <a:pt x="567337" y="536840"/>
                </a:cubicBezTo>
                <a:cubicBezTo>
                  <a:pt x="568194" y="544651"/>
                  <a:pt x="577529" y="541508"/>
                  <a:pt x="582958" y="543794"/>
                </a:cubicBezTo>
                <a:lnTo>
                  <a:pt x="583244" y="543508"/>
                </a:lnTo>
                <a:cubicBezTo>
                  <a:pt x="586387" y="537222"/>
                  <a:pt x="585601" y="534793"/>
                  <a:pt x="582434" y="534316"/>
                </a:cubicBezTo>
                <a:close/>
                <a:moveTo>
                  <a:pt x="488280" y="531887"/>
                </a:moveTo>
                <a:cubicBezTo>
                  <a:pt x="482850" y="537221"/>
                  <a:pt x="468658" y="532173"/>
                  <a:pt x="464943" y="538079"/>
                </a:cubicBezTo>
                <a:lnTo>
                  <a:pt x="478183" y="540365"/>
                </a:lnTo>
                <a:lnTo>
                  <a:pt x="478183" y="540460"/>
                </a:lnTo>
                <a:cubicBezTo>
                  <a:pt x="480564" y="535031"/>
                  <a:pt x="491423" y="540460"/>
                  <a:pt x="488280" y="531887"/>
                </a:cubicBezTo>
                <a:close/>
                <a:moveTo>
                  <a:pt x="4832537" y="512456"/>
                </a:moveTo>
                <a:cubicBezTo>
                  <a:pt x="4821755" y="511818"/>
                  <a:pt x="4810944" y="513142"/>
                  <a:pt x="4800628" y="516362"/>
                </a:cubicBezTo>
                <a:cubicBezTo>
                  <a:pt x="4809963" y="515504"/>
                  <a:pt x="4826251" y="519410"/>
                  <a:pt x="4832537" y="512456"/>
                </a:cubicBezTo>
                <a:close/>
                <a:moveTo>
                  <a:pt x="4973317" y="505218"/>
                </a:moveTo>
                <a:lnTo>
                  <a:pt x="4981794" y="507504"/>
                </a:lnTo>
                <a:cubicBezTo>
                  <a:pt x="4978746" y="508457"/>
                  <a:pt x="4971126" y="516648"/>
                  <a:pt x="4966935" y="510933"/>
                </a:cubicBezTo>
                <a:cubicBezTo>
                  <a:pt x="4962744" y="505218"/>
                  <a:pt x="4972745" y="506266"/>
                  <a:pt x="4973317" y="505218"/>
                </a:cubicBezTo>
                <a:close/>
                <a:moveTo>
                  <a:pt x="536572" y="482072"/>
                </a:moveTo>
                <a:cubicBezTo>
                  <a:pt x="545811" y="480263"/>
                  <a:pt x="536477" y="485978"/>
                  <a:pt x="534952" y="485216"/>
                </a:cubicBezTo>
                <a:cubicBezTo>
                  <a:pt x="533429" y="484454"/>
                  <a:pt x="534190" y="482834"/>
                  <a:pt x="536572" y="482072"/>
                </a:cubicBezTo>
                <a:close/>
                <a:moveTo>
                  <a:pt x="300923" y="451021"/>
                </a:moveTo>
                <a:cubicBezTo>
                  <a:pt x="287874" y="455117"/>
                  <a:pt x="272729" y="459784"/>
                  <a:pt x="259299" y="464642"/>
                </a:cubicBezTo>
                <a:cubicBezTo>
                  <a:pt x="254155" y="466642"/>
                  <a:pt x="250155" y="464451"/>
                  <a:pt x="254155" y="461975"/>
                </a:cubicBezTo>
                <a:cubicBezTo>
                  <a:pt x="268552" y="454393"/>
                  <a:pt x="284654" y="450621"/>
                  <a:pt x="300923" y="451021"/>
                </a:cubicBezTo>
                <a:close/>
                <a:moveTo>
                  <a:pt x="3661498" y="447996"/>
                </a:moveTo>
                <a:lnTo>
                  <a:pt x="3655292" y="451188"/>
                </a:lnTo>
                <a:lnTo>
                  <a:pt x="3654295" y="451020"/>
                </a:lnTo>
                <a:lnTo>
                  <a:pt x="3655247" y="451211"/>
                </a:lnTo>
                <a:lnTo>
                  <a:pt x="3655292" y="451188"/>
                </a:lnTo>
                <a:lnTo>
                  <a:pt x="3662272" y="452366"/>
                </a:lnTo>
                <a:cubicBezTo>
                  <a:pt x="3665272" y="452140"/>
                  <a:pt x="3668106" y="450973"/>
                  <a:pt x="3669249" y="448067"/>
                </a:cubicBezTo>
                <a:cubicBezTo>
                  <a:pt x="3667439" y="448782"/>
                  <a:pt x="3664343" y="448115"/>
                  <a:pt x="3661498" y="447996"/>
                </a:cubicBezTo>
                <a:close/>
                <a:moveTo>
                  <a:pt x="309829" y="447710"/>
                </a:moveTo>
                <a:cubicBezTo>
                  <a:pt x="311734" y="446877"/>
                  <a:pt x="313639" y="446591"/>
                  <a:pt x="314925" y="447877"/>
                </a:cubicBezTo>
                <a:cubicBezTo>
                  <a:pt x="312543" y="450354"/>
                  <a:pt x="307495" y="450354"/>
                  <a:pt x="304733" y="450830"/>
                </a:cubicBezTo>
                <a:cubicBezTo>
                  <a:pt x="306019" y="449925"/>
                  <a:pt x="307924" y="448544"/>
                  <a:pt x="309829" y="447710"/>
                </a:cubicBezTo>
                <a:close/>
                <a:moveTo>
                  <a:pt x="3610003" y="433113"/>
                </a:moveTo>
                <a:cubicBezTo>
                  <a:pt x="3608194" y="431303"/>
                  <a:pt x="3603717" y="433113"/>
                  <a:pt x="3604955" y="435399"/>
                </a:cubicBezTo>
                <a:lnTo>
                  <a:pt x="3614480" y="435399"/>
                </a:lnTo>
                <a:cubicBezTo>
                  <a:pt x="3612861" y="433875"/>
                  <a:pt x="3612099" y="432351"/>
                  <a:pt x="3610575" y="433113"/>
                </a:cubicBezTo>
                <a:close/>
                <a:moveTo>
                  <a:pt x="3632673" y="429208"/>
                </a:moveTo>
                <a:cubicBezTo>
                  <a:pt x="3637721" y="438352"/>
                  <a:pt x="3656104" y="438733"/>
                  <a:pt x="3664582" y="433875"/>
                </a:cubicBezTo>
                <a:lnTo>
                  <a:pt x="3664391" y="433875"/>
                </a:lnTo>
                <a:cubicBezTo>
                  <a:pt x="3655819" y="424541"/>
                  <a:pt x="3642674" y="433875"/>
                  <a:pt x="3632673" y="429208"/>
                </a:cubicBezTo>
                <a:close/>
                <a:moveTo>
                  <a:pt x="3895468" y="427970"/>
                </a:moveTo>
                <a:cubicBezTo>
                  <a:pt x="3892992" y="427303"/>
                  <a:pt x="3891086" y="428613"/>
                  <a:pt x="3890253" y="430197"/>
                </a:cubicBezTo>
                <a:lnTo>
                  <a:pt x="3891210" y="433249"/>
                </a:lnTo>
                <a:lnTo>
                  <a:pt x="3890705" y="433875"/>
                </a:lnTo>
                <a:lnTo>
                  <a:pt x="3891467" y="434066"/>
                </a:lnTo>
                <a:lnTo>
                  <a:pt x="3891210" y="433249"/>
                </a:lnTo>
                <a:close/>
                <a:moveTo>
                  <a:pt x="3884514" y="427875"/>
                </a:moveTo>
                <a:cubicBezTo>
                  <a:pt x="3882895" y="427875"/>
                  <a:pt x="3881371" y="427875"/>
                  <a:pt x="3881371" y="429398"/>
                </a:cubicBezTo>
                <a:lnTo>
                  <a:pt x="3883752" y="429398"/>
                </a:lnTo>
                <a:lnTo>
                  <a:pt x="3882990" y="429208"/>
                </a:lnTo>
                <a:cubicBezTo>
                  <a:pt x="3883657" y="428979"/>
                  <a:pt x="3884199" y="428503"/>
                  <a:pt x="3884514" y="427875"/>
                </a:cubicBezTo>
                <a:close/>
                <a:moveTo>
                  <a:pt x="3930424" y="427684"/>
                </a:moveTo>
                <a:lnTo>
                  <a:pt x="3931186" y="427875"/>
                </a:lnTo>
                <a:cubicBezTo>
                  <a:pt x="3931948" y="427875"/>
                  <a:pt x="3934234" y="427112"/>
                  <a:pt x="3934996" y="428636"/>
                </a:cubicBezTo>
                <a:cubicBezTo>
                  <a:pt x="3933472" y="429970"/>
                  <a:pt x="3928805" y="430732"/>
                  <a:pt x="3930424" y="427684"/>
                </a:cubicBezTo>
                <a:close/>
                <a:moveTo>
                  <a:pt x="3770452" y="427172"/>
                </a:moveTo>
                <a:lnTo>
                  <a:pt x="3765677" y="429297"/>
                </a:lnTo>
                <a:lnTo>
                  <a:pt x="3764689" y="429208"/>
                </a:lnTo>
                <a:lnTo>
                  <a:pt x="3765451" y="429398"/>
                </a:lnTo>
                <a:lnTo>
                  <a:pt x="3765677" y="429297"/>
                </a:lnTo>
                <a:lnTo>
                  <a:pt x="3771535" y="429827"/>
                </a:lnTo>
                <a:cubicBezTo>
                  <a:pt x="3774072" y="429922"/>
                  <a:pt x="3776405" y="429589"/>
                  <a:pt x="3777167" y="427875"/>
                </a:cubicBezTo>
                <a:cubicBezTo>
                  <a:pt x="3774834" y="428637"/>
                  <a:pt x="3772500" y="427660"/>
                  <a:pt x="3770452" y="427172"/>
                </a:cubicBezTo>
                <a:close/>
                <a:moveTo>
                  <a:pt x="3731447" y="426255"/>
                </a:moveTo>
                <a:cubicBezTo>
                  <a:pt x="3729733" y="427684"/>
                  <a:pt x="3726589" y="429970"/>
                  <a:pt x="3725065" y="427684"/>
                </a:cubicBezTo>
                <a:lnTo>
                  <a:pt x="3726018" y="427875"/>
                </a:lnTo>
                <a:cubicBezTo>
                  <a:pt x="3725256" y="425493"/>
                  <a:pt x="3729923" y="423969"/>
                  <a:pt x="3731447" y="426255"/>
                </a:cubicBezTo>
                <a:close/>
                <a:moveTo>
                  <a:pt x="3918232" y="425934"/>
                </a:moveTo>
                <a:cubicBezTo>
                  <a:pt x="3915827" y="425541"/>
                  <a:pt x="3913327" y="426303"/>
                  <a:pt x="3912136" y="429398"/>
                </a:cubicBezTo>
                <a:lnTo>
                  <a:pt x="3923757" y="429398"/>
                </a:lnTo>
                <a:cubicBezTo>
                  <a:pt x="3922947" y="427874"/>
                  <a:pt x="3920637" y="426326"/>
                  <a:pt x="3918232" y="425934"/>
                </a:cubicBezTo>
                <a:close/>
                <a:moveTo>
                  <a:pt x="3989479" y="424731"/>
                </a:moveTo>
                <a:lnTo>
                  <a:pt x="3985369" y="431610"/>
                </a:lnTo>
                <a:lnTo>
                  <a:pt x="3984050" y="432351"/>
                </a:lnTo>
                <a:lnTo>
                  <a:pt x="3984812" y="432542"/>
                </a:lnTo>
                <a:lnTo>
                  <a:pt x="3985369" y="431610"/>
                </a:lnTo>
                <a:lnTo>
                  <a:pt x="3991658" y="428077"/>
                </a:lnTo>
                <a:cubicBezTo>
                  <a:pt x="3994123" y="426279"/>
                  <a:pt x="3994956" y="424636"/>
                  <a:pt x="3989479" y="424731"/>
                </a:cubicBezTo>
                <a:close/>
                <a:moveTo>
                  <a:pt x="4095016" y="424636"/>
                </a:moveTo>
                <a:lnTo>
                  <a:pt x="4095016" y="428541"/>
                </a:lnTo>
                <a:lnTo>
                  <a:pt x="4098160" y="427779"/>
                </a:lnTo>
                <a:cubicBezTo>
                  <a:pt x="4097798" y="426217"/>
                  <a:pt x="4096578" y="424998"/>
                  <a:pt x="4095016" y="424636"/>
                </a:cubicBezTo>
                <a:close/>
                <a:moveTo>
                  <a:pt x="3737461" y="424098"/>
                </a:moveTo>
                <a:cubicBezTo>
                  <a:pt x="3735966" y="424921"/>
                  <a:pt x="3735186" y="426922"/>
                  <a:pt x="3735543" y="430922"/>
                </a:cubicBezTo>
                <a:cubicBezTo>
                  <a:pt x="3742496" y="429494"/>
                  <a:pt x="3747925" y="433685"/>
                  <a:pt x="3754593" y="432542"/>
                </a:cubicBezTo>
                <a:lnTo>
                  <a:pt x="3753831" y="432351"/>
                </a:lnTo>
                <a:cubicBezTo>
                  <a:pt x="3756850" y="431961"/>
                  <a:pt x="3759051" y="429294"/>
                  <a:pt x="3758879" y="426255"/>
                </a:cubicBezTo>
                <a:cubicBezTo>
                  <a:pt x="3752878" y="429755"/>
                  <a:pt x="3741948" y="421629"/>
                  <a:pt x="3737461" y="424098"/>
                </a:cubicBezTo>
                <a:close/>
                <a:moveTo>
                  <a:pt x="3721351" y="423969"/>
                </a:moveTo>
                <a:cubicBezTo>
                  <a:pt x="3707539" y="423779"/>
                  <a:pt x="3692871" y="425684"/>
                  <a:pt x="3677631" y="426350"/>
                </a:cubicBezTo>
                <a:cubicBezTo>
                  <a:pt x="3662391" y="427017"/>
                  <a:pt x="3671059" y="438257"/>
                  <a:pt x="3674678" y="437209"/>
                </a:cubicBezTo>
                <a:cubicBezTo>
                  <a:pt x="3674678" y="423302"/>
                  <a:pt x="3687061" y="443591"/>
                  <a:pt x="3698776" y="434066"/>
                </a:cubicBezTo>
                <a:lnTo>
                  <a:pt x="3697824" y="433875"/>
                </a:lnTo>
                <a:cubicBezTo>
                  <a:pt x="3702491" y="419873"/>
                  <a:pt x="3716493" y="440067"/>
                  <a:pt x="3721351" y="423969"/>
                </a:cubicBezTo>
                <a:close/>
                <a:moveTo>
                  <a:pt x="4619915" y="423291"/>
                </a:moveTo>
                <a:cubicBezTo>
                  <a:pt x="4613700" y="422303"/>
                  <a:pt x="4608938" y="422303"/>
                  <a:pt x="4609462" y="426255"/>
                </a:cubicBezTo>
                <a:cubicBezTo>
                  <a:pt x="4614415" y="424636"/>
                  <a:pt x="4617653" y="430065"/>
                  <a:pt x="4621939" y="430922"/>
                </a:cubicBezTo>
                <a:cubicBezTo>
                  <a:pt x="4624530" y="428598"/>
                  <a:pt x="4628036" y="427579"/>
                  <a:pt x="4631464" y="428160"/>
                </a:cubicBezTo>
                <a:cubicBezTo>
                  <a:pt x="4638989" y="429398"/>
                  <a:pt x="4645085" y="433399"/>
                  <a:pt x="4652991" y="430160"/>
                </a:cubicBezTo>
                <a:lnTo>
                  <a:pt x="4652896" y="429875"/>
                </a:lnTo>
                <a:cubicBezTo>
                  <a:pt x="4657563" y="419016"/>
                  <a:pt x="4659849" y="436161"/>
                  <a:pt x="4665469" y="428827"/>
                </a:cubicBezTo>
                <a:cubicBezTo>
                  <a:pt x="4663087" y="423779"/>
                  <a:pt x="4651657" y="426255"/>
                  <a:pt x="4639084" y="426255"/>
                </a:cubicBezTo>
                <a:cubicBezTo>
                  <a:pt x="4633798" y="426255"/>
                  <a:pt x="4626131" y="424279"/>
                  <a:pt x="4619915" y="423291"/>
                </a:cubicBezTo>
                <a:close/>
                <a:moveTo>
                  <a:pt x="4005767" y="419873"/>
                </a:moveTo>
                <a:cubicBezTo>
                  <a:pt x="4001166" y="419483"/>
                  <a:pt x="3996556" y="420588"/>
                  <a:pt x="3992622" y="423017"/>
                </a:cubicBezTo>
                <a:lnTo>
                  <a:pt x="3991861" y="423017"/>
                </a:lnTo>
                <a:cubicBezTo>
                  <a:pt x="3995671" y="423779"/>
                  <a:pt x="4003481" y="426922"/>
                  <a:pt x="4005767" y="419873"/>
                </a:cubicBezTo>
                <a:close/>
                <a:moveTo>
                  <a:pt x="429225" y="419111"/>
                </a:moveTo>
                <a:cubicBezTo>
                  <a:pt x="421128" y="423112"/>
                  <a:pt x="405888" y="419016"/>
                  <a:pt x="396363" y="422064"/>
                </a:cubicBezTo>
                <a:cubicBezTo>
                  <a:pt x="394839" y="422540"/>
                  <a:pt x="381314" y="427970"/>
                  <a:pt x="392649" y="430732"/>
                </a:cubicBezTo>
                <a:cubicBezTo>
                  <a:pt x="399062" y="426741"/>
                  <a:pt x="406228" y="424122"/>
                  <a:pt x="413699" y="423017"/>
                </a:cubicBezTo>
                <a:cubicBezTo>
                  <a:pt x="418366" y="423017"/>
                  <a:pt x="426843" y="423017"/>
                  <a:pt x="429225" y="419111"/>
                </a:cubicBezTo>
                <a:close/>
                <a:moveTo>
                  <a:pt x="3647151" y="418350"/>
                </a:moveTo>
                <a:lnTo>
                  <a:pt x="3643246" y="419111"/>
                </a:lnTo>
                <a:cubicBezTo>
                  <a:pt x="3643331" y="420769"/>
                  <a:pt x="3644636" y="422112"/>
                  <a:pt x="3646294" y="422255"/>
                </a:cubicBezTo>
                <a:cubicBezTo>
                  <a:pt x="3647389" y="421273"/>
                  <a:pt x="3647732" y="419702"/>
                  <a:pt x="3647151" y="418350"/>
                </a:cubicBezTo>
                <a:close/>
                <a:moveTo>
                  <a:pt x="3949770" y="417159"/>
                </a:moveTo>
                <a:lnTo>
                  <a:pt x="3937543" y="422375"/>
                </a:lnTo>
                <a:lnTo>
                  <a:pt x="3936616" y="422255"/>
                </a:lnTo>
                <a:lnTo>
                  <a:pt x="3937378" y="422445"/>
                </a:lnTo>
                <a:lnTo>
                  <a:pt x="3937543" y="422375"/>
                </a:lnTo>
                <a:lnTo>
                  <a:pt x="3945569" y="423410"/>
                </a:lnTo>
                <a:cubicBezTo>
                  <a:pt x="3948736" y="423422"/>
                  <a:pt x="3951760" y="422684"/>
                  <a:pt x="3953665" y="420064"/>
                </a:cubicBezTo>
                <a:cubicBezTo>
                  <a:pt x="3952637" y="418778"/>
                  <a:pt x="3951294" y="417778"/>
                  <a:pt x="3949770" y="417159"/>
                </a:cubicBezTo>
                <a:close/>
                <a:moveTo>
                  <a:pt x="3711187" y="415806"/>
                </a:moveTo>
                <a:cubicBezTo>
                  <a:pt x="3709530" y="415130"/>
                  <a:pt x="3707644" y="415930"/>
                  <a:pt x="3706968" y="417587"/>
                </a:cubicBezTo>
                <a:cubicBezTo>
                  <a:pt x="3708301" y="419683"/>
                  <a:pt x="3710111" y="419873"/>
                  <a:pt x="3712397" y="417587"/>
                </a:cubicBezTo>
                <a:lnTo>
                  <a:pt x="3712969" y="417587"/>
                </a:lnTo>
                <a:cubicBezTo>
                  <a:pt x="3712635" y="416778"/>
                  <a:pt x="3711997" y="416139"/>
                  <a:pt x="3711187" y="415806"/>
                </a:cubicBezTo>
                <a:close/>
                <a:moveTo>
                  <a:pt x="4386158" y="410396"/>
                </a:moveTo>
                <a:lnTo>
                  <a:pt x="4371552" y="415167"/>
                </a:lnTo>
                <a:lnTo>
                  <a:pt x="4371337" y="415206"/>
                </a:lnTo>
                <a:lnTo>
                  <a:pt x="4371432" y="415206"/>
                </a:lnTo>
                <a:lnTo>
                  <a:pt x="4371552" y="415167"/>
                </a:lnTo>
                <a:lnTo>
                  <a:pt x="4388577" y="412063"/>
                </a:lnTo>
                <a:cubicBezTo>
                  <a:pt x="4387853" y="411396"/>
                  <a:pt x="4387034" y="410834"/>
                  <a:pt x="4386158" y="410396"/>
                </a:cubicBezTo>
                <a:close/>
                <a:moveTo>
                  <a:pt x="3947474" y="409205"/>
                </a:moveTo>
                <a:cubicBezTo>
                  <a:pt x="3953284" y="416444"/>
                  <a:pt x="3964905" y="411206"/>
                  <a:pt x="3972334" y="414635"/>
                </a:cubicBezTo>
                <a:cubicBezTo>
                  <a:pt x="3970525" y="416063"/>
                  <a:pt x="3969572" y="418635"/>
                  <a:pt x="3967667" y="420064"/>
                </a:cubicBezTo>
                <a:lnTo>
                  <a:pt x="3972415" y="422146"/>
                </a:lnTo>
                <a:lnTo>
                  <a:pt x="3972334" y="422255"/>
                </a:lnTo>
                <a:lnTo>
                  <a:pt x="3973096" y="422445"/>
                </a:lnTo>
                <a:lnTo>
                  <a:pt x="3972415" y="422146"/>
                </a:lnTo>
                <a:lnTo>
                  <a:pt x="3977799" y="414897"/>
                </a:lnTo>
                <a:cubicBezTo>
                  <a:pt x="3980550" y="413801"/>
                  <a:pt x="3984050" y="413778"/>
                  <a:pt x="3987765" y="413968"/>
                </a:cubicBezTo>
                <a:cubicBezTo>
                  <a:pt x="3988717" y="413968"/>
                  <a:pt x="4004338" y="412730"/>
                  <a:pt x="3997290" y="409205"/>
                </a:cubicBezTo>
                <a:cubicBezTo>
                  <a:pt x="3980773" y="406776"/>
                  <a:pt x="3963990" y="406776"/>
                  <a:pt x="3947474" y="409205"/>
                </a:cubicBezTo>
                <a:close/>
                <a:moveTo>
                  <a:pt x="4305805" y="409110"/>
                </a:moveTo>
                <a:cubicBezTo>
                  <a:pt x="4304233" y="410767"/>
                  <a:pt x="4301699" y="411053"/>
                  <a:pt x="4299804" y="409777"/>
                </a:cubicBezTo>
                <a:lnTo>
                  <a:pt x="4300376" y="409872"/>
                </a:lnTo>
                <a:cubicBezTo>
                  <a:pt x="4300376" y="406729"/>
                  <a:pt x="4304281" y="408348"/>
                  <a:pt x="4305805" y="409110"/>
                </a:cubicBezTo>
                <a:close/>
                <a:moveTo>
                  <a:pt x="4430844" y="403300"/>
                </a:moveTo>
                <a:cubicBezTo>
                  <a:pt x="4433107" y="402919"/>
                  <a:pt x="4436012" y="403538"/>
                  <a:pt x="4438964" y="404348"/>
                </a:cubicBezTo>
                <a:cubicBezTo>
                  <a:pt x="4437250" y="408253"/>
                  <a:pt x="4430106" y="408253"/>
                  <a:pt x="4426582" y="408253"/>
                </a:cubicBezTo>
                <a:cubicBezTo>
                  <a:pt x="4426963" y="405063"/>
                  <a:pt x="4428582" y="403682"/>
                  <a:pt x="4430844" y="403300"/>
                </a:cubicBezTo>
                <a:close/>
                <a:moveTo>
                  <a:pt x="4119019" y="397871"/>
                </a:moveTo>
                <a:cubicBezTo>
                  <a:pt x="4111638" y="398575"/>
                  <a:pt x="4104294" y="399661"/>
                  <a:pt x="4097017" y="401109"/>
                </a:cubicBezTo>
                <a:cubicBezTo>
                  <a:pt x="4089016" y="400728"/>
                  <a:pt x="4081015" y="400252"/>
                  <a:pt x="4073013" y="400252"/>
                </a:cubicBezTo>
                <a:cubicBezTo>
                  <a:pt x="4061774" y="400919"/>
                  <a:pt x="4034247" y="403300"/>
                  <a:pt x="4025388" y="409777"/>
                </a:cubicBezTo>
                <a:cubicBezTo>
                  <a:pt x="4026912" y="417016"/>
                  <a:pt x="4037104" y="415397"/>
                  <a:pt x="4039390" y="422255"/>
                </a:cubicBezTo>
                <a:cubicBezTo>
                  <a:pt x="4031389" y="427493"/>
                  <a:pt x="4026627" y="411206"/>
                  <a:pt x="4018340" y="422255"/>
                </a:cubicBezTo>
                <a:cubicBezTo>
                  <a:pt x="4016149" y="430256"/>
                  <a:pt x="4026341" y="423493"/>
                  <a:pt x="4028437" y="429208"/>
                </a:cubicBezTo>
                <a:cubicBezTo>
                  <a:pt x="4042629" y="432256"/>
                  <a:pt x="4053202" y="406157"/>
                  <a:pt x="4071204" y="419683"/>
                </a:cubicBezTo>
                <a:cubicBezTo>
                  <a:pt x="4070604" y="422188"/>
                  <a:pt x="4069575" y="424579"/>
                  <a:pt x="4068156" y="426731"/>
                </a:cubicBezTo>
                <a:lnTo>
                  <a:pt x="4072823" y="426731"/>
                </a:lnTo>
                <a:cubicBezTo>
                  <a:pt x="4069108" y="413968"/>
                  <a:pt x="4109494" y="412158"/>
                  <a:pt x="4103112" y="426731"/>
                </a:cubicBezTo>
                <a:cubicBezTo>
                  <a:pt x="4113495" y="431399"/>
                  <a:pt x="4116543" y="413396"/>
                  <a:pt x="4126735" y="413396"/>
                </a:cubicBezTo>
                <a:cubicBezTo>
                  <a:pt x="4139003" y="413120"/>
                  <a:pt x="4151271" y="413473"/>
                  <a:pt x="4163501" y="414444"/>
                </a:cubicBezTo>
                <a:cubicBezTo>
                  <a:pt x="4175569" y="415892"/>
                  <a:pt x="4187733" y="416463"/>
                  <a:pt x="4199887" y="416159"/>
                </a:cubicBezTo>
                <a:cubicBezTo>
                  <a:pt x="4204744" y="415682"/>
                  <a:pt x="4214555" y="418064"/>
                  <a:pt x="4217984" y="413206"/>
                </a:cubicBezTo>
                <a:cubicBezTo>
                  <a:pt x="4228081" y="399109"/>
                  <a:pt x="4242368" y="419492"/>
                  <a:pt x="4253989" y="413206"/>
                </a:cubicBezTo>
                <a:cubicBezTo>
                  <a:pt x="4261323" y="409301"/>
                  <a:pt x="4266466" y="415206"/>
                  <a:pt x="4277135" y="411301"/>
                </a:cubicBezTo>
                <a:cubicBezTo>
                  <a:pt x="4279802" y="410253"/>
                  <a:pt x="4294470" y="407110"/>
                  <a:pt x="4294470" y="407110"/>
                </a:cubicBezTo>
                <a:cubicBezTo>
                  <a:pt x="4292946" y="406729"/>
                  <a:pt x="4294565" y="405586"/>
                  <a:pt x="4293994" y="404062"/>
                </a:cubicBezTo>
                <a:cubicBezTo>
                  <a:pt x="4301709" y="399395"/>
                  <a:pt x="4305995" y="405872"/>
                  <a:pt x="4313806" y="402538"/>
                </a:cubicBezTo>
                <a:cubicBezTo>
                  <a:pt x="4302700" y="399376"/>
                  <a:pt x="4291051" y="398566"/>
                  <a:pt x="4279611" y="400157"/>
                </a:cubicBezTo>
                <a:cubicBezTo>
                  <a:pt x="4281135" y="402252"/>
                  <a:pt x="4281992" y="401395"/>
                  <a:pt x="4284088" y="402252"/>
                </a:cubicBezTo>
                <a:cubicBezTo>
                  <a:pt x="4269610" y="406634"/>
                  <a:pt x="4252941" y="402919"/>
                  <a:pt x="4236463" y="402919"/>
                </a:cubicBezTo>
                <a:cubicBezTo>
                  <a:pt x="4217127" y="402919"/>
                  <a:pt x="4189028" y="410063"/>
                  <a:pt x="4170740" y="403776"/>
                </a:cubicBezTo>
                <a:cubicBezTo>
                  <a:pt x="4164263" y="401490"/>
                  <a:pt x="4157119" y="397871"/>
                  <a:pt x="4151690" y="404824"/>
                </a:cubicBezTo>
                <a:cubicBezTo>
                  <a:pt x="4150452" y="404062"/>
                  <a:pt x="4135402" y="391489"/>
                  <a:pt x="4135402" y="404062"/>
                </a:cubicBezTo>
                <a:cubicBezTo>
                  <a:pt x="4126544" y="410444"/>
                  <a:pt x="4129402" y="390251"/>
                  <a:pt x="4119877" y="404824"/>
                </a:cubicBezTo>
                <a:cubicBezTo>
                  <a:pt x="4120448" y="402252"/>
                  <a:pt x="4114638" y="399300"/>
                  <a:pt x="4119019" y="397871"/>
                </a:cubicBezTo>
                <a:close/>
                <a:moveTo>
                  <a:pt x="4172264" y="385679"/>
                </a:moveTo>
                <a:cubicBezTo>
                  <a:pt x="4172264" y="385679"/>
                  <a:pt x="4159882" y="385012"/>
                  <a:pt x="4163787" y="390346"/>
                </a:cubicBezTo>
                <a:cubicBezTo>
                  <a:pt x="4167692" y="395680"/>
                  <a:pt x="4172836" y="389108"/>
                  <a:pt x="4175121" y="389108"/>
                </a:cubicBezTo>
                <a:lnTo>
                  <a:pt x="4172836" y="385964"/>
                </a:lnTo>
                <a:close/>
                <a:moveTo>
                  <a:pt x="4155691" y="385202"/>
                </a:moveTo>
                <a:cubicBezTo>
                  <a:pt x="4153786" y="400061"/>
                  <a:pt x="4164644" y="382250"/>
                  <a:pt x="4155691" y="385202"/>
                </a:cubicBezTo>
                <a:close/>
                <a:moveTo>
                  <a:pt x="390839" y="379392"/>
                </a:moveTo>
                <a:cubicBezTo>
                  <a:pt x="391791" y="378630"/>
                  <a:pt x="386267" y="379202"/>
                  <a:pt x="384838" y="379583"/>
                </a:cubicBezTo>
                <a:cubicBezTo>
                  <a:pt x="380552" y="380726"/>
                  <a:pt x="369312" y="382631"/>
                  <a:pt x="373980" y="384155"/>
                </a:cubicBezTo>
                <a:cubicBezTo>
                  <a:pt x="379989" y="384650"/>
                  <a:pt x="385975" y="382955"/>
                  <a:pt x="390839" y="379392"/>
                </a:cubicBezTo>
                <a:close/>
                <a:moveTo>
                  <a:pt x="3641626" y="370153"/>
                </a:moveTo>
                <a:cubicBezTo>
                  <a:pt x="3643055" y="371010"/>
                  <a:pt x="3641245" y="373677"/>
                  <a:pt x="3645532" y="372439"/>
                </a:cubicBezTo>
                <a:lnTo>
                  <a:pt x="3645722" y="372439"/>
                </a:lnTo>
                <a:cubicBezTo>
                  <a:pt x="3645722" y="369677"/>
                  <a:pt x="3644103" y="370153"/>
                  <a:pt x="3641626" y="370153"/>
                </a:cubicBezTo>
                <a:close/>
                <a:moveTo>
                  <a:pt x="4727667" y="363772"/>
                </a:moveTo>
                <a:cubicBezTo>
                  <a:pt x="4731800" y="363419"/>
                  <a:pt x="4735935" y="364391"/>
                  <a:pt x="4739478" y="366534"/>
                </a:cubicBezTo>
                <a:cubicBezTo>
                  <a:pt x="4735906" y="367544"/>
                  <a:pt x="4732143" y="367639"/>
                  <a:pt x="4728524" y="366820"/>
                </a:cubicBezTo>
                <a:cubicBezTo>
                  <a:pt x="4726047" y="365677"/>
                  <a:pt x="4727667" y="364725"/>
                  <a:pt x="4727667" y="363772"/>
                </a:cubicBezTo>
                <a:close/>
                <a:moveTo>
                  <a:pt x="4674994" y="358437"/>
                </a:moveTo>
                <a:cubicBezTo>
                  <a:pt x="4691472" y="359199"/>
                  <a:pt x="4709379" y="358437"/>
                  <a:pt x="4722619" y="363867"/>
                </a:cubicBezTo>
                <a:cubicBezTo>
                  <a:pt x="4706541" y="365133"/>
                  <a:pt x="4690377" y="363295"/>
                  <a:pt x="4674994" y="358437"/>
                </a:cubicBezTo>
                <a:close/>
                <a:moveTo>
                  <a:pt x="4257799" y="348341"/>
                </a:moveTo>
                <a:cubicBezTo>
                  <a:pt x="4255427" y="347445"/>
                  <a:pt x="4252760" y="347845"/>
                  <a:pt x="4250750" y="349388"/>
                </a:cubicBezTo>
                <a:cubicBezTo>
                  <a:pt x="4252465" y="351103"/>
                  <a:pt x="4258561" y="353579"/>
                  <a:pt x="4258561" y="348626"/>
                </a:cubicBezTo>
                <a:close/>
                <a:moveTo>
                  <a:pt x="4309722" y="343625"/>
                </a:moveTo>
                <a:cubicBezTo>
                  <a:pt x="4307186" y="343768"/>
                  <a:pt x="4305233" y="344625"/>
                  <a:pt x="4305233" y="347864"/>
                </a:cubicBezTo>
                <a:cubicBezTo>
                  <a:pt x="4309901" y="355580"/>
                  <a:pt x="4315330" y="343959"/>
                  <a:pt x="4318473" y="343959"/>
                </a:cubicBezTo>
                <a:lnTo>
                  <a:pt x="4317711" y="343673"/>
                </a:lnTo>
                <a:cubicBezTo>
                  <a:pt x="4315377" y="344054"/>
                  <a:pt x="4312258" y="343482"/>
                  <a:pt x="4309722" y="343625"/>
                </a:cubicBezTo>
                <a:close/>
                <a:moveTo>
                  <a:pt x="4557169" y="323195"/>
                </a:moveTo>
                <a:cubicBezTo>
                  <a:pt x="4568828" y="324243"/>
                  <a:pt x="4580563" y="324243"/>
                  <a:pt x="4592221" y="323195"/>
                </a:cubicBezTo>
                <a:cubicBezTo>
                  <a:pt x="4597365" y="323195"/>
                  <a:pt x="4593078" y="327005"/>
                  <a:pt x="4584982" y="327863"/>
                </a:cubicBezTo>
                <a:cubicBezTo>
                  <a:pt x="4565484" y="330682"/>
                  <a:pt x="4545720" y="331101"/>
                  <a:pt x="4526118" y="329101"/>
                </a:cubicBezTo>
                <a:cubicBezTo>
                  <a:pt x="4521336" y="332073"/>
                  <a:pt x="4515259" y="331958"/>
                  <a:pt x="4510592" y="328815"/>
                </a:cubicBezTo>
                <a:cubicBezTo>
                  <a:pt x="4519069" y="319576"/>
                  <a:pt x="4544501" y="330339"/>
                  <a:pt x="4557169" y="323195"/>
                </a:cubicBezTo>
                <a:close/>
                <a:moveTo>
                  <a:pt x="4222913" y="307419"/>
                </a:moveTo>
                <a:cubicBezTo>
                  <a:pt x="4224937" y="306574"/>
                  <a:pt x="4227319" y="306145"/>
                  <a:pt x="4229033" y="307479"/>
                </a:cubicBezTo>
                <a:cubicBezTo>
                  <a:pt x="4227319" y="311003"/>
                  <a:pt x="4222080" y="308717"/>
                  <a:pt x="4218937" y="309860"/>
                </a:cubicBezTo>
                <a:cubicBezTo>
                  <a:pt x="4219222" y="309526"/>
                  <a:pt x="4220889" y="308264"/>
                  <a:pt x="4222913" y="307419"/>
                </a:cubicBezTo>
                <a:close/>
                <a:moveTo>
                  <a:pt x="4282944" y="296811"/>
                </a:moveTo>
                <a:cubicBezTo>
                  <a:pt x="4293517" y="296811"/>
                  <a:pt x="4280658" y="302145"/>
                  <a:pt x="4276467" y="300335"/>
                </a:cubicBezTo>
                <a:cubicBezTo>
                  <a:pt x="4272276" y="298621"/>
                  <a:pt x="4282944" y="297954"/>
                  <a:pt x="4282944" y="296811"/>
                </a:cubicBezTo>
                <a:close/>
                <a:moveTo>
                  <a:pt x="4256167" y="295728"/>
                </a:moveTo>
                <a:cubicBezTo>
                  <a:pt x="4261608" y="295858"/>
                  <a:pt x="4267847" y="297049"/>
                  <a:pt x="4271324" y="299859"/>
                </a:cubicBezTo>
                <a:cubicBezTo>
                  <a:pt x="4264847" y="300907"/>
                  <a:pt x="4248559" y="305574"/>
                  <a:pt x="4245797" y="297954"/>
                </a:cubicBezTo>
                <a:cubicBezTo>
                  <a:pt x="4246083" y="296525"/>
                  <a:pt x="4250726" y="295597"/>
                  <a:pt x="4256167" y="295728"/>
                </a:cubicBezTo>
                <a:close/>
                <a:moveTo>
                  <a:pt x="597627" y="248233"/>
                </a:moveTo>
                <a:cubicBezTo>
                  <a:pt x="593572" y="249881"/>
                  <a:pt x="590209" y="252872"/>
                  <a:pt x="588102" y="256710"/>
                </a:cubicBezTo>
                <a:lnTo>
                  <a:pt x="593817" y="255758"/>
                </a:lnTo>
                <a:lnTo>
                  <a:pt x="612295" y="251281"/>
                </a:lnTo>
                <a:cubicBezTo>
                  <a:pt x="612676" y="246233"/>
                  <a:pt x="601627" y="246137"/>
                  <a:pt x="597627" y="248233"/>
                </a:cubicBezTo>
                <a:close/>
                <a:moveTo>
                  <a:pt x="4274467" y="241851"/>
                </a:moveTo>
                <a:cubicBezTo>
                  <a:pt x="4273705" y="243375"/>
                  <a:pt x="4272086" y="242613"/>
                  <a:pt x="4271324" y="242613"/>
                </a:cubicBezTo>
                <a:cubicBezTo>
                  <a:pt x="4271324" y="242613"/>
                  <a:pt x="4261513" y="248423"/>
                  <a:pt x="4259989" y="244518"/>
                </a:cubicBezTo>
                <a:cubicBezTo>
                  <a:pt x="4258465" y="240613"/>
                  <a:pt x="4273705" y="240327"/>
                  <a:pt x="4274467" y="241851"/>
                </a:cubicBezTo>
                <a:close/>
                <a:moveTo>
                  <a:pt x="4282659" y="241756"/>
                </a:moveTo>
                <a:cubicBezTo>
                  <a:pt x="4283040" y="238327"/>
                  <a:pt x="4290660" y="238517"/>
                  <a:pt x="4292184" y="243280"/>
                </a:cubicBezTo>
                <a:cubicBezTo>
                  <a:pt x="4292184" y="243280"/>
                  <a:pt x="4282659" y="245090"/>
                  <a:pt x="4282659" y="241756"/>
                </a:cubicBezTo>
                <a:close/>
                <a:moveTo>
                  <a:pt x="4220270" y="230064"/>
                </a:moveTo>
                <a:cubicBezTo>
                  <a:pt x="4215865" y="229897"/>
                  <a:pt x="4212174" y="230040"/>
                  <a:pt x="4211888" y="231850"/>
                </a:cubicBezTo>
                <a:cubicBezTo>
                  <a:pt x="4211317" y="235469"/>
                  <a:pt x="4229795" y="235755"/>
                  <a:pt x="4239892" y="234993"/>
                </a:cubicBezTo>
                <a:cubicBezTo>
                  <a:pt x="4239892" y="230326"/>
                  <a:pt x="4235224" y="231850"/>
                  <a:pt x="4232938" y="230326"/>
                </a:cubicBezTo>
                <a:lnTo>
                  <a:pt x="4232938" y="230135"/>
                </a:lnTo>
                <a:cubicBezTo>
                  <a:pt x="4229795" y="230706"/>
                  <a:pt x="4224676" y="230230"/>
                  <a:pt x="4220270" y="230064"/>
                </a:cubicBezTo>
                <a:close/>
                <a:moveTo>
                  <a:pt x="886520" y="184987"/>
                </a:moveTo>
                <a:cubicBezTo>
                  <a:pt x="883377" y="184225"/>
                  <a:pt x="879471" y="186606"/>
                  <a:pt x="880424" y="188892"/>
                </a:cubicBezTo>
                <a:cubicBezTo>
                  <a:pt x="882710" y="188892"/>
                  <a:pt x="886615" y="187368"/>
                  <a:pt x="886615" y="184987"/>
                </a:cubicBezTo>
                <a:close/>
                <a:moveTo>
                  <a:pt x="892711" y="181939"/>
                </a:moveTo>
                <a:cubicBezTo>
                  <a:pt x="892997" y="182987"/>
                  <a:pt x="894330" y="185273"/>
                  <a:pt x="895664" y="184415"/>
                </a:cubicBezTo>
                <a:cubicBezTo>
                  <a:pt x="896997" y="183558"/>
                  <a:pt x="894616" y="182701"/>
                  <a:pt x="892806" y="181939"/>
                </a:cubicBezTo>
                <a:close/>
                <a:moveTo>
                  <a:pt x="4178884" y="180748"/>
                </a:moveTo>
                <a:cubicBezTo>
                  <a:pt x="4180170" y="179748"/>
                  <a:pt x="4182027" y="179986"/>
                  <a:pt x="4183027" y="181272"/>
                </a:cubicBezTo>
                <a:lnTo>
                  <a:pt x="4178360" y="181272"/>
                </a:lnTo>
                <a:cubicBezTo>
                  <a:pt x="4178512" y="181072"/>
                  <a:pt x="4178684" y="180901"/>
                  <a:pt x="4178884" y="180748"/>
                </a:cubicBezTo>
                <a:close/>
                <a:moveTo>
                  <a:pt x="875662" y="179558"/>
                </a:moveTo>
                <a:cubicBezTo>
                  <a:pt x="872423" y="179272"/>
                  <a:pt x="873280" y="181272"/>
                  <a:pt x="874899" y="183463"/>
                </a:cubicBezTo>
                <a:cubicBezTo>
                  <a:pt x="876519" y="182701"/>
                  <a:pt x="875757" y="180320"/>
                  <a:pt x="875757" y="179558"/>
                </a:cubicBezTo>
                <a:close/>
                <a:moveTo>
                  <a:pt x="4107399" y="178796"/>
                </a:moveTo>
                <a:cubicBezTo>
                  <a:pt x="4109685" y="178034"/>
                  <a:pt x="4124830" y="178891"/>
                  <a:pt x="4122734" y="180891"/>
                </a:cubicBezTo>
                <a:cubicBezTo>
                  <a:pt x="4120639" y="182892"/>
                  <a:pt x="4100065" y="180891"/>
                  <a:pt x="4100065" y="180891"/>
                </a:cubicBezTo>
                <a:cubicBezTo>
                  <a:pt x="4098827" y="178796"/>
                  <a:pt x="4105018" y="180320"/>
                  <a:pt x="4107399" y="178796"/>
                </a:cubicBezTo>
                <a:close/>
                <a:moveTo>
                  <a:pt x="4136259" y="178630"/>
                </a:moveTo>
                <a:cubicBezTo>
                  <a:pt x="4139760" y="179106"/>
                  <a:pt x="4143641" y="180463"/>
                  <a:pt x="4146356" y="181273"/>
                </a:cubicBezTo>
                <a:cubicBezTo>
                  <a:pt x="4148356" y="183654"/>
                  <a:pt x="4144832" y="186702"/>
                  <a:pt x="4128449" y="181273"/>
                </a:cubicBezTo>
                <a:cubicBezTo>
                  <a:pt x="4129640" y="178558"/>
                  <a:pt x="4132759" y="178154"/>
                  <a:pt x="4136259" y="178630"/>
                </a:cubicBezTo>
                <a:close/>
                <a:moveTo>
                  <a:pt x="4165406" y="178605"/>
                </a:moveTo>
                <a:lnTo>
                  <a:pt x="4168454" y="181653"/>
                </a:lnTo>
                <a:cubicBezTo>
                  <a:pt x="4166930" y="181653"/>
                  <a:pt x="4153499" y="184130"/>
                  <a:pt x="4152547" y="181368"/>
                </a:cubicBezTo>
                <a:cubicBezTo>
                  <a:pt x="4151594" y="178605"/>
                  <a:pt x="4164834" y="179653"/>
                  <a:pt x="4165406" y="178605"/>
                </a:cubicBezTo>
                <a:close/>
                <a:moveTo>
                  <a:pt x="4016852" y="173950"/>
                </a:moveTo>
                <a:cubicBezTo>
                  <a:pt x="4013244" y="173867"/>
                  <a:pt x="4009529" y="174271"/>
                  <a:pt x="4009101" y="176224"/>
                </a:cubicBezTo>
                <a:cubicBezTo>
                  <a:pt x="4008244" y="180129"/>
                  <a:pt x="4025865" y="179462"/>
                  <a:pt x="4024341" y="174795"/>
                </a:cubicBezTo>
                <a:lnTo>
                  <a:pt x="4023960" y="174605"/>
                </a:lnTo>
                <a:cubicBezTo>
                  <a:pt x="4023960" y="174605"/>
                  <a:pt x="4020459" y="174033"/>
                  <a:pt x="4016852" y="173950"/>
                </a:cubicBezTo>
                <a:close/>
                <a:moveTo>
                  <a:pt x="665445" y="164033"/>
                </a:moveTo>
                <a:cubicBezTo>
                  <a:pt x="671160" y="164033"/>
                  <a:pt x="673351" y="166414"/>
                  <a:pt x="671160" y="173558"/>
                </a:cubicBezTo>
                <a:cubicBezTo>
                  <a:pt x="662016" y="179654"/>
                  <a:pt x="654301" y="162604"/>
                  <a:pt x="665445" y="164033"/>
                </a:cubicBezTo>
                <a:close/>
                <a:moveTo>
                  <a:pt x="4393054" y="159270"/>
                </a:moveTo>
                <a:cubicBezTo>
                  <a:pt x="4392797" y="160004"/>
                  <a:pt x="4392387" y="160670"/>
                  <a:pt x="4391873" y="161242"/>
                </a:cubicBezTo>
                <a:cubicBezTo>
                  <a:pt x="4389682" y="163661"/>
                  <a:pt x="4385948" y="163842"/>
                  <a:pt x="4383529" y="161652"/>
                </a:cubicBezTo>
                <a:cubicBezTo>
                  <a:pt x="4386529" y="160271"/>
                  <a:pt x="4389758" y="159461"/>
                  <a:pt x="4393054" y="159270"/>
                </a:cubicBezTo>
                <a:close/>
                <a:moveTo>
                  <a:pt x="647062" y="157270"/>
                </a:moveTo>
                <a:cubicBezTo>
                  <a:pt x="649348" y="156413"/>
                  <a:pt x="648586" y="160318"/>
                  <a:pt x="648586" y="161937"/>
                </a:cubicBezTo>
                <a:cubicBezTo>
                  <a:pt x="647638" y="163089"/>
                  <a:pt x="646159" y="163671"/>
                  <a:pt x="644681" y="163461"/>
                </a:cubicBezTo>
                <a:cubicBezTo>
                  <a:pt x="644386" y="163042"/>
                  <a:pt x="644176" y="162566"/>
                  <a:pt x="644061" y="162061"/>
                </a:cubicBezTo>
                <a:cubicBezTo>
                  <a:pt x="643565" y="159908"/>
                  <a:pt x="644909" y="157765"/>
                  <a:pt x="647062" y="157270"/>
                </a:cubicBezTo>
                <a:close/>
                <a:moveTo>
                  <a:pt x="4267467" y="156150"/>
                </a:moveTo>
                <a:cubicBezTo>
                  <a:pt x="4271205" y="156579"/>
                  <a:pt x="4275182" y="157793"/>
                  <a:pt x="4277706" y="158222"/>
                </a:cubicBezTo>
                <a:cubicBezTo>
                  <a:pt x="4280849" y="162699"/>
                  <a:pt x="4261513" y="162699"/>
                  <a:pt x="4258656" y="158794"/>
                </a:cubicBezTo>
                <a:cubicBezTo>
                  <a:pt x="4260228" y="156079"/>
                  <a:pt x="4263728" y="155722"/>
                  <a:pt x="4267467" y="156150"/>
                </a:cubicBezTo>
                <a:close/>
                <a:moveTo>
                  <a:pt x="4294077" y="155507"/>
                </a:moveTo>
                <a:cubicBezTo>
                  <a:pt x="4298708" y="155435"/>
                  <a:pt x="4303471" y="156173"/>
                  <a:pt x="4303995" y="156888"/>
                </a:cubicBezTo>
                <a:cubicBezTo>
                  <a:pt x="4305043" y="158317"/>
                  <a:pt x="4299137" y="157650"/>
                  <a:pt x="4293518" y="158317"/>
                </a:cubicBezTo>
                <a:lnTo>
                  <a:pt x="4293994" y="158126"/>
                </a:lnTo>
                <a:cubicBezTo>
                  <a:pt x="4288850" y="158698"/>
                  <a:pt x="4284469" y="161079"/>
                  <a:pt x="4284945" y="158984"/>
                </a:cubicBezTo>
                <a:cubicBezTo>
                  <a:pt x="4284945" y="156459"/>
                  <a:pt x="4289445" y="155578"/>
                  <a:pt x="4294077" y="155507"/>
                </a:cubicBezTo>
                <a:close/>
                <a:moveTo>
                  <a:pt x="4344154" y="155245"/>
                </a:moveTo>
                <a:cubicBezTo>
                  <a:pt x="4359382" y="156507"/>
                  <a:pt x="4375289" y="159317"/>
                  <a:pt x="4380385" y="160698"/>
                </a:cubicBezTo>
                <a:cubicBezTo>
                  <a:pt x="4369527" y="162318"/>
                  <a:pt x="4347715" y="159936"/>
                  <a:pt x="4331998" y="159936"/>
                </a:cubicBezTo>
                <a:cubicBezTo>
                  <a:pt x="4325321" y="160603"/>
                  <a:pt x="4318587" y="160317"/>
                  <a:pt x="4311996" y="159079"/>
                </a:cubicBezTo>
                <a:cubicBezTo>
                  <a:pt x="4314377" y="154269"/>
                  <a:pt x="4328926" y="153983"/>
                  <a:pt x="4344154" y="155245"/>
                </a:cubicBezTo>
                <a:close/>
                <a:moveTo>
                  <a:pt x="519522" y="153364"/>
                </a:moveTo>
                <a:cubicBezTo>
                  <a:pt x="522665" y="154888"/>
                  <a:pt x="523427" y="157270"/>
                  <a:pt x="521046" y="159555"/>
                </a:cubicBezTo>
                <a:cubicBezTo>
                  <a:pt x="518760" y="164604"/>
                  <a:pt x="512568" y="153364"/>
                  <a:pt x="519522" y="153364"/>
                </a:cubicBezTo>
                <a:close/>
                <a:moveTo>
                  <a:pt x="707260" y="139553"/>
                </a:moveTo>
                <a:cubicBezTo>
                  <a:pt x="715832" y="143363"/>
                  <a:pt x="705355" y="149268"/>
                  <a:pt x="701449" y="150221"/>
                </a:cubicBezTo>
                <a:cubicBezTo>
                  <a:pt x="696306" y="147649"/>
                  <a:pt x="698687" y="135743"/>
                  <a:pt x="707260" y="139553"/>
                </a:cubicBezTo>
                <a:close/>
                <a:moveTo>
                  <a:pt x="503044" y="131552"/>
                </a:moveTo>
                <a:cubicBezTo>
                  <a:pt x="517236" y="129933"/>
                  <a:pt x="507997" y="159746"/>
                  <a:pt x="498376" y="150602"/>
                </a:cubicBezTo>
                <a:cubicBezTo>
                  <a:pt x="490375" y="142220"/>
                  <a:pt x="491042" y="134409"/>
                  <a:pt x="503044" y="131552"/>
                </a:cubicBezTo>
                <a:close/>
                <a:moveTo>
                  <a:pt x="4197886" y="129075"/>
                </a:moveTo>
                <a:cubicBezTo>
                  <a:pt x="4197601" y="130028"/>
                  <a:pt x="4185599" y="132504"/>
                  <a:pt x="4191886" y="134885"/>
                </a:cubicBezTo>
                <a:cubicBezTo>
                  <a:pt x="4198172" y="137267"/>
                  <a:pt x="4200077" y="130790"/>
                  <a:pt x="4201411" y="130028"/>
                </a:cubicBezTo>
                <a:lnTo>
                  <a:pt x="4198267" y="129266"/>
                </a:lnTo>
                <a:close/>
                <a:moveTo>
                  <a:pt x="3990241" y="127456"/>
                </a:moveTo>
                <a:cubicBezTo>
                  <a:pt x="3987917" y="126494"/>
                  <a:pt x="3985260" y="126856"/>
                  <a:pt x="3983288" y="128408"/>
                </a:cubicBezTo>
                <a:cubicBezTo>
                  <a:pt x="3984526" y="129266"/>
                  <a:pt x="3990337" y="130599"/>
                  <a:pt x="3991003" y="127646"/>
                </a:cubicBezTo>
                <a:close/>
                <a:moveTo>
                  <a:pt x="1127550" y="126646"/>
                </a:moveTo>
                <a:cubicBezTo>
                  <a:pt x="1124950" y="127484"/>
                  <a:pt x="1123521" y="130285"/>
                  <a:pt x="1124359" y="132885"/>
                </a:cubicBezTo>
                <a:cubicBezTo>
                  <a:pt x="1127598" y="134123"/>
                  <a:pt x="1133884" y="134695"/>
                  <a:pt x="1133884" y="129837"/>
                </a:cubicBezTo>
                <a:lnTo>
                  <a:pt x="1133789" y="129837"/>
                </a:lnTo>
                <a:cubicBezTo>
                  <a:pt x="1132951" y="127237"/>
                  <a:pt x="1130150" y="125808"/>
                  <a:pt x="1127550" y="126646"/>
                </a:cubicBezTo>
                <a:close/>
                <a:moveTo>
                  <a:pt x="1073829" y="121813"/>
                </a:moveTo>
                <a:cubicBezTo>
                  <a:pt x="1075472" y="121551"/>
                  <a:pt x="1077020" y="121741"/>
                  <a:pt x="1077020" y="123551"/>
                </a:cubicBezTo>
                <a:cubicBezTo>
                  <a:pt x="1076258" y="124313"/>
                  <a:pt x="1068448" y="125933"/>
                  <a:pt x="1070067" y="122789"/>
                </a:cubicBezTo>
                <a:cubicBezTo>
                  <a:pt x="1070448" y="122789"/>
                  <a:pt x="1072186" y="122075"/>
                  <a:pt x="1073829" y="121813"/>
                </a:cubicBezTo>
                <a:close/>
                <a:moveTo>
                  <a:pt x="4004458" y="120765"/>
                </a:moveTo>
                <a:lnTo>
                  <a:pt x="3996581" y="127613"/>
                </a:lnTo>
                <a:lnTo>
                  <a:pt x="3995671" y="127456"/>
                </a:lnTo>
                <a:lnTo>
                  <a:pt x="3996433" y="127742"/>
                </a:lnTo>
                <a:lnTo>
                  <a:pt x="3996581" y="127613"/>
                </a:lnTo>
                <a:lnTo>
                  <a:pt x="4004470" y="128980"/>
                </a:lnTo>
                <a:cubicBezTo>
                  <a:pt x="4007791" y="128027"/>
                  <a:pt x="4011292" y="126360"/>
                  <a:pt x="4014340" y="126218"/>
                </a:cubicBezTo>
                <a:cubicBezTo>
                  <a:pt x="4014006" y="122693"/>
                  <a:pt x="4009077" y="120693"/>
                  <a:pt x="4004458" y="120765"/>
                </a:cubicBezTo>
                <a:close/>
                <a:moveTo>
                  <a:pt x="1178080" y="119074"/>
                </a:moveTo>
                <a:cubicBezTo>
                  <a:pt x="1174556" y="123360"/>
                  <a:pt x="1179319" y="124503"/>
                  <a:pt x="1177509" y="128599"/>
                </a:cubicBezTo>
                <a:cubicBezTo>
                  <a:pt x="1181414" y="128599"/>
                  <a:pt x="1186653" y="120503"/>
                  <a:pt x="1178176" y="119074"/>
                </a:cubicBezTo>
                <a:close/>
                <a:moveTo>
                  <a:pt x="1261746" y="115228"/>
                </a:moveTo>
                <a:cubicBezTo>
                  <a:pt x="1259972" y="115335"/>
                  <a:pt x="1258281" y="115835"/>
                  <a:pt x="1258281" y="115835"/>
                </a:cubicBezTo>
                <a:lnTo>
                  <a:pt x="1261329" y="118883"/>
                </a:lnTo>
                <a:lnTo>
                  <a:pt x="1265503" y="116887"/>
                </a:lnTo>
                <a:lnTo>
                  <a:pt x="1265710" y="116978"/>
                </a:lnTo>
                <a:lnTo>
                  <a:pt x="1265710" y="116788"/>
                </a:lnTo>
                <a:lnTo>
                  <a:pt x="1265503" y="116887"/>
                </a:lnTo>
                <a:close/>
                <a:moveTo>
                  <a:pt x="1139313" y="115073"/>
                </a:moveTo>
                <a:cubicBezTo>
                  <a:pt x="1140837" y="116597"/>
                  <a:pt x="1137694" y="117360"/>
                  <a:pt x="1136932" y="118884"/>
                </a:cubicBezTo>
                <a:lnTo>
                  <a:pt x="1134646" y="118884"/>
                </a:lnTo>
                <a:cubicBezTo>
                  <a:pt x="1131503" y="116597"/>
                  <a:pt x="1137789" y="113550"/>
                  <a:pt x="1139313" y="115073"/>
                </a:cubicBezTo>
                <a:close/>
                <a:moveTo>
                  <a:pt x="1285915" y="113978"/>
                </a:moveTo>
                <a:cubicBezTo>
                  <a:pt x="1282260" y="113882"/>
                  <a:pt x="1278664" y="114263"/>
                  <a:pt x="1276569" y="116597"/>
                </a:cubicBezTo>
                <a:cubicBezTo>
                  <a:pt x="1282855" y="119493"/>
                  <a:pt x="1290237" y="118569"/>
                  <a:pt x="1295619" y="114216"/>
                </a:cubicBezTo>
                <a:cubicBezTo>
                  <a:pt x="1293285" y="114644"/>
                  <a:pt x="1289571" y="114073"/>
                  <a:pt x="1285915" y="113978"/>
                </a:cubicBezTo>
                <a:close/>
                <a:moveTo>
                  <a:pt x="1248946" y="113454"/>
                </a:moveTo>
                <a:cubicBezTo>
                  <a:pt x="1248851" y="116597"/>
                  <a:pt x="1251423" y="116693"/>
                  <a:pt x="1254376" y="115835"/>
                </a:cubicBezTo>
                <a:cubicBezTo>
                  <a:pt x="1254376" y="111930"/>
                  <a:pt x="1250470" y="115835"/>
                  <a:pt x="1248946" y="113454"/>
                </a:cubicBezTo>
                <a:close/>
                <a:moveTo>
                  <a:pt x="4395708" y="107038"/>
                </a:moveTo>
                <a:cubicBezTo>
                  <a:pt x="4408317" y="106526"/>
                  <a:pt x="4418437" y="107311"/>
                  <a:pt x="4417818" y="108597"/>
                </a:cubicBezTo>
                <a:cubicBezTo>
                  <a:pt x="4416294" y="111264"/>
                  <a:pt x="4358478" y="114408"/>
                  <a:pt x="4358668" y="113264"/>
                </a:cubicBezTo>
                <a:cubicBezTo>
                  <a:pt x="4368002" y="109359"/>
                  <a:pt x="4383100" y="107549"/>
                  <a:pt x="4395708" y="107038"/>
                </a:cubicBezTo>
                <a:close/>
                <a:moveTo>
                  <a:pt x="1203607" y="93262"/>
                </a:moveTo>
                <a:cubicBezTo>
                  <a:pt x="1208560" y="93262"/>
                  <a:pt x="1223324" y="92309"/>
                  <a:pt x="1237135" y="93262"/>
                </a:cubicBezTo>
                <a:cubicBezTo>
                  <a:pt x="1240183" y="93547"/>
                  <a:pt x="1240279" y="96595"/>
                  <a:pt x="1237135" y="96595"/>
                </a:cubicBezTo>
                <a:cubicBezTo>
                  <a:pt x="1214999" y="95433"/>
                  <a:pt x="1192806" y="97195"/>
                  <a:pt x="1171127" y="101834"/>
                </a:cubicBezTo>
                <a:cubicBezTo>
                  <a:pt x="1159507" y="97167"/>
                  <a:pt x="1143124" y="103358"/>
                  <a:pt x="1134932" y="100882"/>
                </a:cubicBezTo>
                <a:cubicBezTo>
                  <a:pt x="1134742" y="97929"/>
                  <a:pt x="1139695" y="98691"/>
                  <a:pt x="1147219" y="97929"/>
                </a:cubicBezTo>
                <a:cubicBezTo>
                  <a:pt x="1162459" y="96405"/>
                  <a:pt x="1188177" y="93262"/>
                  <a:pt x="1203607" y="93262"/>
                </a:cubicBezTo>
                <a:close/>
                <a:moveTo>
                  <a:pt x="1253613" y="93071"/>
                </a:moveTo>
                <a:cubicBezTo>
                  <a:pt x="1255613" y="92976"/>
                  <a:pt x="1258280" y="94309"/>
                  <a:pt x="1260948" y="94309"/>
                </a:cubicBezTo>
                <a:cubicBezTo>
                  <a:pt x="1265900" y="94309"/>
                  <a:pt x="1271330" y="91928"/>
                  <a:pt x="1272854" y="94309"/>
                </a:cubicBezTo>
                <a:cubicBezTo>
                  <a:pt x="1265472" y="96033"/>
                  <a:pt x="1257814" y="96167"/>
                  <a:pt x="1250375" y="94691"/>
                </a:cubicBezTo>
                <a:cubicBezTo>
                  <a:pt x="1250470" y="94024"/>
                  <a:pt x="1249899" y="93071"/>
                  <a:pt x="1253613" y="93071"/>
                </a:cubicBezTo>
                <a:close/>
                <a:moveTo>
                  <a:pt x="4058726" y="90118"/>
                </a:moveTo>
                <a:cubicBezTo>
                  <a:pt x="4057964" y="88403"/>
                  <a:pt x="4054821" y="88403"/>
                  <a:pt x="4055964" y="91166"/>
                </a:cubicBezTo>
                <a:cubicBezTo>
                  <a:pt x="4056726" y="91166"/>
                  <a:pt x="4058345" y="91928"/>
                  <a:pt x="4059107" y="90308"/>
                </a:cubicBezTo>
                <a:close/>
                <a:moveTo>
                  <a:pt x="4042057" y="88975"/>
                </a:moveTo>
                <a:cubicBezTo>
                  <a:pt x="4040438" y="87451"/>
                  <a:pt x="4037390" y="88403"/>
                  <a:pt x="4038914" y="91546"/>
                </a:cubicBezTo>
                <a:cubicBezTo>
                  <a:pt x="4040914" y="92118"/>
                  <a:pt x="4042819" y="91737"/>
                  <a:pt x="4042819" y="89165"/>
                </a:cubicBezTo>
                <a:close/>
                <a:moveTo>
                  <a:pt x="3984050" y="87832"/>
                </a:moveTo>
                <a:cubicBezTo>
                  <a:pt x="3984050" y="87832"/>
                  <a:pt x="3973001" y="89070"/>
                  <a:pt x="3974430" y="91737"/>
                </a:cubicBezTo>
                <a:cubicBezTo>
                  <a:pt x="3975859" y="94404"/>
                  <a:pt x="3985288" y="91928"/>
                  <a:pt x="3984812" y="88022"/>
                </a:cubicBezTo>
                <a:close/>
                <a:moveTo>
                  <a:pt x="4008601" y="87748"/>
                </a:moveTo>
                <a:cubicBezTo>
                  <a:pt x="3999695" y="88475"/>
                  <a:pt x="3990575" y="90403"/>
                  <a:pt x="3989289" y="91451"/>
                </a:cubicBezTo>
                <a:cubicBezTo>
                  <a:pt x="3994146" y="94213"/>
                  <a:pt x="4024246" y="92213"/>
                  <a:pt x="4027389" y="91451"/>
                </a:cubicBezTo>
                <a:lnTo>
                  <a:pt x="4026627" y="91261"/>
                </a:lnTo>
                <a:cubicBezTo>
                  <a:pt x="4026199" y="87498"/>
                  <a:pt x="4017507" y="87022"/>
                  <a:pt x="4008601" y="87748"/>
                </a:cubicBezTo>
                <a:close/>
                <a:moveTo>
                  <a:pt x="3951760" y="87260"/>
                </a:moveTo>
                <a:cubicBezTo>
                  <a:pt x="3949760" y="99071"/>
                  <a:pt x="3967381" y="94595"/>
                  <a:pt x="3965762" y="90308"/>
                </a:cubicBezTo>
                <a:lnTo>
                  <a:pt x="3965381" y="90118"/>
                </a:lnTo>
                <a:cubicBezTo>
                  <a:pt x="3959571" y="92499"/>
                  <a:pt x="3958809" y="84593"/>
                  <a:pt x="3951760" y="87260"/>
                </a:cubicBezTo>
                <a:close/>
                <a:moveTo>
                  <a:pt x="3926424" y="85546"/>
                </a:moveTo>
                <a:cubicBezTo>
                  <a:pt x="3922662" y="85903"/>
                  <a:pt x="3919185" y="87069"/>
                  <a:pt x="3917185" y="90308"/>
                </a:cubicBezTo>
                <a:lnTo>
                  <a:pt x="3919183" y="92389"/>
                </a:lnTo>
                <a:lnTo>
                  <a:pt x="3918709" y="92499"/>
                </a:lnTo>
                <a:lnTo>
                  <a:pt x="3919471" y="92690"/>
                </a:lnTo>
                <a:lnTo>
                  <a:pt x="3919183" y="92389"/>
                </a:lnTo>
                <a:lnTo>
                  <a:pt x="3928900" y="90142"/>
                </a:lnTo>
                <a:cubicBezTo>
                  <a:pt x="3932496" y="90356"/>
                  <a:pt x="3935806" y="90213"/>
                  <a:pt x="3937378" y="85641"/>
                </a:cubicBezTo>
                <a:cubicBezTo>
                  <a:pt x="3934234" y="85641"/>
                  <a:pt x="3930186" y="85188"/>
                  <a:pt x="3926424" y="85546"/>
                </a:cubicBezTo>
                <a:close/>
                <a:moveTo>
                  <a:pt x="2994593" y="75926"/>
                </a:moveTo>
                <a:cubicBezTo>
                  <a:pt x="2994307" y="77069"/>
                  <a:pt x="2974781" y="77545"/>
                  <a:pt x="2977162" y="79926"/>
                </a:cubicBezTo>
                <a:lnTo>
                  <a:pt x="2977353" y="79926"/>
                </a:lnTo>
                <a:cubicBezTo>
                  <a:pt x="2985982" y="81517"/>
                  <a:pt x="2994879" y="80688"/>
                  <a:pt x="3003070" y="77545"/>
                </a:cubicBezTo>
                <a:cubicBezTo>
                  <a:pt x="3000365" y="76507"/>
                  <a:pt x="2997489" y="75954"/>
                  <a:pt x="2994593" y="75926"/>
                </a:cubicBezTo>
                <a:close/>
                <a:moveTo>
                  <a:pt x="4238168" y="72897"/>
                </a:moveTo>
                <a:cubicBezTo>
                  <a:pt x="4234158" y="69496"/>
                  <a:pt x="4228147" y="70001"/>
                  <a:pt x="4224747" y="74021"/>
                </a:cubicBezTo>
                <a:cubicBezTo>
                  <a:pt x="4229424" y="74525"/>
                  <a:pt x="4234158" y="74268"/>
                  <a:pt x="4238749" y="73259"/>
                </a:cubicBezTo>
                <a:lnTo>
                  <a:pt x="4238368" y="73068"/>
                </a:lnTo>
                <a:cubicBezTo>
                  <a:pt x="4238301" y="73011"/>
                  <a:pt x="4238234" y="72954"/>
                  <a:pt x="4238168" y="72897"/>
                </a:cubicBezTo>
                <a:close/>
                <a:moveTo>
                  <a:pt x="1600705" y="72783"/>
                </a:moveTo>
                <a:cubicBezTo>
                  <a:pt x="1606610" y="72116"/>
                  <a:pt x="1612040" y="70973"/>
                  <a:pt x="1612040" y="73640"/>
                </a:cubicBezTo>
                <a:cubicBezTo>
                  <a:pt x="1611944" y="75831"/>
                  <a:pt x="1590513" y="75355"/>
                  <a:pt x="1588132" y="75355"/>
                </a:cubicBezTo>
                <a:cubicBezTo>
                  <a:pt x="1588513" y="74974"/>
                  <a:pt x="1587370" y="74402"/>
                  <a:pt x="1589465" y="73735"/>
                </a:cubicBezTo>
                <a:cubicBezTo>
                  <a:pt x="1593190" y="73164"/>
                  <a:pt x="1596942" y="72850"/>
                  <a:pt x="1600705" y="72783"/>
                </a:cubicBezTo>
                <a:close/>
                <a:moveTo>
                  <a:pt x="4253894" y="72306"/>
                </a:moveTo>
                <a:cubicBezTo>
                  <a:pt x="4249579" y="70830"/>
                  <a:pt x="4244816" y="71468"/>
                  <a:pt x="4241035" y="74021"/>
                </a:cubicBezTo>
                <a:cubicBezTo>
                  <a:pt x="4245407" y="75897"/>
                  <a:pt x="4250445" y="75316"/>
                  <a:pt x="4254274" y="72496"/>
                </a:cubicBezTo>
                <a:close/>
                <a:moveTo>
                  <a:pt x="3201476" y="70592"/>
                </a:moveTo>
                <a:cubicBezTo>
                  <a:pt x="3205286" y="70782"/>
                  <a:pt x="3208144" y="70306"/>
                  <a:pt x="3208715" y="72306"/>
                </a:cubicBezTo>
                <a:cubicBezTo>
                  <a:pt x="3210239" y="77450"/>
                  <a:pt x="3190046" y="74592"/>
                  <a:pt x="3181474" y="73830"/>
                </a:cubicBezTo>
                <a:cubicBezTo>
                  <a:pt x="3187760" y="71078"/>
                  <a:pt x="3194637" y="69963"/>
                  <a:pt x="3201476" y="70592"/>
                </a:cubicBezTo>
                <a:close/>
                <a:moveTo>
                  <a:pt x="2448429" y="70115"/>
                </a:moveTo>
                <a:cubicBezTo>
                  <a:pt x="2447953" y="72401"/>
                  <a:pt x="2450620" y="71735"/>
                  <a:pt x="2453287" y="72401"/>
                </a:cubicBezTo>
                <a:lnTo>
                  <a:pt x="2459574" y="72401"/>
                </a:lnTo>
                <a:cubicBezTo>
                  <a:pt x="2461765" y="69353"/>
                  <a:pt x="2450811" y="69353"/>
                  <a:pt x="2448429" y="70115"/>
                </a:cubicBezTo>
                <a:close/>
                <a:moveTo>
                  <a:pt x="2436714" y="69163"/>
                </a:moveTo>
                <a:cubicBezTo>
                  <a:pt x="2432713" y="68020"/>
                  <a:pt x="2428903" y="68115"/>
                  <a:pt x="2428141" y="71449"/>
                </a:cubicBezTo>
                <a:lnTo>
                  <a:pt x="2427855" y="71449"/>
                </a:lnTo>
                <a:cubicBezTo>
                  <a:pt x="2430237" y="72306"/>
                  <a:pt x="2435666" y="73830"/>
                  <a:pt x="2436714" y="69163"/>
                </a:cubicBezTo>
                <a:close/>
                <a:moveTo>
                  <a:pt x="2469503" y="68675"/>
                </a:moveTo>
                <a:lnTo>
                  <a:pt x="2466272" y="73781"/>
                </a:lnTo>
                <a:lnTo>
                  <a:pt x="2465955" y="73830"/>
                </a:lnTo>
                <a:lnTo>
                  <a:pt x="2466241" y="73830"/>
                </a:lnTo>
                <a:lnTo>
                  <a:pt x="2466272" y="73781"/>
                </a:lnTo>
                <a:lnTo>
                  <a:pt x="2473504" y="72675"/>
                </a:lnTo>
                <a:cubicBezTo>
                  <a:pt x="2475980" y="73258"/>
                  <a:pt x="2478195" y="73449"/>
                  <a:pt x="2479481" y="69163"/>
                </a:cubicBezTo>
                <a:cubicBezTo>
                  <a:pt x="2477338" y="67400"/>
                  <a:pt x="2472861" y="67567"/>
                  <a:pt x="2469503" y="68675"/>
                </a:cubicBezTo>
                <a:close/>
                <a:moveTo>
                  <a:pt x="1658140" y="68354"/>
                </a:moveTo>
                <a:cubicBezTo>
                  <a:pt x="1659307" y="68020"/>
                  <a:pt x="1660522" y="68020"/>
                  <a:pt x="1660998" y="69354"/>
                </a:cubicBezTo>
                <a:lnTo>
                  <a:pt x="1655569" y="69354"/>
                </a:lnTo>
                <a:cubicBezTo>
                  <a:pt x="1655854" y="69354"/>
                  <a:pt x="1656974" y="68687"/>
                  <a:pt x="1658140" y="68354"/>
                </a:cubicBezTo>
                <a:close/>
                <a:moveTo>
                  <a:pt x="2384017" y="68270"/>
                </a:moveTo>
                <a:cubicBezTo>
                  <a:pt x="2382850" y="67972"/>
                  <a:pt x="2381897" y="68543"/>
                  <a:pt x="2382326" y="70877"/>
                </a:cubicBezTo>
                <a:lnTo>
                  <a:pt x="2386993" y="70877"/>
                </a:lnTo>
                <a:cubicBezTo>
                  <a:pt x="2386564" y="69734"/>
                  <a:pt x="2385183" y="68568"/>
                  <a:pt x="2384017" y="68270"/>
                </a:cubicBezTo>
                <a:close/>
                <a:moveTo>
                  <a:pt x="2506520" y="66651"/>
                </a:moveTo>
                <a:cubicBezTo>
                  <a:pt x="2498126" y="66996"/>
                  <a:pt x="2489958" y="68591"/>
                  <a:pt x="2483386" y="72973"/>
                </a:cubicBezTo>
                <a:cubicBezTo>
                  <a:pt x="2496883" y="74116"/>
                  <a:pt x="2510466" y="74116"/>
                  <a:pt x="2523963" y="72973"/>
                </a:cubicBezTo>
                <a:cubicBezTo>
                  <a:pt x="2532726" y="72782"/>
                  <a:pt x="2550347" y="75830"/>
                  <a:pt x="2558062" y="72306"/>
                </a:cubicBezTo>
                <a:lnTo>
                  <a:pt x="2557777" y="72306"/>
                </a:lnTo>
                <a:cubicBezTo>
                  <a:pt x="2566482" y="74049"/>
                  <a:pt x="2575531" y="72449"/>
                  <a:pt x="2583113" y="67829"/>
                </a:cubicBezTo>
                <a:cubicBezTo>
                  <a:pt x="2564635" y="63257"/>
                  <a:pt x="2549013" y="69353"/>
                  <a:pt x="2531011" y="67829"/>
                </a:cubicBezTo>
                <a:cubicBezTo>
                  <a:pt x="2523534" y="67210"/>
                  <a:pt x="2514914" y="66305"/>
                  <a:pt x="2506520" y="66651"/>
                </a:cubicBezTo>
                <a:close/>
                <a:moveTo>
                  <a:pt x="1687002" y="65925"/>
                </a:moveTo>
                <a:cubicBezTo>
                  <a:pt x="1690907" y="68021"/>
                  <a:pt x="1673857" y="65925"/>
                  <a:pt x="1674524" y="67544"/>
                </a:cubicBezTo>
                <a:cubicBezTo>
                  <a:pt x="1671857" y="64687"/>
                  <a:pt x="1683191" y="63830"/>
                  <a:pt x="1687002" y="65925"/>
                </a:cubicBezTo>
                <a:close/>
                <a:moveTo>
                  <a:pt x="1703027" y="61258"/>
                </a:moveTo>
                <a:cubicBezTo>
                  <a:pt x="1707575" y="60257"/>
                  <a:pt x="1712337" y="60257"/>
                  <a:pt x="1713195" y="63258"/>
                </a:cubicBezTo>
                <a:cubicBezTo>
                  <a:pt x="1713195" y="65544"/>
                  <a:pt x="1695478" y="64496"/>
                  <a:pt x="1694145" y="65258"/>
                </a:cubicBezTo>
                <a:cubicBezTo>
                  <a:pt x="1694145" y="64258"/>
                  <a:pt x="1698479" y="62258"/>
                  <a:pt x="1703027" y="61258"/>
                </a:cubicBezTo>
                <a:close/>
                <a:moveTo>
                  <a:pt x="3870548" y="53805"/>
                </a:moveTo>
                <a:cubicBezTo>
                  <a:pt x="3875227" y="53662"/>
                  <a:pt x="3879180" y="54066"/>
                  <a:pt x="3878228" y="55924"/>
                </a:cubicBezTo>
                <a:cubicBezTo>
                  <a:pt x="3873084" y="56686"/>
                  <a:pt x="3860321" y="58305"/>
                  <a:pt x="3858511" y="54971"/>
                </a:cubicBezTo>
                <a:cubicBezTo>
                  <a:pt x="3860463" y="54638"/>
                  <a:pt x="3865869" y="53947"/>
                  <a:pt x="3870548" y="53805"/>
                </a:cubicBezTo>
                <a:close/>
                <a:moveTo>
                  <a:pt x="1802825" y="53542"/>
                </a:moveTo>
                <a:cubicBezTo>
                  <a:pt x="1800443" y="57543"/>
                  <a:pt x="1787680" y="55162"/>
                  <a:pt x="1779012" y="56686"/>
                </a:cubicBezTo>
                <a:cubicBezTo>
                  <a:pt x="1761972" y="60372"/>
                  <a:pt x="1744627" y="62448"/>
                  <a:pt x="1727196" y="62877"/>
                </a:cubicBezTo>
                <a:cubicBezTo>
                  <a:pt x="1722243" y="62686"/>
                  <a:pt x="1724720" y="59829"/>
                  <a:pt x="1729863" y="59353"/>
                </a:cubicBezTo>
                <a:cubicBezTo>
                  <a:pt x="1754038" y="55847"/>
                  <a:pt x="1778402" y="53904"/>
                  <a:pt x="1802825" y="53542"/>
                </a:cubicBezTo>
                <a:close/>
                <a:moveTo>
                  <a:pt x="3731304" y="53411"/>
                </a:moveTo>
                <a:cubicBezTo>
                  <a:pt x="3732662" y="53423"/>
                  <a:pt x="3734400" y="54019"/>
                  <a:pt x="3735162" y="54400"/>
                </a:cubicBezTo>
                <a:cubicBezTo>
                  <a:pt x="3733638" y="56686"/>
                  <a:pt x="3731257" y="55924"/>
                  <a:pt x="3729733" y="55924"/>
                </a:cubicBezTo>
                <a:cubicBezTo>
                  <a:pt x="3728971" y="53971"/>
                  <a:pt x="3729947" y="53399"/>
                  <a:pt x="3731304" y="53411"/>
                </a:cubicBezTo>
                <a:close/>
                <a:moveTo>
                  <a:pt x="4089921" y="52708"/>
                </a:moveTo>
                <a:cubicBezTo>
                  <a:pt x="4092421" y="52684"/>
                  <a:pt x="4094398" y="53446"/>
                  <a:pt x="4097874" y="57161"/>
                </a:cubicBezTo>
                <a:cubicBezTo>
                  <a:pt x="4101208" y="60400"/>
                  <a:pt x="4106637" y="57161"/>
                  <a:pt x="4110733" y="57161"/>
                </a:cubicBezTo>
                <a:cubicBezTo>
                  <a:pt x="4125192" y="56447"/>
                  <a:pt x="4139679" y="57209"/>
                  <a:pt x="4153976" y="59447"/>
                </a:cubicBezTo>
                <a:cubicBezTo>
                  <a:pt x="4164549" y="61352"/>
                  <a:pt x="4177408" y="68401"/>
                  <a:pt x="4188933" y="63543"/>
                </a:cubicBezTo>
                <a:cubicBezTo>
                  <a:pt x="4198458" y="59447"/>
                  <a:pt x="4221128" y="63543"/>
                  <a:pt x="4232748" y="64210"/>
                </a:cubicBezTo>
                <a:cubicBezTo>
                  <a:pt x="4244369" y="64877"/>
                  <a:pt x="4255227" y="68401"/>
                  <a:pt x="4267800" y="68401"/>
                </a:cubicBezTo>
                <a:cubicBezTo>
                  <a:pt x="4277087" y="67734"/>
                  <a:pt x="4286288" y="70554"/>
                  <a:pt x="4293613" y="76307"/>
                </a:cubicBezTo>
                <a:cubicBezTo>
                  <a:pt x="4296280" y="70687"/>
                  <a:pt x="4300471" y="70401"/>
                  <a:pt x="4305805" y="72878"/>
                </a:cubicBezTo>
                <a:cubicBezTo>
                  <a:pt x="4311139" y="75354"/>
                  <a:pt x="4323521" y="79545"/>
                  <a:pt x="4328284" y="76688"/>
                </a:cubicBezTo>
                <a:cubicBezTo>
                  <a:pt x="4336666" y="71544"/>
                  <a:pt x="4341238" y="79926"/>
                  <a:pt x="4350953" y="79259"/>
                </a:cubicBezTo>
                <a:cubicBezTo>
                  <a:pt x="4360669" y="78593"/>
                  <a:pt x="4374385" y="82498"/>
                  <a:pt x="4372861" y="85641"/>
                </a:cubicBezTo>
                <a:cubicBezTo>
                  <a:pt x="4367622" y="88880"/>
                  <a:pt x="4361907" y="95166"/>
                  <a:pt x="4355811" y="95166"/>
                </a:cubicBezTo>
                <a:cubicBezTo>
                  <a:pt x="4355287" y="93823"/>
                  <a:pt x="4355582" y="92309"/>
                  <a:pt x="4356573" y="91261"/>
                </a:cubicBezTo>
                <a:cubicBezTo>
                  <a:pt x="4346095" y="89070"/>
                  <a:pt x="4334761" y="97167"/>
                  <a:pt x="4313806" y="98595"/>
                </a:cubicBezTo>
                <a:cubicBezTo>
                  <a:pt x="4279420" y="101071"/>
                  <a:pt x="4233224" y="99452"/>
                  <a:pt x="4226461" y="105358"/>
                </a:cubicBezTo>
                <a:cubicBezTo>
                  <a:pt x="4218489" y="98776"/>
                  <a:pt x="4207716" y="96728"/>
                  <a:pt x="4197886" y="99929"/>
                </a:cubicBezTo>
                <a:cubicBezTo>
                  <a:pt x="4196934" y="103834"/>
                  <a:pt x="4204173" y="102215"/>
                  <a:pt x="4206459" y="104596"/>
                </a:cubicBezTo>
                <a:cubicBezTo>
                  <a:pt x="4196267" y="113359"/>
                  <a:pt x="4177122" y="105739"/>
                  <a:pt x="4165882" y="105739"/>
                </a:cubicBezTo>
                <a:cubicBezTo>
                  <a:pt x="4156357" y="105644"/>
                  <a:pt x="4146832" y="116597"/>
                  <a:pt x="4137307" y="111073"/>
                </a:cubicBezTo>
                <a:cubicBezTo>
                  <a:pt x="4124439" y="107501"/>
                  <a:pt x="4110885" y="107206"/>
                  <a:pt x="4097874" y="110216"/>
                </a:cubicBezTo>
                <a:cubicBezTo>
                  <a:pt x="4086253" y="113930"/>
                  <a:pt x="4070728" y="109358"/>
                  <a:pt x="4059774" y="113930"/>
                </a:cubicBezTo>
                <a:cubicBezTo>
                  <a:pt x="4060060" y="114978"/>
                  <a:pt x="4060536" y="116026"/>
                  <a:pt x="4060536" y="116978"/>
                </a:cubicBezTo>
                <a:cubicBezTo>
                  <a:pt x="4049963" y="116978"/>
                  <a:pt x="4039486" y="116026"/>
                  <a:pt x="4028913" y="116978"/>
                </a:cubicBezTo>
                <a:cubicBezTo>
                  <a:pt x="4020150" y="117836"/>
                  <a:pt x="4021864" y="123741"/>
                  <a:pt x="4016245" y="123741"/>
                </a:cubicBezTo>
                <a:cubicBezTo>
                  <a:pt x="4019959" y="129551"/>
                  <a:pt x="4027675" y="123551"/>
                  <a:pt x="4032342" y="122979"/>
                </a:cubicBezTo>
                <a:cubicBezTo>
                  <a:pt x="4039019" y="124274"/>
                  <a:pt x="4045448" y="126618"/>
                  <a:pt x="4051392" y="129932"/>
                </a:cubicBezTo>
                <a:cubicBezTo>
                  <a:pt x="4058345" y="129075"/>
                  <a:pt x="4066918" y="130790"/>
                  <a:pt x="4072442" y="125265"/>
                </a:cubicBezTo>
                <a:cubicBezTo>
                  <a:pt x="4072442" y="122122"/>
                  <a:pt x="4068632" y="122788"/>
                  <a:pt x="4070061" y="119074"/>
                </a:cubicBezTo>
                <a:cubicBezTo>
                  <a:pt x="4082824" y="120884"/>
                  <a:pt x="4083586" y="131456"/>
                  <a:pt x="4099969" y="128027"/>
                </a:cubicBezTo>
                <a:cubicBezTo>
                  <a:pt x="4110913" y="126284"/>
                  <a:pt x="4121953" y="125170"/>
                  <a:pt x="4133021" y="124694"/>
                </a:cubicBezTo>
                <a:cubicBezTo>
                  <a:pt x="4151500" y="122884"/>
                  <a:pt x="4167502" y="124789"/>
                  <a:pt x="4186552" y="122312"/>
                </a:cubicBezTo>
                <a:cubicBezTo>
                  <a:pt x="4194657" y="121522"/>
                  <a:pt x="4202459" y="118807"/>
                  <a:pt x="4209316" y="114407"/>
                </a:cubicBezTo>
                <a:cubicBezTo>
                  <a:pt x="4215165" y="115921"/>
                  <a:pt x="4221184" y="116693"/>
                  <a:pt x="4227223" y="116693"/>
                </a:cubicBezTo>
                <a:cubicBezTo>
                  <a:pt x="4239987" y="116883"/>
                  <a:pt x="4252655" y="115454"/>
                  <a:pt x="4265323" y="115454"/>
                </a:cubicBezTo>
                <a:cubicBezTo>
                  <a:pt x="4293422" y="115835"/>
                  <a:pt x="4320759" y="107072"/>
                  <a:pt x="4349334" y="109739"/>
                </a:cubicBezTo>
                <a:cubicBezTo>
                  <a:pt x="4348381" y="113645"/>
                  <a:pt x="4336856" y="114121"/>
                  <a:pt x="4326188" y="115835"/>
                </a:cubicBezTo>
                <a:cubicBezTo>
                  <a:pt x="4300947" y="119836"/>
                  <a:pt x="4260942" y="121360"/>
                  <a:pt x="4230938" y="123836"/>
                </a:cubicBezTo>
                <a:cubicBezTo>
                  <a:pt x="4225509" y="124217"/>
                  <a:pt x="4208745" y="122217"/>
                  <a:pt x="4206459" y="125265"/>
                </a:cubicBezTo>
                <a:cubicBezTo>
                  <a:pt x="4204173" y="128313"/>
                  <a:pt x="4206840" y="131647"/>
                  <a:pt x="4210555" y="130980"/>
                </a:cubicBezTo>
                <a:cubicBezTo>
                  <a:pt x="4223537" y="129247"/>
                  <a:pt x="4236663" y="128989"/>
                  <a:pt x="4249703" y="130218"/>
                </a:cubicBezTo>
                <a:cubicBezTo>
                  <a:pt x="4258361" y="131237"/>
                  <a:pt x="4267114" y="131009"/>
                  <a:pt x="4275706" y="129551"/>
                </a:cubicBezTo>
                <a:cubicBezTo>
                  <a:pt x="4283564" y="128304"/>
                  <a:pt x="4291593" y="128627"/>
                  <a:pt x="4299328" y="130504"/>
                </a:cubicBezTo>
                <a:cubicBezTo>
                  <a:pt x="4316282" y="130342"/>
                  <a:pt x="4333189" y="128847"/>
                  <a:pt x="4349905" y="126027"/>
                </a:cubicBezTo>
                <a:cubicBezTo>
                  <a:pt x="4344190" y="121265"/>
                  <a:pt x="4379909" y="127361"/>
                  <a:pt x="4391815" y="126694"/>
                </a:cubicBezTo>
                <a:cubicBezTo>
                  <a:pt x="4405341" y="125932"/>
                  <a:pt x="4444394" y="129266"/>
                  <a:pt x="4447918" y="134600"/>
                </a:cubicBezTo>
                <a:cubicBezTo>
                  <a:pt x="4442107" y="142029"/>
                  <a:pt x="4370861" y="135647"/>
                  <a:pt x="4360859" y="140029"/>
                </a:cubicBezTo>
                <a:cubicBezTo>
                  <a:pt x="4348667" y="139267"/>
                  <a:pt x="4336475" y="138314"/>
                  <a:pt x="4324283" y="138314"/>
                </a:cubicBezTo>
                <a:cubicBezTo>
                  <a:pt x="4299899" y="137838"/>
                  <a:pt x="4268467" y="147268"/>
                  <a:pt x="4246083" y="142315"/>
                </a:cubicBezTo>
                <a:cubicBezTo>
                  <a:pt x="4235415" y="139934"/>
                  <a:pt x="4236463" y="145268"/>
                  <a:pt x="4229414" y="146315"/>
                </a:cubicBezTo>
                <a:cubicBezTo>
                  <a:pt x="4224842" y="137933"/>
                  <a:pt x="4217698" y="146315"/>
                  <a:pt x="4211507" y="146315"/>
                </a:cubicBezTo>
                <a:cubicBezTo>
                  <a:pt x="4217794" y="158888"/>
                  <a:pt x="4254274" y="143458"/>
                  <a:pt x="4254274" y="160317"/>
                </a:cubicBezTo>
                <a:cubicBezTo>
                  <a:pt x="4234662" y="156412"/>
                  <a:pt x="4214736" y="154307"/>
                  <a:pt x="4194743" y="154031"/>
                </a:cubicBezTo>
                <a:cubicBezTo>
                  <a:pt x="4184837" y="153745"/>
                  <a:pt x="4178836" y="155078"/>
                  <a:pt x="4168835" y="155078"/>
                </a:cubicBezTo>
                <a:cubicBezTo>
                  <a:pt x="4164835" y="159269"/>
                  <a:pt x="4155214" y="157269"/>
                  <a:pt x="4149785" y="156031"/>
                </a:cubicBezTo>
                <a:cubicBezTo>
                  <a:pt x="4140670" y="153259"/>
                  <a:pt x="4130849" y="154012"/>
                  <a:pt x="4122258" y="158126"/>
                </a:cubicBezTo>
                <a:cubicBezTo>
                  <a:pt x="4109685" y="163842"/>
                  <a:pt x="4112066" y="157269"/>
                  <a:pt x="4100636" y="158126"/>
                </a:cubicBezTo>
                <a:cubicBezTo>
                  <a:pt x="4089206" y="158984"/>
                  <a:pt x="4078157" y="160888"/>
                  <a:pt x="4066727" y="162603"/>
                </a:cubicBezTo>
                <a:cubicBezTo>
                  <a:pt x="4062155" y="163270"/>
                  <a:pt x="4056916" y="164794"/>
                  <a:pt x="4055678" y="170033"/>
                </a:cubicBezTo>
                <a:cubicBezTo>
                  <a:pt x="4048629" y="170033"/>
                  <a:pt x="4042915" y="165175"/>
                  <a:pt x="4037676" y="172128"/>
                </a:cubicBezTo>
                <a:cubicBezTo>
                  <a:pt x="4032437" y="179081"/>
                  <a:pt x="4066155" y="187082"/>
                  <a:pt x="4069680" y="183177"/>
                </a:cubicBezTo>
                <a:cubicBezTo>
                  <a:pt x="4068632" y="181653"/>
                  <a:pt x="4061584" y="180986"/>
                  <a:pt x="4066537" y="178510"/>
                </a:cubicBezTo>
                <a:cubicBezTo>
                  <a:pt x="4071490" y="176033"/>
                  <a:pt x="4097493" y="175367"/>
                  <a:pt x="4095112" y="178986"/>
                </a:cubicBezTo>
                <a:cubicBezTo>
                  <a:pt x="4092730" y="182606"/>
                  <a:pt x="4078252" y="176510"/>
                  <a:pt x="4072728" y="183463"/>
                </a:cubicBezTo>
                <a:cubicBezTo>
                  <a:pt x="4077109" y="203846"/>
                  <a:pt x="4121210" y="183653"/>
                  <a:pt x="4130735" y="192512"/>
                </a:cubicBezTo>
                <a:cubicBezTo>
                  <a:pt x="4131021" y="190511"/>
                  <a:pt x="4139022" y="190892"/>
                  <a:pt x="4146070" y="188702"/>
                </a:cubicBezTo>
                <a:cubicBezTo>
                  <a:pt x="4153119" y="186511"/>
                  <a:pt x="4162358" y="190702"/>
                  <a:pt x="4169502" y="190035"/>
                </a:cubicBezTo>
                <a:cubicBezTo>
                  <a:pt x="4176646" y="189368"/>
                  <a:pt x="4208269" y="182415"/>
                  <a:pt x="4198077" y="193369"/>
                </a:cubicBezTo>
                <a:cubicBezTo>
                  <a:pt x="4208345" y="193721"/>
                  <a:pt x="4218584" y="192131"/>
                  <a:pt x="4228271" y="188702"/>
                </a:cubicBezTo>
                <a:cubicBezTo>
                  <a:pt x="4234177" y="191750"/>
                  <a:pt x="4232843" y="198798"/>
                  <a:pt x="4240654" y="192988"/>
                </a:cubicBezTo>
                <a:cubicBezTo>
                  <a:pt x="4248159" y="194960"/>
                  <a:pt x="4255856" y="196074"/>
                  <a:pt x="4263609" y="196322"/>
                </a:cubicBezTo>
                <a:cubicBezTo>
                  <a:pt x="4281421" y="196607"/>
                  <a:pt x="4297518" y="191273"/>
                  <a:pt x="4314282" y="197084"/>
                </a:cubicBezTo>
                <a:cubicBezTo>
                  <a:pt x="4328760" y="202037"/>
                  <a:pt x="4340571" y="200227"/>
                  <a:pt x="4353811" y="204989"/>
                </a:cubicBezTo>
                <a:cubicBezTo>
                  <a:pt x="4362002" y="207942"/>
                  <a:pt x="4412199" y="201560"/>
                  <a:pt x="4402674" y="222134"/>
                </a:cubicBezTo>
                <a:cubicBezTo>
                  <a:pt x="4398197" y="219086"/>
                  <a:pt x="4385243" y="221087"/>
                  <a:pt x="4383624" y="217467"/>
                </a:cubicBezTo>
                <a:cubicBezTo>
                  <a:pt x="4378671" y="219944"/>
                  <a:pt x="4370479" y="211752"/>
                  <a:pt x="4367241" y="218991"/>
                </a:cubicBezTo>
                <a:lnTo>
                  <a:pt x="4378957" y="221277"/>
                </a:lnTo>
                <a:cubicBezTo>
                  <a:pt x="4375432" y="226611"/>
                  <a:pt x="4355239" y="219944"/>
                  <a:pt x="4344762" y="219753"/>
                </a:cubicBezTo>
                <a:cubicBezTo>
                  <a:pt x="4334285" y="219563"/>
                  <a:pt x="4323521" y="224801"/>
                  <a:pt x="4314568" y="222230"/>
                </a:cubicBezTo>
                <a:cubicBezTo>
                  <a:pt x="4310472" y="221087"/>
                  <a:pt x="4290279" y="212038"/>
                  <a:pt x="4294089" y="218610"/>
                </a:cubicBezTo>
                <a:cubicBezTo>
                  <a:pt x="4295613" y="220229"/>
                  <a:pt x="4288755" y="228421"/>
                  <a:pt x="4286088" y="229754"/>
                </a:cubicBezTo>
                <a:cubicBezTo>
                  <a:pt x="4278563" y="233374"/>
                  <a:pt x="4279230" y="221849"/>
                  <a:pt x="4271229" y="226230"/>
                </a:cubicBezTo>
                <a:cubicBezTo>
                  <a:pt x="4263228" y="230612"/>
                  <a:pt x="4246559" y="226135"/>
                  <a:pt x="4242082" y="230612"/>
                </a:cubicBezTo>
                <a:cubicBezTo>
                  <a:pt x="4245035" y="239565"/>
                  <a:pt x="4248940" y="240232"/>
                  <a:pt x="4255322" y="242327"/>
                </a:cubicBezTo>
                <a:cubicBezTo>
                  <a:pt x="4248940" y="249376"/>
                  <a:pt x="4239987" y="249567"/>
                  <a:pt x="4231034" y="251852"/>
                </a:cubicBezTo>
                <a:cubicBezTo>
                  <a:pt x="4222080" y="254138"/>
                  <a:pt x="4222652" y="250138"/>
                  <a:pt x="4213127" y="251090"/>
                </a:cubicBezTo>
                <a:cubicBezTo>
                  <a:pt x="4207888" y="251662"/>
                  <a:pt x="4178265" y="251186"/>
                  <a:pt x="4177503" y="257377"/>
                </a:cubicBezTo>
                <a:cubicBezTo>
                  <a:pt x="4189790" y="266807"/>
                  <a:pt x="4205602" y="259853"/>
                  <a:pt x="4219222" y="258806"/>
                </a:cubicBezTo>
                <a:cubicBezTo>
                  <a:pt x="4227033" y="258234"/>
                  <a:pt x="4232843" y="261187"/>
                  <a:pt x="4240749" y="259663"/>
                </a:cubicBezTo>
                <a:cubicBezTo>
                  <a:pt x="4248655" y="258139"/>
                  <a:pt x="4256656" y="254138"/>
                  <a:pt x="4264657" y="258139"/>
                </a:cubicBezTo>
                <a:cubicBezTo>
                  <a:pt x="4269038" y="260711"/>
                  <a:pt x="4270372" y="254138"/>
                  <a:pt x="4275229" y="254043"/>
                </a:cubicBezTo>
                <a:cubicBezTo>
                  <a:pt x="4280087" y="253948"/>
                  <a:pt x="4290946" y="256425"/>
                  <a:pt x="4297232" y="256425"/>
                </a:cubicBezTo>
                <a:cubicBezTo>
                  <a:pt x="4312768" y="257901"/>
                  <a:pt x="4328408" y="257710"/>
                  <a:pt x="4343905" y="255853"/>
                </a:cubicBezTo>
                <a:cubicBezTo>
                  <a:pt x="4349810" y="267664"/>
                  <a:pt x="4363717" y="266045"/>
                  <a:pt x="4375718" y="261949"/>
                </a:cubicBezTo>
                <a:cubicBezTo>
                  <a:pt x="4383643" y="260892"/>
                  <a:pt x="4391653" y="260634"/>
                  <a:pt x="4399626" y="261187"/>
                </a:cubicBezTo>
                <a:cubicBezTo>
                  <a:pt x="4408294" y="260425"/>
                  <a:pt x="4415247" y="266045"/>
                  <a:pt x="4423915" y="265187"/>
                </a:cubicBezTo>
                <a:cubicBezTo>
                  <a:pt x="4432582" y="264330"/>
                  <a:pt x="4430582" y="264140"/>
                  <a:pt x="4429249" y="266616"/>
                </a:cubicBezTo>
                <a:cubicBezTo>
                  <a:pt x="4428868" y="267473"/>
                  <a:pt x="4426296" y="267473"/>
                  <a:pt x="4427248" y="269283"/>
                </a:cubicBezTo>
                <a:cubicBezTo>
                  <a:pt x="4429058" y="269569"/>
                  <a:pt x="4433154" y="272998"/>
                  <a:pt x="4434964" y="272998"/>
                </a:cubicBezTo>
                <a:cubicBezTo>
                  <a:pt x="4399626" y="277570"/>
                  <a:pt x="4354668" y="264711"/>
                  <a:pt x="4322664" y="276903"/>
                </a:cubicBezTo>
                <a:cubicBezTo>
                  <a:pt x="4304566" y="283856"/>
                  <a:pt x="4263704" y="262044"/>
                  <a:pt x="4251417" y="285380"/>
                </a:cubicBezTo>
                <a:cubicBezTo>
                  <a:pt x="4249607" y="274808"/>
                  <a:pt x="4223032" y="278713"/>
                  <a:pt x="4220270" y="283856"/>
                </a:cubicBezTo>
                <a:cubicBezTo>
                  <a:pt x="4221794" y="289857"/>
                  <a:pt x="4229605" y="283666"/>
                  <a:pt x="4230367" y="288524"/>
                </a:cubicBezTo>
                <a:cubicBezTo>
                  <a:pt x="4229328" y="288390"/>
                  <a:pt x="4228357" y="289038"/>
                  <a:pt x="4228081" y="290048"/>
                </a:cubicBezTo>
                <a:cubicBezTo>
                  <a:pt x="4230557" y="292143"/>
                  <a:pt x="4234844" y="291191"/>
                  <a:pt x="4238749" y="293381"/>
                </a:cubicBezTo>
                <a:cubicBezTo>
                  <a:pt x="4242654" y="295572"/>
                  <a:pt x="4242082" y="299287"/>
                  <a:pt x="4232557" y="297858"/>
                </a:cubicBezTo>
                <a:cubicBezTo>
                  <a:pt x="4223032" y="296429"/>
                  <a:pt x="4213507" y="300906"/>
                  <a:pt x="4203982" y="300906"/>
                </a:cubicBezTo>
                <a:cubicBezTo>
                  <a:pt x="4205792" y="310145"/>
                  <a:pt x="4206554" y="313479"/>
                  <a:pt x="4192933" y="314241"/>
                </a:cubicBezTo>
                <a:cubicBezTo>
                  <a:pt x="4186895" y="315156"/>
                  <a:pt x="4180713" y="314336"/>
                  <a:pt x="4175121" y="311860"/>
                </a:cubicBezTo>
                <a:cubicBezTo>
                  <a:pt x="4168073" y="306240"/>
                  <a:pt x="4145689" y="315479"/>
                  <a:pt x="4141784" y="323480"/>
                </a:cubicBezTo>
                <a:cubicBezTo>
                  <a:pt x="4152928" y="331862"/>
                  <a:pt x="4172931" y="317670"/>
                  <a:pt x="4185313" y="321194"/>
                </a:cubicBezTo>
                <a:cubicBezTo>
                  <a:pt x="4194076" y="332148"/>
                  <a:pt x="4204268" y="313955"/>
                  <a:pt x="4214841" y="319575"/>
                </a:cubicBezTo>
                <a:cubicBezTo>
                  <a:pt x="4214841" y="331481"/>
                  <a:pt x="4220651" y="324433"/>
                  <a:pt x="4229510" y="320051"/>
                </a:cubicBezTo>
                <a:cubicBezTo>
                  <a:pt x="4234748" y="317384"/>
                  <a:pt x="4244273" y="330338"/>
                  <a:pt x="4253798" y="330338"/>
                </a:cubicBezTo>
                <a:cubicBezTo>
                  <a:pt x="4262761" y="331472"/>
                  <a:pt x="4271858" y="330224"/>
                  <a:pt x="4280182" y="326719"/>
                </a:cubicBezTo>
                <a:cubicBezTo>
                  <a:pt x="4282849" y="325290"/>
                  <a:pt x="4289898" y="330719"/>
                  <a:pt x="4296565" y="330434"/>
                </a:cubicBezTo>
                <a:cubicBezTo>
                  <a:pt x="4303233" y="330148"/>
                  <a:pt x="4309996" y="329672"/>
                  <a:pt x="4316663" y="328910"/>
                </a:cubicBezTo>
                <a:cubicBezTo>
                  <a:pt x="4332646" y="326557"/>
                  <a:pt x="4348801" y="325538"/>
                  <a:pt x="4364955" y="325862"/>
                </a:cubicBezTo>
                <a:cubicBezTo>
                  <a:pt x="4376671" y="331434"/>
                  <a:pt x="4390158" y="331986"/>
                  <a:pt x="4402293" y="327386"/>
                </a:cubicBezTo>
                <a:cubicBezTo>
                  <a:pt x="4434869" y="335387"/>
                  <a:pt x="4468111" y="324338"/>
                  <a:pt x="4501067" y="325862"/>
                </a:cubicBezTo>
                <a:cubicBezTo>
                  <a:pt x="4511545" y="337482"/>
                  <a:pt x="4440203" y="334148"/>
                  <a:pt x="4415342" y="336244"/>
                </a:cubicBezTo>
                <a:cubicBezTo>
                  <a:pt x="4404769" y="337196"/>
                  <a:pt x="4352572" y="331577"/>
                  <a:pt x="4348667" y="344531"/>
                </a:cubicBezTo>
                <a:cubicBezTo>
                  <a:pt x="4360764" y="350531"/>
                  <a:pt x="4376576" y="349103"/>
                  <a:pt x="4390672" y="349103"/>
                </a:cubicBezTo>
                <a:cubicBezTo>
                  <a:pt x="4400960" y="349103"/>
                  <a:pt x="4398673" y="344340"/>
                  <a:pt x="4409056" y="347388"/>
                </a:cubicBezTo>
                <a:cubicBezTo>
                  <a:pt x="4413837" y="348626"/>
                  <a:pt x="4418790" y="349103"/>
                  <a:pt x="4423724" y="348817"/>
                </a:cubicBezTo>
                <a:cubicBezTo>
                  <a:pt x="4434106" y="348436"/>
                  <a:pt x="4444394" y="345769"/>
                  <a:pt x="4454776" y="345769"/>
                </a:cubicBezTo>
                <a:cubicBezTo>
                  <a:pt x="4472235" y="346007"/>
                  <a:pt x="4489656" y="343959"/>
                  <a:pt x="4506592" y="339673"/>
                </a:cubicBezTo>
                <a:cubicBezTo>
                  <a:pt x="4522794" y="337263"/>
                  <a:pt x="4539196" y="336530"/>
                  <a:pt x="4555550" y="337482"/>
                </a:cubicBezTo>
                <a:cubicBezTo>
                  <a:pt x="4551931" y="350150"/>
                  <a:pt x="4545930" y="350627"/>
                  <a:pt x="4563646" y="352055"/>
                </a:cubicBezTo>
                <a:cubicBezTo>
                  <a:pt x="4576981" y="353198"/>
                  <a:pt x="4590602" y="352341"/>
                  <a:pt x="4604032" y="353198"/>
                </a:cubicBezTo>
                <a:cubicBezTo>
                  <a:pt x="4625654" y="354532"/>
                  <a:pt x="4667564" y="351198"/>
                  <a:pt x="4667564" y="356913"/>
                </a:cubicBezTo>
                <a:cubicBezTo>
                  <a:pt x="4662897" y="360056"/>
                  <a:pt x="4657467" y="356151"/>
                  <a:pt x="4652800" y="360056"/>
                </a:cubicBezTo>
                <a:cubicBezTo>
                  <a:pt x="4660706" y="359294"/>
                  <a:pt x="4665183" y="372725"/>
                  <a:pt x="4671850" y="363200"/>
                </a:cubicBezTo>
                <a:cubicBezTo>
                  <a:pt x="4671089" y="371677"/>
                  <a:pt x="4702902" y="374630"/>
                  <a:pt x="4708331" y="374058"/>
                </a:cubicBezTo>
                <a:cubicBezTo>
                  <a:pt x="4702902" y="384917"/>
                  <a:pt x="4774244" y="380916"/>
                  <a:pt x="4783769" y="381964"/>
                </a:cubicBezTo>
                <a:cubicBezTo>
                  <a:pt x="4798438" y="387774"/>
                  <a:pt x="4814440" y="387107"/>
                  <a:pt x="4829394" y="391489"/>
                </a:cubicBezTo>
                <a:cubicBezTo>
                  <a:pt x="4839491" y="394442"/>
                  <a:pt x="4831109" y="395870"/>
                  <a:pt x="4817869" y="393394"/>
                </a:cubicBezTo>
                <a:lnTo>
                  <a:pt x="4787675" y="390822"/>
                </a:lnTo>
                <a:cubicBezTo>
                  <a:pt x="4757290" y="386345"/>
                  <a:pt x="4728715" y="384631"/>
                  <a:pt x="4700140" y="382250"/>
                </a:cubicBezTo>
                <a:cubicBezTo>
                  <a:pt x="4667469" y="379583"/>
                  <a:pt x="4634893" y="376344"/>
                  <a:pt x="4600223" y="374249"/>
                </a:cubicBezTo>
                <a:cubicBezTo>
                  <a:pt x="4520594" y="369296"/>
                  <a:pt x="4441060" y="378249"/>
                  <a:pt x="4361526" y="374249"/>
                </a:cubicBezTo>
                <a:cubicBezTo>
                  <a:pt x="4361526" y="381392"/>
                  <a:pt x="4353525" y="377582"/>
                  <a:pt x="4344000" y="375773"/>
                </a:cubicBezTo>
                <a:cubicBezTo>
                  <a:pt x="4326093" y="373868"/>
                  <a:pt x="4308014" y="374477"/>
                  <a:pt x="4290279" y="377582"/>
                </a:cubicBezTo>
                <a:cubicBezTo>
                  <a:pt x="4278563" y="379011"/>
                  <a:pt x="4260085" y="375773"/>
                  <a:pt x="4252179" y="381107"/>
                </a:cubicBezTo>
                <a:cubicBezTo>
                  <a:pt x="4241130" y="388060"/>
                  <a:pt x="4226843" y="379678"/>
                  <a:pt x="4214841" y="381107"/>
                </a:cubicBezTo>
                <a:cubicBezTo>
                  <a:pt x="4204773" y="383459"/>
                  <a:pt x="4194267" y="383135"/>
                  <a:pt x="4184361" y="380154"/>
                </a:cubicBezTo>
                <a:cubicBezTo>
                  <a:pt x="4182075" y="381869"/>
                  <a:pt x="4179027" y="385679"/>
                  <a:pt x="4182075" y="387965"/>
                </a:cubicBezTo>
                <a:cubicBezTo>
                  <a:pt x="4185123" y="390251"/>
                  <a:pt x="4187599" y="385202"/>
                  <a:pt x="4190933" y="385869"/>
                </a:cubicBezTo>
                <a:cubicBezTo>
                  <a:pt x="4196115" y="388146"/>
                  <a:pt x="4201668" y="389470"/>
                  <a:pt x="4207316" y="389775"/>
                </a:cubicBezTo>
                <a:cubicBezTo>
                  <a:pt x="4241606" y="394537"/>
                  <a:pt x="4294375" y="381488"/>
                  <a:pt x="4325903" y="397299"/>
                </a:cubicBezTo>
                <a:cubicBezTo>
                  <a:pt x="4319806" y="398537"/>
                  <a:pt x="4315044" y="401395"/>
                  <a:pt x="4318187" y="407396"/>
                </a:cubicBezTo>
                <a:cubicBezTo>
                  <a:pt x="4319711" y="401300"/>
                  <a:pt x="4350763" y="393965"/>
                  <a:pt x="4355525" y="398728"/>
                </a:cubicBezTo>
                <a:cubicBezTo>
                  <a:pt x="4348381" y="413015"/>
                  <a:pt x="4357049" y="405967"/>
                  <a:pt x="4364193" y="403490"/>
                </a:cubicBezTo>
                <a:cubicBezTo>
                  <a:pt x="4376251" y="399528"/>
                  <a:pt x="4389291" y="399700"/>
                  <a:pt x="4401245" y="403967"/>
                </a:cubicBezTo>
                <a:cubicBezTo>
                  <a:pt x="4408294" y="405967"/>
                  <a:pt x="4415437" y="398252"/>
                  <a:pt x="4421629" y="405110"/>
                </a:cubicBezTo>
                <a:cubicBezTo>
                  <a:pt x="4414961" y="411301"/>
                  <a:pt x="4402103" y="403490"/>
                  <a:pt x="4395911" y="411301"/>
                </a:cubicBezTo>
                <a:cubicBezTo>
                  <a:pt x="4407341" y="417587"/>
                  <a:pt x="4417628" y="409586"/>
                  <a:pt x="4428106" y="411301"/>
                </a:cubicBezTo>
                <a:cubicBezTo>
                  <a:pt x="4435316" y="412444"/>
                  <a:pt x="4442622" y="412891"/>
                  <a:pt x="4449918" y="412634"/>
                </a:cubicBezTo>
                <a:cubicBezTo>
                  <a:pt x="4457157" y="412349"/>
                  <a:pt x="4459062" y="400538"/>
                  <a:pt x="4466682" y="398728"/>
                </a:cubicBezTo>
                <a:cubicBezTo>
                  <a:pt x="4472492" y="404824"/>
                  <a:pt x="4476493" y="400252"/>
                  <a:pt x="4482017" y="397490"/>
                </a:cubicBezTo>
                <a:cubicBezTo>
                  <a:pt x="4491352" y="393013"/>
                  <a:pt x="4506592" y="407205"/>
                  <a:pt x="4513354" y="398728"/>
                </a:cubicBezTo>
                <a:cubicBezTo>
                  <a:pt x="4538405" y="405776"/>
                  <a:pt x="4564218" y="402824"/>
                  <a:pt x="4589554" y="401967"/>
                </a:cubicBezTo>
                <a:cubicBezTo>
                  <a:pt x="4603080" y="403490"/>
                  <a:pt x="4631750" y="399680"/>
                  <a:pt x="4638132" y="410444"/>
                </a:cubicBezTo>
                <a:cubicBezTo>
                  <a:pt x="4652515" y="412311"/>
                  <a:pt x="4666974" y="413454"/>
                  <a:pt x="4681471" y="413873"/>
                </a:cubicBezTo>
                <a:cubicBezTo>
                  <a:pt x="4690139" y="413777"/>
                  <a:pt x="4696330" y="405681"/>
                  <a:pt x="4704712" y="411968"/>
                </a:cubicBezTo>
                <a:cubicBezTo>
                  <a:pt x="4704712" y="411968"/>
                  <a:pt x="4722999" y="414159"/>
                  <a:pt x="4709760" y="417587"/>
                </a:cubicBezTo>
                <a:cubicBezTo>
                  <a:pt x="4707760" y="418159"/>
                  <a:pt x="4702140" y="417683"/>
                  <a:pt x="4700235" y="418921"/>
                </a:cubicBezTo>
                <a:cubicBezTo>
                  <a:pt x="4691091" y="420445"/>
                  <a:pt x="4699758" y="427208"/>
                  <a:pt x="4694711" y="431399"/>
                </a:cubicBezTo>
                <a:cubicBezTo>
                  <a:pt x="4717723" y="436171"/>
                  <a:pt x="4741012" y="439514"/>
                  <a:pt x="4764434" y="441400"/>
                </a:cubicBezTo>
                <a:cubicBezTo>
                  <a:pt x="4776140" y="443543"/>
                  <a:pt x="4787979" y="444943"/>
                  <a:pt x="4799866" y="445591"/>
                </a:cubicBezTo>
                <a:cubicBezTo>
                  <a:pt x="4818345" y="445210"/>
                  <a:pt x="4823489" y="448639"/>
                  <a:pt x="4807582" y="449782"/>
                </a:cubicBezTo>
                <a:cubicBezTo>
                  <a:pt x="4788341" y="451211"/>
                  <a:pt x="4768720" y="445210"/>
                  <a:pt x="4749670" y="446448"/>
                </a:cubicBezTo>
                <a:cubicBezTo>
                  <a:pt x="4746812" y="446639"/>
                  <a:pt x="4703188" y="441781"/>
                  <a:pt x="4712713" y="451782"/>
                </a:cubicBezTo>
                <a:cubicBezTo>
                  <a:pt x="4721095" y="460164"/>
                  <a:pt x="4735573" y="463022"/>
                  <a:pt x="4746812" y="466451"/>
                </a:cubicBezTo>
                <a:cubicBezTo>
                  <a:pt x="4739478" y="475500"/>
                  <a:pt x="4760243" y="483215"/>
                  <a:pt x="4764719" y="475976"/>
                </a:cubicBezTo>
                <a:cubicBezTo>
                  <a:pt x="4764719" y="486834"/>
                  <a:pt x="4774244" y="476833"/>
                  <a:pt x="4778530" y="478071"/>
                </a:cubicBezTo>
                <a:cubicBezTo>
                  <a:pt x="4782817" y="479309"/>
                  <a:pt x="4785960" y="485691"/>
                  <a:pt x="4790817" y="484929"/>
                </a:cubicBezTo>
                <a:cubicBezTo>
                  <a:pt x="4798247" y="483786"/>
                  <a:pt x="4820917" y="482643"/>
                  <a:pt x="4826155" y="491501"/>
                </a:cubicBezTo>
                <a:cubicBezTo>
                  <a:pt x="4822250" y="493025"/>
                  <a:pt x="4819202" y="489120"/>
                  <a:pt x="4816059" y="491501"/>
                </a:cubicBezTo>
                <a:cubicBezTo>
                  <a:pt x="4823298" y="499121"/>
                  <a:pt x="4835109" y="497788"/>
                  <a:pt x="4844634" y="501026"/>
                </a:cubicBezTo>
                <a:cubicBezTo>
                  <a:pt x="4854121" y="504341"/>
                  <a:pt x="4864027" y="506265"/>
                  <a:pt x="4874066" y="506742"/>
                </a:cubicBezTo>
                <a:cubicBezTo>
                  <a:pt x="4920453" y="511123"/>
                  <a:pt x="4954362" y="496645"/>
                  <a:pt x="4961220" y="506742"/>
                </a:cubicBezTo>
                <a:cubicBezTo>
                  <a:pt x="4961220" y="509313"/>
                  <a:pt x="4957219" y="513409"/>
                  <a:pt x="4951028" y="514171"/>
                </a:cubicBezTo>
                <a:cubicBezTo>
                  <a:pt x="4942932" y="514361"/>
                  <a:pt x="4934836" y="513847"/>
                  <a:pt x="4926835" y="512647"/>
                </a:cubicBezTo>
                <a:cubicBezTo>
                  <a:pt x="4907089" y="515333"/>
                  <a:pt x="4887220" y="516952"/>
                  <a:pt x="4867303" y="517505"/>
                </a:cubicBezTo>
                <a:cubicBezTo>
                  <a:pt x="4854902" y="516238"/>
                  <a:pt x="4842377" y="516847"/>
                  <a:pt x="4830156" y="519314"/>
                </a:cubicBezTo>
                <a:cubicBezTo>
                  <a:pt x="4818440" y="523220"/>
                  <a:pt x="4779293" y="515028"/>
                  <a:pt x="4784722" y="533221"/>
                </a:cubicBezTo>
                <a:cubicBezTo>
                  <a:pt x="4798666" y="535507"/>
                  <a:pt x="4812820" y="536212"/>
                  <a:pt x="4826918" y="535317"/>
                </a:cubicBezTo>
                <a:cubicBezTo>
                  <a:pt x="4819488" y="542746"/>
                  <a:pt x="4829108" y="548461"/>
                  <a:pt x="4834251" y="550556"/>
                </a:cubicBezTo>
                <a:cubicBezTo>
                  <a:pt x="4846863" y="554423"/>
                  <a:pt x="4860179" y="555366"/>
                  <a:pt x="4873209" y="553319"/>
                </a:cubicBezTo>
                <a:cubicBezTo>
                  <a:pt x="4891973" y="551604"/>
                  <a:pt x="4909975" y="553890"/>
                  <a:pt x="4928073" y="549413"/>
                </a:cubicBezTo>
                <a:cubicBezTo>
                  <a:pt x="4940836" y="546175"/>
                  <a:pt x="4946075" y="552747"/>
                  <a:pt x="4931978" y="557034"/>
                </a:cubicBezTo>
                <a:cubicBezTo>
                  <a:pt x="4924073" y="559034"/>
                  <a:pt x="4910833" y="553414"/>
                  <a:pt x="4901879" y="557034"/>
                </a:cubicBezTo>
                <a:cubicBezTo>
                  <a:pt x="4892926" y="560653"/>
                  <a:pt x="4882543" y="556938"/>
                  <a:pt x="4873304" y="557986"/>
                </a:cubicBezTo>
                <a:cubicBezTo>
                  <a:pt x="4864065" y="559034"/>
                  <a:pt x="4856921" y="564749"/>
                  <a:pt x="4847396" y="565415"/>
                </a:cubicBezTo>
                <a:cubicBezTo>
                  <a:pt x="4838481" y="564787"/>
                  <a:pt x="4829527" y="566025"/>
                  <a:pt x="4821107" y="569035"/>
                </a:cubicBezTo>
                <a:cubicBezTo>
                  <a:pt x="4809487" y="574750"/>
                  <a:pt x="4825108" y="579131"/>
                  <a:pt x="4814916" y="588085"/>
                </a:cubicBezTo>
                <a:cubicBezTo>
                  <a:pt x="4807868" y="594276"/>
                  <a:pt x="4802914" y="595514"/>
                  <a:pt x="4802914" y="605611"/>
                </a:cubicBezTo>
                <a:cubicBezTo>
                  <a:pt x="4802724" y="610278"/>
                  <a:pt x="4802438" y="615803"/>
                  <a:pt x="4796818" y="617136"/>
                </a:cubicBezTo>
                <a:cubicBezTo>
                  <a:pt x="4799866" y="622470"/>
                  <a:pt x="4804629" y="618470"/>
                  <a:pt x="4803867" y="620279"/>
                </a:cubicBezTo>
                <a:cubicBezTo>
                  <a:pt x="4820888" y="625956"/>
                  <a:pt x="4839071" y="627261"/>
                  <a:pt x="4856731" y="624089"/>
                </a:cubicBezTo>
                <a:cubicBezTo>
                  <a:pt x="4863112" y="622851"/>
                  <a:pt x="4885973" y="620279"/>
                  <a:pt x="4891687" y="624947"/>
                </a:cubicBezTo>
                <a:cubicBezTo>
                  <a:pt x="4877495" y="634948"/>
                  <a:pt x="4813964" y="619136"/>
                  <a:pt x="4813964" y="639710"/>
                </a:cubicBezTo>
                <a:cubicBezTo>
                  <a:pt x="4823583" y="636091"/>
                  <a:pt x="4830918" y="645616"/>
                  <a:pt x="4840443" y="645616"/>
                </a:cubicBezTo>
                <a:cubicBezTo>
                  <a:pt x="4849044" y="644625"/>
                  <a:pt x="4857464" y="648664"/>
                  <a:pt x="4862065" y="655998"/>
                </a:cubicBezTo>
                <a:cubicBezTo>
                  <a:pt x="4871590" y="642282"/>
                  <a:pt x="4894069" y="658760"/>
                  <a:pt x="4900165" y="663809"/>
                </a:cubicBezTo>
                <a:cubicBezTo>
                  <a:pt x="4910833" y="663142"/>
                  <a:pt x="4923596" y="670762"/>
                  <a:pt x="4932645" y="667333"/>
                </a:cubicBezTo>
                <a:cubicBezTo>
                  <a:pt x="4941694" y="663904"/>
                  <a:pt x="4952076" y="668285"/>
                  <a:pt x="4964077" y="668285"/>
                </a:cubicBezTo>
                <a:cubicBezTo>
                  <a:pt x="4975974" y="669562"/>
                  <a:pt x="4987947" y="669848"/>
                  <a:pt x="4999891" y="669143"/>
                </a:cubicBezTo>
                <a:cubicBezTo>
                  <a:pt x="5008559" y="668000"/>
                  <a:pt x="5017322" y="673143"/>
                  <a:pt x="5025895" y="670381"/>
                </a:cubicBezTo>
                <a:cubicBezTo>
                  <a:pt x="5028276" y="669619"/>
                  <a:pt x="5044945" y="674286"/>
                  <a:pt x="5042658" y="677048"/>
                </a:cubicBezTo>
                <a:cubicBezTo>
                  <a:pt x="5040373" y="679811"/>
                  <a:pt x="5013131" y="680382"/>
                  <a:pt x="5007130" y="679811"/>
                </a:cubicBezTo>
                <a:cubicBezTo>
                  <a:pt x="4994843" y="678477"/>
                  <a:pt x="4952457" y="673334"/>
                  <a:pt x="4964839" y="693241"/>
                </a:cubicBezTo>
                <a:cubicBezTo>
                  <a:pt x="4970745" y="702766"/>
                  <a:pt x="4926739" y="706862"/>
                  <a:pt x="4921215" y="713625"/>
                </a:cubicBezTo>
                <a:cubicBezTo>
                  <a:pt x="4919119" y="716196"/>
                  <a:pt x="4924930" y="716768"/>
                  <a:pt x="4920262" y="722006"/>
                </a:cubicBezTo>
                <a:cubicBezTo>
                  <a:pt x="4917405" y="724388"/>
                  <a:pt x="4910357" y="720959"/>
                  <a:pt x="4914071" y="725626"/>
                </a:cubicBezTo>
                <a:cubicBezTo>
                  <a:pt x="4917786" y="730293"/>
                  <a:pt x="4954838" y="726483"/>
                  <a:pt x="4950076" y="737818"/>
                </a:cubicBezTo>
                <a:cubicBezTo>
                  <a:pt x="4940265" y="738866"/>
                  <a:pt x="4916738" y="733246"/>
                  <a:pt x="4907213" y="735342"/>
                </a:cubicBezTo>
                <a:cubicBezTo>
                  <a:pt x="4902670" y="736151"/>
                  <a:pt x="4898384" y="738047"/>
                  <a:pt x="4894736" y="740866"/>
                </a:cubicBezTo>
                <a:cubicBezTo>
                  <a:pt x="4890773" y="738904"/>
                  <a:pt x="4886125" y="738904"/>
                  <a:pt x="4882162" y="740866"/>
                </a:cubicBezTo>
                <a:cubicBezTo>
                  <a:pt x="4869494" y="745247"/>
                  <a:pt x="4852921" y="736389"/>
                  <a:pt x="4846539" y="748962"/>
                </a:cubicBezTo>
                <a:cubicBezTo>
                  <a:pt x="4839871" y="744104"/>
                  <a:pt x="4833966" y="755630"/>
                  <a:pt x="4830346" y="750772"/>
                </a:cubicBezTo>
                <a:cubicBezTo>
                  <a:pt x="4821393" y="739056"/>
                  <a:pt x="4825679" y="753344"/>
                  <a:pt x="4816154" y="752105"/>
                </a:cubicBezTo>
                <a:cubicBezTo>
                  <a:pt x="4816154" y="745533"/>
                  <a:pt x="4808439" y="740866"/>
                  <a:pt x="4803010" y="748962"/>
                </a:cubicBezTo>
                <a:cubicBezTo>
                  <a:pt x="4804533" y="753820"/>
                  <a:pt x="4815201" y="755344"/>
                  <a:pt x="4808439" y="761440"/>
                </a:cubicBezTo>
                <a:cubicBezTo>
                  <a:pt x="4811963" y="764393"/>
                  <a:pt x="4813678" y="758963"/>
                  <a:pt x="4816630" y="758392"/>
                </a:cubicBezTo>
                <a:cubicBezTo>
                  <a:pt x="4819459" y="759363"/>
                  <a:pt x="4822098" y="760811"/>
                  <a:pt x="4824441" y="762678"/>
                </a:cubicBezTo>
                <a:cubicBezTo>
                  <a:pt x="4834633" y="766298"/>
                  <a:pt x="4843491" y="761345"/>
                  <a:pt x="4853016" y="759916"/>
                </a:cubicBezTo>
                <a:cubicBezTo>
                  <a:pt x="4857016" y="759154"/>
                  <a:pt x="4867303" y="765631"/>
                  <a:pt x="4869494" y="759916"/>
                </a:cubicBezTo>
                <a:cubicBezTo>
                  <a:pt x="4872637" y="751725"/>
                  <a:pt x="4878734" y="754201"/>
                  <a:pt x="4874543" y="761250"/>
                </a:cubicBezTo>
                <a:cubicBezTo>
                  <a:pt x="4881305" y="766869"/>
                  <a:pt x="4906451" y="759249"/>
                  <a:pt x="4914642" y="758297"/>
                </a:cubicBezTo>
                <a:cubicBezTo>
                  <a:pt x="4914642" y="758297"/>
                  <a:pt x="4935884" y="758297"/>
                  <a:pt x="4936741" y="761250"/>
                </a:cubicBezTo>
                <a:cubicBezTo>
                  <a:pt x="4958839" y="767441"/>
                  <a:pt x="5004368" y="757059"/>
                  <a:pt x="4993891" y="768393"/>
                </a:cubicBezTo>
                <a:cubicBezTo>
                  <a:pt x="4971126" y="769917"/>
                  <a:pt x="4965125" y="772108"/>
                  <a:pt x="4942551" y="774489"/>
                </a:cubicBezTo>
                <a:cubicBezTo>
                  <a:pt x="4945704" y="777251"/>
                  <a:pt x="4949790" y="778718"/>
                  <a:pt x="4953981" y="778585"/>
                </a:cubicBezTo>
                <a:cubicBezTo>
                  <a:pt x="4970364" y="781538"/>
                  <a:pt x="5033705" y="776966"/>
                  <a:pt x="5056089" y="781538"/>
                </a:cubicBezTo>
                <a:cubicBezTo>
                  <a:pt x="5060947" y="782585"/>
                  <a:pt x="5055518" y="788681"/>
                  <a:pt x="5046564" y="786967"/>
                </a:cubicBezTo>
                <a:cubicBezTo>
                  <a:pt x="5037544" y="784186"/>
                  <a:pt x="5027838" y="784662"/>
                  <a:pt x="5019132" y="788301"/>
                </a:cubicBezTo>
                <a:cubicBezTo>
                  <a:pt x="5005416" y="783347"/>
                  <a:pt x="4994557" y="791158"/>
                  <a:pt x="4985032" y="792872"/>
                </a:cubicBezTo>
                <a:cubicBezTo>
                  <a:pt x="4962553" y="796778"/>
                  <a:pt x="4939789" y="790396"/>
                  <a:pt x="4917214" y="793825"/>
                </a:cubicBezTo>
                <a:cubicBezTo>
                  <a:pt x="4905594" y="795444"/>
                  <a:pt x="4874447" y="795254"/>
                  <a:pt x="4867494" y="806398"/>
                </a:cubicBezTo>
                <a:cubicBezTo>
                  <a:pt x="4873495" y="809351"/>
                  <a:pt x="4878352" y="798492"/>
                  <a:pt x="4882258" y="808684"/>
                </a:cubicBezTo>
                <a:cubicBezTo>
                  <a:pt x="4888354" y="806112"/>
                  <a:pt x="4892926" y="813542"/>
                  <a:pt x="4897879" y="815637"/>
                </a:cubicBezTo>
                <a:cubicBezTo>
                  <a:pt x="4916452" y="815637"/>
                  <a:pt x="4951505" y="809541"/>
                  <a:pt x="4953791" y="815637"/>
                </a:cubicBezTo>
                <a:cubicBezTo>
                  <a:pt x="4956077" y="821733"/>
                  <a:pt x="4917786" y="816780"/>
                  <a:pt x="4902165" y="821733"/>
                </a:cubicBezTo>
                <a:cubicBezTo>
                  <a:pt x="4893973" y="824400"/>
                  <a:pt x="4892640" y="828877"/>
                  <a:pt x="4883115" y="828877"/>
                </a:cubicBezTo>
                <a:cubicBezTo>
                  <a:pt x="4878257" y="828877"/>
                  <a:pt x="4872542" y="829163"/>
                  <a:pt x="4870256" y="834306"/>
                </a:cubicBezTo>
                <a:cubicBezTo>
                  <a:pt x="4877019" y="839192"/>
                  <a:pt x="4885782" y="840364"/>
                  <a:pt x="4893593" y="837450"/>
                </a:cubicBezTo>
                <a:cubicBezTo>
                  <a:pt x="4896926" y="833830"/>
                  <a:pt x="4905213" y="836687"/>
                  <a:pt x="4905213" y="838973"/>
                </a:cubicBezTo>
                <a:cubicBezTo>
                  <a:pt x="4914795" y="840145"/>
                  <a:pt x="4924510" y="839364"/>
                  <a:pt x="4933788" y="836687"/>
                </a:cubicBezTo>
                <a:cubicBezTo>
                  <a:pt x="4942084" y="839535"/>
                  <a:pt x="4950828" y="840888"/>
                  <a:pt x="4959601" y="840688"/>
                </a:cubicBezTo>
                <a:cubicBezTo>
                  <a:pt x="4974460" y="840688"/>
                  <a:pt x="4998748" y="834306"/>
                  <a:pt x="5003035" y="840688"/>
                </a:cubicBezTo>
                <a:cubicBezTo>
                  <a:pt x="4983604" y="852594"/>
                  <a:pt x="4949695" y="837354"/>
                  <a:pt x="4932264" y="848403"/>
                </a:cubicBezTo>
                <a:cubicBezTo>
                  <a:pt x="4933312" y="851737"/>
                  <a:pt x="4940075" y="849451"/>
                  <a:pt x="4939217" y="854690"/>
                </a:cubicBezTo>
                <a:cubicBezTo>
                  <a:pt x="4930168" y="850880"/>
                  <a:pt x="4930550" y="861262"/>
                  <a:pt x="4922739" y="864215"/>
                </a:cubicBezTo>
                <a:cubicBezTo>
                  <a:pt x="4914928" y="867167"/>
                  <a:pt x="4913214" y="858595"/>
                  <a:pt x="4913214" y="868120"/>
                </a:cubicBezTo>
                <a:cubicBezTo>
                  <a:pt x="4907785" y="872692"/>
                  <a:pt x="4902165" y="863548"/>
                  <a:pt x="4896831" y="868882"/>
                </a:cubicBezTo>
                <a:cubicBezTo>
                  <a:pt x="4890830" y="863262"/>
                  <a:pt x="4884544" y="871359"/>
                  <a:pt x="4877781" y="869644"/>
                </a:cubicBezTo>
                <a:cubicBezTo>
                  <a:pt x="4866161" y="878312"/>
                  <a:pt x="4856445" y="868596"/>
                  <a:pt x="4849777" y="882026"/>
                </a:cubicBezTo>
                <a:cubicBezTo>
                  <a:pt x="4840348" y="884027"/>
                  <a:pt x="4832918" y="877931"/>
                  <a:pt x="4835966" y="894028"/>
                </a:cubicBezTo>
                <a:cubicBezTo>
                  <a:pt x="4837871" y="904410"/>
                  <a:pt x="4846348" y="901172"/>
                  <a:pt x="4854159" y="902981"/>
                </a:cubicBezTo>
                <a:cubicBezTo>
                  <a:pt x="4866704" y="905534"/>
                  <a:pt x="4879457" y="906877"/>
                  <a:pt x="4892259" y="906982"/>
                </a:cubicBezTo>
                <a:cubicBezTo>
                  <a:pt x="4889687" y="915650"/>
                  <a:pt x="4865780" y="910601"/>
                  <a:pt x="4881400" y="923270"/>
                </a:cubicBezTo>
                <a:cubicBezTo>
                  <a:pt x="4877400" y="931271"/>
                  <a:pt x="4867399" y="933652"/>
                  <a:pt x="4860636" y="938319"/>
                </a:cubicBezTo>
                <a:cubicBezTo>
                  <a:pt x="4852254" y="944129"/>
                  <a:pt x="4847301" y="940415"/>
                  <a:pt x="4837299" y="943558"/>
                </a:cubicBezTo>
                <a:cubicBezTo>
                  <a:pt x="4825698" y="947720"/>
                  <a:pt x="4813430" y="949721"/>
                  <a:pt x="4801105" y="949463"/>
                </a:cubicBezTo>
                <a:cubicBezTo>
                  <a:pt x="4792532" y="948987"/>
                  <a:pt x="4781198" y="945368"/>
                  <a:pt x="4773482" y="948987"/>
                </a:cubicBezTo>
                <a:cubicBezTo>
                  <a:pt x="4760623" y="955083"/>
                  <a:pt x="4759100" y="945939"/>
                  <a:pt x="4747003" y="952226"/>
                </a:cubicBezTo>
                <a:cubicBezTo>
                  <a:pt x="4744621" y="953464"/>
                  <a:pt x="4742145" y="947368"/>
                  <a:pt x="4737478" y="947368"/>
                </a:cubicBezTo>
                <a:cubicBezTo>
                  <a:pt x="4735859" y="955750"/>
                  <a:pt x="4727667" y="956893"/>
                  <a:pt x="4721095" y="956893"/>
                </a:cubicBezTo>
                <a:cubicBezTo>
                  <a:pt x="4702997" y="957941"/>
                  <a:pt x="4688424" y="965656"/>
                  <a:pt x="4669374" y="963751"/>
                </a:cubicBezTo>
                <a:cubicBezTo>
                  <a:pt x="4660135" y="962798"/>
                  <a:pt x="4658230" y="971466"/>
                  <a:pt x="4651753" y="967656"/>
                </a:cubicBezTo>
                <a:cubicBezTo>
                  <a:pt x="4646514" y="964180"/>
                  <a:pt x="4640161" y="962789"/>
                  <a:pt x="4633941" y="963751"/>
                </a:cubicBezTo>
                <a:cubicBezTo>
                  <a:pt x="4619844" y="964132"/>
                  <a:pt x="4601746" y="962322"/>
                  <a:pt x="4593555" y="976610"/>
                </a:cubicBezTo>
                <a:cubicBezTo>
                  <a:pt x="4587935" y="968513"/>
                  <a:pt x="4585554" y="979848"/>
                  <a:pt x="4579458" y="979372"/>
                </a:cubicBezTo>
                <a:cubicBezTo>
                  <a:pt x="4573362" y="978896"/>
                  <a:pt x="4573743" y="971371"/>
                  <a:pt x="4566694" y="972228"/>
                </a:cubicBezTo>
                <a:cubicBezTo>
                  <a:pt x="4563075" y="973085"/>
                  <a:pt x="4559551" y="974038"/>
                  <a:pt x="4556027" y="975086"/>
                </a:cubicBezTo>
                <a:cubicBezTo>
                  <a:pt x="4547835" y="976705"/>
                  <a:pt x="4542691" y="982420"/>
                  <a:pt x="4533166" y="983087"/>
                </a:cubicBezTo>
                <a:cubicBezTo>
                  <a:pt x="4523603" y="982820"/>
                  <a:pt x="4514031" y="983496"/>
                  <a:pt x="4504591" y="985087"/>
                </a:cubicBezTo>
                <a:cubicBezTo>
                  <a:pt x="4497162" y="987468"/>
                  <a:pt x="4482303" y="993850"/>
                  <a:pt x="4478588" y="981277"/>
                </a:cubicBezTo>
                <a:cubicBezTo>
                  <a:pt x="4471635" y="980896"/>
                  <a:pt x="4475540" y="984230"/>
                  <a:pt x="4473921" y="987563"/>
                </a:cubicBezTo>
                <a:cubicBezTo>
                  <a:pt x="4470816" y="988411"/>
                  <a:pt x="4467615" y="988887"/>
                  <a:pt x="4464396" y="988992"/>
                </a:cubicBezTo>
                <a:cubicBezTo>
                  <a:pt x="4455443" y="990707"/>
                  <a:pt x="4459538" y="998517"/>
                  <a:pt x="4449537" y="998517"/>
                </a:cubicBezTo>
                <a:cubicBezTo>
                  <a:pt x="4443060" y="998708"/>
                  <a:pt x="4442869" y="990802"/>
                  <a:pt x="4438964" y="991850"/>
                </a:cubicBezTo>
                <a:cubicBezTo>
                  <a:pt x="4436393" y="994993"/>
                  <a:pt x="4440203" y="1000422"/>
                  <a:pt x="4435059" y="1001946"/>
                </a:cubicBezTo>
                <a:cubicBezTo>
                  <a:pt x="4431554" y="1001851"/>
                  <a:pt x="4428087" y="1002641"/>
                  <a:pt x="4424962" y="1004232"/>
                </a:cubicBezTo>
                <a:cubicBezTo>
                  <a:pt x="4433440" y="1016615"/>
                  <a:pt x="4495257" y="990135"/>
                  <a:pt x="4500115" y="1003089"/>
                </a:cubicBezTo>
                <a:cubicBezTo>
                  <a:pt x="4501544" y="1006899"/>
                  <a:pt x="4487732" y="1005566"/>
                  <a:pt x="4485637" y="1008137"/>
                </a:cubicBezTo>
                <a:cubicBezTo>
                  <a:pt x="4484018" y="1012995"/>
                  <a:pt x="4511926" y="1012995"/>
                  <a:pt x="4508211" y="1001946"/>
                </a:cubicBezTo>
                <a:cubicBezTo>
                  <a:pt x="4516593" y="997851"/>
                  <a:pt x="4531643" y="1011185"/>
                  <a:pt x="4531643" y="997851"/>
                </a:cubicBezTo>
                <a:cubicBezTo>
                  <a:pt x="4541548" y="1002232"/>
                  <a:pt x="4557455" y="1001756"/>
                  <a:pt x="4563265" y="993564"/>
                </a:cubicBezTo>
                <a:cubicBezTo>
                  <a:pt x="4567552" y="988040"/>
                  <a:pt x="4586126" y="998422"/>
                  <a:pt x="4591840" y="996707"/>
                </a:cubicBezTo>
                <a:cubicBezTo>
                  <a:pt x="4597555" y="994993"/>
                  <a:pt x="4593174" y="984515"/>
                  <a:pt x="4602699" y="990040"/>
                </a:cubicBezTo>
                <a:cubicBezTo>
                  <a:pt x="4610509" y="994517"/>
                  <a:pt x="4626702" y="989373"/>
                  <a:pt x="4635655" y="988802"/>
                </a:cubicBezTo>
                <a:cubicBezTo>
                  <a:pt x="4661373" y="986992"/>
                  <a:pt x="4685948" y="990135"/>
                  <a:pt x="4711855" y="985563"/>
                </a:cubicBezTo>
                <a:cubicBezTo>
                  <a:pt x="4733573" y="998898"/>
                  <a:pt x="4692234" y="991278"/>
                  <a:pt x="4682709" y="996422"/>
                </a:cubicBezTo>
                <a:cubicBezTo>
                  <a:pt x="4676517" y="999851"/>
                  <a:pt x="4666992" y="992421"/>
                  <a:pt x="4664516" y="1001946"/>
                </a:cubicBezTo>
                <a:cubicBezTo>
                  <a:pt x="4673279" y="1001946"/>
                  <a:pt x="4669660" y="1010519"/>
                  <a:pt x="4673279" y="1015186"/>
                </a:cubicBezTo>
                <a:cubicBezTo>
                  <a:pt x="4679089" y="1022330"/>
                  <a:pt x="4688043" y="1005661"/>
                  <a:pt x="4696425" y="1012805"/>
                </a:cubicBezTo>
                <a:cubicBezTo>
                  <a:pt x="4691567" y="1016234"/>
                  <a:pt x="4696711" y="1021568"/>
                  <a:pt x="4700330" y="1022330"/>
                </a:cubicBezTo>
                <a:cubicBezTo>
                  <a:pt x="4702778" y="1021082"/>
                  <a:pt x="4705026" y="1019482"/>
                  <a:pt x="4706998" y="1017567"/>
                </a:cubicBezTo>
                <a:cubicBezTo>
                  <a:pt x="4714427" y="1014234"/>
                  <a:pt x="4708617" y="1029569"/>
                  <a:pt x="4718142" y="1024520"/>
                </a:cubicBezTo>
                <a:cubicBezTo>
                  <a:pt x="4729953" y="1018043"/>
                  <a:pt x="4770911" y="1025187"/>
                  <a:pt x="4765767" y="1026235"/>
                </a:cubicBezTo>
                <a:cubicBezTo>
                  <a:pt x="4757118" y="1026321"/>
                  <a:pt x="4748489" y="1027083"/>
                  <a:pt x="4739954" y="1028521"/>
                </a:cubicBezTo>
                <a:cubicBezTo>
                  <a:pt x="4729286" y="1039284"/>
                  <a:pt x="4766053" y="1039475"/>
                  <a:pt x="4780436" y="1040999"/>
                </a:cubicBezTo>
                <a:cubicBezTo>
                  <a:pt x="4771291" y="1063573"/>
                  <a:pt x="4794056" y="1062144"/>
                  <a:pt x="4786817" y="1076241"/>
                </a:cubicBezTo>
                <a:cubicBezTo>
                  <a:pt x="4782531" y="1084909"/>
                  <a:pt x="4757480" y="1096815"/>
                  <a:pt x="4748717" y="1095958"/>
                </a:cubicBezTo>
                <a:cubicBezTo>
                  <a:pt x="4741945" y="1094691"/>
                  <a:pt x="4735106" y="1093796"/>
                  <a:pt x="4728239" y="1093291"/>
                </a:cubicBezTo>
                <a:cubicBezTo>
                  <a:pt x="4720714" y="1093386"/>
                  <a:pt x="4716523" y="1098434"/>
                  <a:pt x="4709189" y="1098434"/>
                </a:cubicBezTo>
                <a:cubicBezTo>
                  <a:pt x="4698139" y="1098434"/>
                  <a:pt x="4681566" y="1091957"/>
                  <a:pt x="4673184" y="1102435"/>
                </a:cubicBezTo>
                <a:cubicBezTo>
                  <a:pt x="4665183" y="1103578"/>
                  <a:pt x="4651086" y="1104245"/>
                  <a:pt x="4639846" y="1106817"/>
                </a:cubicBezTo>
                <a:cubicBezTo>
                  <a:pt x="4632112" y="1107245"/>
                  <a:pt x="4624473" y="1108779"/>
                  <a:pt x="4617177" y="1111388"/>
                </a:cubicBezTo>
                <a:cubicBezTo>
                  <a:pt x="4614300" y="1113389"/>
                  <a:pt x="4611767" y="1115837"/>
                  <a:pt x="4609652" y="1118627"/>
                </a:cubicBezTo>
                <a:cubicBezTo>
                  <a:pt x="4609748" y="1111103"/>
                  <a:pt x="4588126" y="1116437"/>
                  <a:pt x="4585268" y="1117675"/>
                </a:cubicBezTo>
                <a:cubicBezTo>
                  <a:pt x="4564694" y="1126819"/>
                  <a:pt x="4602413" y="1132153"/>
                  <a:pt x="4610414" y="1131105"/>
                </a:cubicBezTo>
                <a:cubicBezTo>
                  <a:pt x="4622225" y="1129867"/>
                  <a:pt x="4676899" y="1112246"/>
                  <a:pt x="4680899" y="1120342"/>
                </a:cubicBezTo>
                <a:cubicBezTo>
                  <a:pt x="4680899" y="1133772"/>
                  <a:pt x="4592221" y="1140821"/>
                  <a:pt x="4547549" y="1146536"/>
                </a:cubicBezTo>
                <a:cubicBezTo>
                  <a:pt x="4529833" y="1148822"/>
                  <a:pt x="4512021" y="1146345"/>
                  <a:pt x="4494495" y="1147298"/>
                </a:cubicBezTo>
                <a:cubicBezTo>
                  <a:pt x="4488399" y="1147298"/>
                  <a:pt x="4464968" y="1157870"/>
                  <a:pt x="4463539" y="1156823"/>
                </a:cubicBezTo>
                <a:cubicBezTo>
                  <a:pt x="4458776" y="1153108"/>
                  <a:pt x="4432582" y="1152251"/>
                  <a:pt x="4427248" y="1157585"/>
                </a:cubicBezTo>
                <a:cubicBezTo>
                  <a:pt x="4417723" y="1154537"/>
                  <a:pt x="4407055" y="1158632"/>
                  <a:pt x="4397530" y="1157585"/>
                </a:cubicBezTo>
                <a:cubicBezTo>
                  <a:pt x="4382290" y="1155870"/>
                  <a:pt x="4395244" y="1158632"/>
                  <a:pt x="4384481" y="1162633"/>
                </a:cubicBezTo>
                <a:cubicBezTo>
                  <a:pt x="4375290" y="1167624"/>
                  <a:pt x="4364774" y="1169653"/>
                  <a:pt x="4354382" y="1168443"/>
                </a:cubicBezTo>
                <a:cubicBezTo>
                  <a:pt x="4338761" y="1165300"/>
                  <a:pt x="4322950" y="1171301"/>
                  <a:pt x="4308281" y="1168443"/>
                </a:cubicBezTo>
                <a:cubicBezTo>
                  <a:pt x="4307900" y="1173682"/>
                  <a:pt x="4338190" y="1182159"/>
                  <a:pt x="4344762" y="1181683"/>
                </a:cubicBezTo>
                <a:cubicBezTo>
                  <a:pt x="4347905" y="1188731"/>
                  <a:pt x="4328665" y="1191208"/>
                  <a:pt x="4323807" y="1191208"/>
                </a:cubicBezTo>
                <a:cubicBezTo>
                  <a:pt x="4312568" y="1191113"/>
                  <a:pt x="4314091" y="1199590"/>
                  <a:pt x="4305710" y="1204543"/>
                </a:cubicBezTo>
                <a:cubicBezTo>
                  <a:pt x="4293136" y="1211877"/>
                  <a:pt x="4293041" y="1199304"/>
                  <a:pt x="4285326" y="1199876"/>
                </a:cubicBezTo>
                <a:cubicBezTo>
                  <a:pt x="4277611" y="1200447"/>
                  <a:pt x="4277325" y="1195113"/>
                  <a:pt x="4270943" y="1195113"/>
                </a:cubicBezTo>
                <a:cubicBezTo>
                  <a:pt x="4260466" y="1195113"/>
                  <a:pt x="4268562" y="1200447"/>
                  <a:pt x="4268562" y="1205400"/>
                </a:cubicBezTo>
                <a:cubicBezTo>
                  <a:pt x="4262561" y="1207019"/>
                  <a:pt x="4253798" y="1201304"/>
                  <a:pt x="4253036" y="1210829"/>
                </a:cubicBezTo>
                <a:cubicBezTo>
                  <a:pt x="4248655" y="1203781"/>
                  <a:pt x="4240273" y="1205305"/>
                  <a:pt x="4233415" y="1205972"/>
                </a:cubicBezTo>
                <a:cubicBezTo>
                  <a:pt x="4222175" y="1207019"/>
                  <a:pt x="4222652" y="1201971"/>
                  <a:pt x="4214365" y="1207019"/>
                </a:cubicBezTo>
                <a:cubicBezTo>
                  <a:pt x="4209031" y="1210353"/>
                  <a:pt x="4203125" y="1202543"/>
                  <a:pt x="4197410" y="1203019"/>
                </a:cubicBezTo>
                <a:cubicBezTo>
                  <a:pt x="4193505" y="1195875"/>
                  <a:pt x="4188171" y="1206162"/>
                  <a:pt x="4183408" y="1205400"/>
                </a:cubicBezTo>
                <a:cubicBezTo>
                  <a:pt x="4183408" y="1191303"/>
                  <a:pt x="4167787" y="1188636"/>
                  <a:pt x="4156738" y="1188636"/>
                </a:cubicBezTo>
                <a:cubicBezTo>
                  <a:pt x="4151880" y="1188255"/>
                  <a:pt x="4147109" y="1190113"/>
                  <a:pt x="4143784" y="1193685"/>
                </a:cubicBezTo>
                <a:cubicBezTo>
                  <a:pt x="4141451" y="1190941"/>
                  <a:pt x="4137641" y="1189951"/>
                  <a:pt x="4134259" y="1191208"/>
                </a:cubicBezTo>
                <a:cubicBezTo>
                  <a:pt x="4115781" y="1194256"/>
                  <a:pt x="4100636" y="1188636"/>
                  <a:pt x="4082443" y="1195875"/>
                </a:cubicBezTo>
                <a:cubicBezTo>
                  <a:pt x="4071966" y="1200066"/>
                  <a:pt x="4062917" y="1197590"/>
                  <a:pt x="4053868" y="1200638"/>
                </a:cubicBezTo>
                <a:cubicBezTo>
                  <a:pt x="4044820" y="1203686"/>
                  <a:pt x="4035771" y="1199018"/>
                  <a:pt x="4026817" y="1198352"/>
                </a:cubicBezTo>
                <a:cubicBezTo>
                  <a:pt x="4018626" y="1210639"/>
                  <a:pt x="4005862" y="1190255"/>
                  <a:pt x="3999576" y="1205400"/>
                </a:cubicBezTo>
                <a:cubicBezTo>
                  <a:pt x="3990384" y="1205733"/>
                  <a:pt x="3981202" y="1204476"/>
                  <a:pt x="3972429" y="1201685"/>
                </a:cubicBezTo>
                <a:cubicBezTo>
                  <a:pt x="3963276" y="1200476"/>
                  <a:pt x="3954037" y="1200028"/>
                  <a:pt x="3944807" y="1200352"/>
                </a:cubicBezTo>
                <a:cubicBezTo>
                  <a:pt x="3934901" y="1200161"/>
                  <a:pt x="3924328" y="1203876"/>
                  <a:pt x="3914803" y="1198352"/>
                </a:cubicBezTo>
                <a:cubicBezTo>
                  <a:pt x="3908117" y="1202019"/>
                  <a:pt x="3900297" y="1203038"/>
                  <a:pt x="3892896" y="1201209"/>
                </a:cubicBezTo>
                <a:cubicBezTo>
                  <a:pt x="3887181" y="1198066"/>
                  <a:pt x="3880704" y="1206257"/>
                  <a:pt x="3875275" y="1202067"/>
                </a:cubicBezTo>
                <a:cubicBezTo>
                  <a:pt x="3869845" y="1197876"/>
                  <a:pt x="3862321" y="1201495"/>
                  <a:pt x="3854510" y="1200733"/>
                </a:cubicBezTo>
                <a:cubicBezTo>
                  <a:pt x="3846700" y="1199971"/>
                  <a:pt x="3839556" y="1206353"/>
                  <a:pt x="3833936" y="1204829"/>
                </a:cubicBezTo>
                <a:cubicBezTo>
                  <a:pt x="3828316" y="1203305"/>
                  <a:pt x="3820029" y="1199209"/>
                  <a:pt x="3817648" y="1207686"/>
                </a:cubicBezTo>
                <a:cubicBezTo>
                  <a:pt x="3810600" y="1195113"/>
                  <a:pt x="3796598" y="1213211"/>
                  <a:pt x="3794312" y="1217211"/>
                </a:cubicBezTo>
                <a:cubicBezTo>
                  <a:pt x="3813638" y="1214906"/>
                  <a:pt x="3833184" y="1214906"/>
                  <a:pt x="3852510" y="1217211"/>
                </a:cubicBezTo>
                <a:cubicBezTo>
                  <a:pt x="3857082" y="1218259"/>
                  <a:pt x="3858225" y="1221878"/>
                  <a:pt x="3854986" y="1221878"/>
                </a:cubicBezTo>
                <a:cubicBezTo>
                  <a:pt x="3828507" y="1228355"/>
                  <a:pt x="3801075" y="1223117"/>
                  <a:pt x="3774214" y="1225498"/>
                </a:cubicBezTo>
                <a:cubicBezTo>
                  <a:pt x="3760498" y="1226736"/>
                  <a:pt x="3747735" y="1221688"/>
                  <a:pt x="3739067" y="1231213"/>
                </a:cubicBezTo>
                <a:cubicBezTo>
                  <a:pt x="3744782" y="1222736"/>
                  <a:pt x="3695157" y="1225784"/>
                  <a:pt x="3688108" y="1226641"/>
                </a:cubicBezTo>
                <a:cubicBezTo>
                  <a:pt x="3679250" y="1227784"/>
                  <a:pt x="3651246" y="1236737"/>
                  <a:pt x="3644198" y="1229213"/>
                </a:cubicBezTo>
                <a:cubicBezTo>
                  <a:pt x="3621500" y="1231442"/>
                  <a:pt x="3598678" y="1231956"/>
                  <a:pt x="3575904" y="1230737"/>
                </a:cubicBezTo>
                <a:cubicBezTo>
                  <a:pt x="3564283" y="1229879"/>
                  <a:pt x="3540090" y="1233023"/>
                  <a:pt x="3532184" y="1223498"/>
                </a:cubicBezTo>
                <a:cubicBezTo>
                  <a:pt x="3556378" y="1223498"/>
                  <a:pt x="3580476" y="1226451"/>
                  <a:pt x="3604574" y="1224260"/>
                </a:cubicBezTo>
                <a:cubicBezTo>
                  <a:pt x="3605717" y="1217211"/>
                  <a:pt x="3595049" y="1215782"/>
                  <a:pt x="3590572" y="1217211"/>
                </a:cubicBezTo>
                <a:cubicBezTo>
                  <a:pt x="3593716" y="1213973"/>
                  <a:pt x="3584667" y="1206448"/>
                  <a:pt x="3586667" y="1216449"/>
                </a:cubicBezTo>
                <a:cubicBezTo>
                  <a:pt x="3582952" y="1219497"/>
                  <a:pt x="3561997" y="1197971"/>
                  <a:pt x="3559711" y="1216449"/>
                </a:cubicBezTo>
                <a:cubicBezTo>
                  <a:pt x="3558949" y="1223021"/>
                  <a:pt x="3545995" y="1212258"/>
                  <a:pt x="3543900" y="1211020"/>
                </a:cubicBezTo>
                <a:cubicBezTo>
                  <a:pt x="3544947" y="1220069"/>
                  <a:pt x="3537518" y="1217687"/>
                  <a:pt x="3532279" y="1213782"/>
                </a:cubicBezTo>
                <a:cubicBezTo>
                  <a:pt x="3524850" y="1207972"/>
                  <a:pt x="3513705" y="1212639"/>
                  <a:pt x="3505800" y="1213782"/>
                </a:cubicBezTo>
                <a:cubicBezTo>
                  <a:pt x="3505990" y="1214087"/>
                  <a:pt x="3506190" y="1214373"/>
                  <a:pt x="3506419" y="1214649"/>
                </a:cubicBezTo>
                <a:cubicBezTo>
                  <a:pt x="3509696" y="1218764"/>
                  <a:pt x="3515687" y="1219440"/>
                  <a:pt x="3519802" y="1216163"/>
                </a:cubicBezTo>
                <a:cubicBezTo>
                  <a:pt x="3513896" y="1226260"/>
                  <a:pt x="3529327" y="1219021"/>
                  <a:pt x="3529327" y="1226260"/>
                </a:cubicBezTo>
                <a:cubicBezTo>
                  <a:pt x="3516182" y="1227022"/>
                  <a:pt x="3492846" y="1223784"/>
                  <a:pt x="3490369" y="1227784"/>
                </a:cubicBezTo>
                <a:cubicBezTo>
                  <a:pt x="3477796" y="1213782"/>
                  <a:pt x="3467128" y="1235594"/>
                  <a:pt x="3453127" y="1228641"/>
                </a:cubicBezTo>
                <a:cubicBezTo>
                  <a:pt x="3449507" y="1222831"/>
                  <a:pt x="3429219" y="1228070"/>
                  <a:pt x="3425885" y="1229594"/>
                </a:cubicBezTo>
                <a:cubicBezTo>
                  <a:pt x="3419408" y="1232546"/>
                  <a:pt x="3411788" y="1224355"/>
                  <a:pt x="3406073" y="1228641"/>
                </a:cubicBezTo>
                <a:cubicBezTo>
                  <a:pt x="3398548" y="1234166"/>
                  <a:pt x="3394738" y="1223021"/>
                  <a:pt x="3383880" y="1227784"/>
                </a:cubicBezTo>
                <a:cubicBezTo>
                  <a:pt x="3380165" y="1234452"/>
                  <a:pt x="3372164" y="1223117"/>
                  <a:pt x="3370640" y="1233309"/>
                </a:cubicBezTo>
                <a:cubicBezTo>
                  <a:pt x="3360991" y="1233480"/>
                  <a:pt x="3351438" y="1231289"/>
                  <a:pt x="3342827" y="1226927"/>
                </a:cubicBezTo>
                <a:cubicBezTo>
                  <a:pt x="3335493" y="1224164"/>
                  <a:pt x="3324634" y="1228832"/>
                  <a:pt x="3315109" y="1228165"/>
                </a:cubicBezTo>
                <a:cubicBezTo>
                  <a:pt x="3306813" y="1227879"/>
                  <a:pt x="3298555" y="1229413"/>
                  <a:pt x="3290916" y="1232642"/>
                </a:cubicBezTo>
                <a:cubicBezTo>
                  <a:pt x="3274152" y="1238643"/>
                  <a:pt x="3258531" y="1213496"/>
                  <a:pt x="3244624" y="1230165"/>
                </a:cubicBezTo>
                <a:cubicBezTo>
                  <a:pt x="3237576" y="1231022"/>
                  <a:pt x="3236814" y="1225307"/>
                  <a:pt x="3231480" y="1225688"/>
                </a:cubicBezTo>
                <a:cubicBezTo>
                  <a:pt x="3226146" y="1226069"/>
                  <a:pt x="3218240" y="1229784"/>
                  <a:pt x="3213859" y="1227689"/>
                </a:cubicBezTo>
                <a:cubicBezTo>
                  <a:pt x="3206543" y="1222879"/>
                  <a:pt x="3197818" y="1220669"/>
                  <a:pt x="3189094" y="1221402"/>
                </a:cubicBezTo>
                <a:cubicBezTo>
                  <a:pt x="3175187" y="1223688"/>
                  <a:pt x="3186712" y="1226736"/>
                  <a:pt x="3180902" y="1232451"/>
                </a:cubicBezTo>
                <a:cubicBezTo>
                  <a:pt x="3174425" y="1232451"/>
                  <a:pt x="3176235" y="1224545"/>
                  <a:pt x="3166710" y="1226069"/>
                </a:cubicBezTo>
                <a:cubicBezTo>
                  <a:pt x="3162900" y="1226736"/>
                  <a:pt x="3160995" y="1223498"/>
                  <a:pt x="3158042" y="1221974"/>
                </a:cubicBezTo>
                <a:cubicBezTo>
                  <a:pt x="3152613" y="1219402"/>
                  <a:pt x="3145088" y="1225403"/>
                  <a:pt x="3138992" y="1224545"/>
                </a:cubicBezTo>
                <a:cubicBezTo>
                  <a:pt x="3133591" y="1223784"/>
                  <a:pt x="3128105" y="1223784"/>
                  <a:pt x="3122704" y="1224545"/>
                </a:cubicBezTo>
                <a:cubicBezTo>
                  <a:pt x="3112608" y="1225974"/>
                  <a:pt x="3094891" y="1220450"/>
                  <a:pt x="3088033" y="1225974"/>
                </a:cubicBezTo>
                <a:cubicBezTo>
                  <a:pt x="3081175" y="1231499"/>
                  <a:pt x="3079270" y="1228832"/>
                  <a:pt x="3077937" y="1220545"/>
                </a:cubicBezTo>
                <a:cubicBezTo>
                  <a:pt x="3067078" y="1229308"/>
                  <a:pt x="3065840" y="1229879"/>
                  <a:pt x="3053077" y="1223307"/>
                </a:cubicBezTo>
                <a:cubicBezTo>
                  <a:pt x="3044504" y="1218926"/>
                  <a:pt x="3049267" y="1223212"/>
                  <a:pt x="3038313" y="1221497"/>
                </a:cubicBezTo>
                <a:cubicBezTo>
                  <a:pt x="3027359" y="1219783"/>
                  <a:pt x="3031550" y="1233785"/>
                  <a:pt x="3039837" y="1233785"/>
                </a:cubicBezTo>
                <a:cubicBezTo>
                  <a:pt x="3036789" y="1237690"/>
                  <a:pt x="3030502" y="1234547"/>
                  <a:pt x="3026597" y="1236833"/>
                </a:cubicBezTo>
                <a:cubicBezTo>
                  <a:pt x="3027930" y="1235309"/>
                  <a:pt x="3029264" y="1233785"/>
                  <a:pt x="3030502" y="1232165"/>
                </a:cubicBezTo>
                <a:cubicBezTo>
                  <a:pt x="3025454" y="1225784"/>
                  <a:pt x="2991164" y="1224260"/>
                  <a:pt x="2984592" y="1227498"/>
                </a:cubicBezTo>
                <a:cubicBezTo>
                  <a:pt x="2982211" y="1217878"/>
                  <a:pt x="2994307" y="1224450"/>
                  <a:pt x="2996308" y="1220545"/>
                </a:cubicBezTo>
                <a:cubicBezTo>
                  <a:pt x="2985735" y="1214544"/>
                  <a:pt x="2975162" y="1223117"/>
                  <a:pt x="2964399" y="1219783"/>
                </a:cubicBezTo>
                <a:cubicBezTo>
                  <a:pt x="2962399" y="1225212"/>
                  <a:pt x="2959255" y="1225212"/>
                  <a:pt x="2954302" y="1224450"/>
                </a:cubicBezTo>
                <a:cubicBezTo>
                  <a:pt x="2952207" y="1217592"/>
                  <a:pt x="2930585" y="1215306"/>
                  <a:pt x="2929918" y="1221974"/>
                </a:cubicBezTo>
                <a:cubicBezTo>
                  <a:pt x="2928490" y="1236071"/>
                  <a:pt x="2980115" y="1245691"/>
                  <a:pt x="2992402" y="1243881"/>
                </a:cubicBezTo>
                <a:lnTo>
                  <a:pt x="2992402" y="1246167"/>
                </a:lnTo>
                <a:cubicBezTo>
                  <a:pt x="2977638" y="1247786"/>
                  <a:pt x="2952874" y="1250072"/>
                  <a:pt x="2942301" y="1241024"/>
                </a:cubicBezTo>
                <a:cubicBezTo>
                  <a:pt x="2936176" y="1236652"/>
                  <a:pt x="2929480" y="1233156"/>
                  <a:pt x="2922394" y="1230642"/>
                </a:cubicBezTo>
                <a:cubicBezTo>
                  <a:pt x="2921632" y="1227593"/>
                  <a:pt x="2924489" y="1225879"/>
                  <a:pt x="2920870" y="1223688"/>
                </a:cubicBezTo>
                <a:cubicBezTo>
                  <a:pt x="2917345" y="1227784"/>
                  <a:pt x="2885437" y="1229784"/>
                  <a:pt x="2882770" y="1226831"/>
                </a:cubicBezTo>
                <a:cubicBezTo>
                  <a:pt x="2876178" y="1223631"/>
                  <a:pt x="2868787" y="1222469"/>
                  <a:pt x="2861529" y="1223498"/>
                </a:cubicBezTo>
                <a:cubicBezTo>
                  <a:pt x="2856004" y="1225022"/>
                  <a:pt x="2852575" y="1217497"/>
                  <a:pt x="2846479" y="1220545"/>
                </a:cubicBezTo>
                <a:cubicBezTo>
                  <a:pt x="2844288" y="1229403"/>
                  <a:pt x="2846575" y="1230832"/>
                  <a:pt x="2838574" y="1223974"/>
                </a:cubicBezTo>
                <a:cubicBezTo>
                  <a:pt x="2832668" y="1218830"/>
                  <a:pt x="2817809" y="1219402"/>
                  <a:pt x="2815428" y="1227498"/>
                </a:cubicBezTo>
                <a:cubicBezTo>
                  <a:pt x="2810951" y="1220164"/>
                  <a:pt x="2804569" y="1224355"/>
                  <a:pt x="2799807" y="1228355"/>
                </a:cubicBezTo>
                <a:cubicBezTo>
                  <a:pt x="2792692" y="1224545"/>
                  <a:pt x="2784576" y="1223012"/>
                  <a:pt x="2776566" y="1223974"/>
                </a:cubicBezTo>
                <a:cubicBezTo>
                  <a:pt x="2760335" y="1223917"/>
                  <a:pt x="2744114" y="1224841"/>
                  <a:pt x="2727988" y="1226736"/>
                </a:cubicBezTo>
                <a:cubicBezTo>
                  <a:pt x="2708786" y="1230451"/>
                  <a:pt x="2689145" y="1231318"/>
                  <a:pt x="2669695" y="1229308"/>
                </a:cubicBezTo>
                <a:cubicBezTo>
                  <a:pt x="2659504" y="1228451"/>
                  <a:pt x="2657503" y="1223688"/>
                  <a:pt x="2650645" y="1232165"/>
                </a:cubicBezTo>
                <a:cubicBezTo>
                  <a:pt x="2648740" y="1227212"/>
                  <a:pt x="2625976" y="1232165"/>
                  <a:pt x="2620165" y="1232165"/>
                </a:cubicBezTo>
                <a:cubicBezTo>
                  <a:pt x="2606068" y="1231689"/>
                  <a:pt x="2589876" y="1234452"/>
                  <a:pt x="2577493" y="1233880"/>
                </a:cubicBezTo>
                <a:cubicBezTo>
                  <a:pt x="2567111" y="1234832"/>
                  <a:pt x="2552824" y="1223498"/>
                  <a:pt x="2544822" y="1235404"/>
                </a:cubicBezTo>
                <a:cubicBezTo>
                  <a:pt x="2540155" y="1229975"/>
                  <a:pt x="2532345" y="1241786"/>
                  <a:pt x="2530059" y="1232261"/>
                </a:cubicBezTo>
                <a:cubicBezTo>
                  <a:pt x="2520915" y="1240738"/>
                  <a:pt x="2508342" y="1232261"/>
                  <a:pt x="2498150" y="1237785"/>
                </a:cubicBezTo>
                <a:cubicBezTo>
                  <a:pt x="2492435" y="1231785"/>
                  <a:pt x="2484910" y="1239690"/>
                  <a:pt x="2478338" y="1237785"/>
                </a:cubicBezTo>
                <a:cubicBezTo>
                  <a:pt x="2468432" y="1234832"/>
                  <a:pt x="2442238" y="1229022"/>
                  <a:pt x="2437476" y="1241976"/>
                </a:cubicBezTo>
                <a:cubicBezTo>
                  <a:pt x="2431951" y="1233309"/>
                  <a:pt x="2406520" y="1240833"/>
                  <a:pt x="2398614" y="1240833"/>
                </a:cubicBezTo>
                <a:cubicBezTo>
                  <a:pt x="2389175" y="1240862"/>
                  <a:pt x="2379764" y="1242043"/>
                  <a:pt x="2370610" y="1244357"/>
                </a:cubicBezTo>
                <a:cubicBezTo>
                  <a:pt x="2368820" y="1241338"/>
                  <a:pt x="2365191" y="1239957"/>
                  <a:pt x="2361847" y="1241024"/>
                </a:cubicBezTo>
                <a:cubicBezTo>
                  <a:pt x="2353275" y="1242452"/>
                  <a:pt x="2346417" y="1240833"/>
                  <a:pt x="2338416" y="1241690"/>
                </a:cubicBezTo>
                <a:cubicBezTo>
                  <a:pt x="2327748" y="1242834"/>
                  <a:pt x="2314794" y="1248263"/>
                  <a:pt x="2303078" y="1247215"/>
                </a:cubicBezTo>
                <a:cubicBezTo>
                  <a:pt x="2276313" y="1244929"/>
                  <a:pt x="2241832" y="1252359"/>
                  <a:pt x="2213257" y="1254454"/>
                </a:cubicBezTo>
                <a:cubicBezTo>
                  <a:pt x="2180587" y="1256930"/>
                  <a:pt x="2148011" y="1259121"/>
                  <a:pt x="2115340" y="1261217"/>
                </a:cubicBezTo>
                <a:cubicBezTo>
                  <a:pt x="1988277" y="1269408"/>
                  <a:pt x="1862832" y="1272647"/>
                  <a:pt x="1735293" y="1280267"/>
                </a:cubicBezTo>
                <a:cubicBezTo>
                  <a:pt x="1672809" y="1283981"/>
                  <a:pt x="1611753" y="1285220"/>
                  <a:pt x="1551270" y="1285410"/>
                </a:cubicBezTo>
                <a:cubicBezTo>
                  <a:pt x="1490786" y="1285601"/>
                  <a:pt x="1431826" y="1288935"/>
                  <a:pt x="1370295" y="1289506"/>
                </a:cubicBezTo>
                <a:cubicBezTo>
                  <a:pt x="1332766" y="1289792"/>
                  <a:pt x="1294666" y="1289220"/>
                  <a:pt x="1256566" y="1288649"/>
                </a:cubicBezTo>
                <a:cubicBezTo>
                  <a:pt x="1241517" y="1289411"/>
                  <a:pt x="1226467" y="1291125"/>
                  <a:pt x="1211513" y="1293316"/>
                </a:cubicBezTo>
                <a:cubicBezTo>
                  <a:pt x="1200178" y="1287125"/>
                  <a:pt x="1187510" y="1289887"/>
                  <a:pt x="1174461" y="1290459"/>
                </a:cubicBezTo>
                <a:cubicBezTo>
                  <a:pt x="1161411" y="1291030"/>
                  <a:pt x="1059113" y="1283410"/>
                  <a:pt x="1059113" y="1290459"/>
                </a:cubicBezTo>
                <a:cubicBezTo>
                  <a:pt x="1054293" y="1286706"/>
                  <a:pt x="1047550" y="1286706"/>
                  <a:pt x="1042730" y="1290459"/>
                </a:cubicBezTo>
                <a:cubicBezTo>
                  <a:pt x="1037615" y="1287391"/>
                  <a:pt x="1031395" y="1286763"/>
                  <a:pt x="1025776" y="1288744"/>
                </a:cubicBezTo>
                <a:cubicBezTo>
                  <a:pt x="1020413" y="1290792"/>
                  <a:pt x="1014355" y="1289687"/>
                  <a:pt x="1010059" y="1285886"/>
                </a:cubicBezTo>
                <a:cubicBezTo>
                  <a:pt x="1006440" y="1282267"/>
                  <a:pt x="1004344" y="1288458"/>
                  <a:pt x="1001201" y="1288458"/>
                </a:cubicBezTo>
                <a:cubicBezTo>
                  <a:pt x="990914" y="1290077"/>
                  <a:pt x="974912" y="1284172"/>
                  <a:pt x="964149" y="1291316"/>
                </a:cubicBezTo>
                <a:cubicBezTo>
                  <a:pt x="960624" y="1289506"/>
                  <a:pt x="948718" y="1282457"/>
                  <a:pt x="947289" y="1291316"/>
                </a:cubicBezTo>
                <a:cubicBezTo>
                  <a:pt x="946623" y="1295316"/>
                  <a:pt x="951766" y="1295316"/>
                  <a:pt x="951766" y="1298650"/>
                </a:cubicBezTo>
                <a:cubicBezTo>
                  <a:pt x="945480" y="1294364"/>
                  <a:pt x="930621" y="1299793"/>
                  <a:pt x="927001" y="1294364"/>
                </a:cubicBezTo>
                <a:cubicBezTo>
                  <a:pt x="920619" y="1285125"/>
                  <a:pt x="921953" y="1295411"/>
                  <a:pt x="913095" y="1292840"/>
                </a:cubicBezTo>
                <a:cubicBezTo>
                  <a:pt x="904237" y="1290268"/>
                  <a:pt x="893378" y="1294745"/>
                  <a:pt x="893378" y="1284648"/>
                </a:cubicBezTo>
                <a:cubicBezTo>
                  <a:pt x="890520" y="1290554"/>
                  <a:pt x="879757" y="1282267"/>
                  <a:pt x="874804" y="1282743"/>
                </a:cubicBezTo>
                <a:cubicBezTo>
                  <a:pt x="867641" y="1284505"/>
                  <a:pt x="860707" y="1287096"/>
                  <a:pt x="854135" y="1290459"/>
                </a:cubicBezTo>
                <a:cubicBezTo>
                  <a:pt x="844991" y="1293602"/>
                  <a:pt x="825369" y="1273313"/>
                  <a:pt x="821083" y="1287029"/>
                </a:cubicBezTo>
                <a:cubicBezTo>
                  <a:pt x="815749" y="1288553"/>
                  <a:pt x="814606" y="1281791"/>
                  <a:pt x="808320" y="1280648"/>
                </a:cubicBezTo>
                <a:cubicBezTo>
                  <a:pt x="802033" y="1279505"/>
                  <a:pt x="789651" y="1275885"/>
                  <a:pt x="785364" y="1283124"/>
                </a:cubicBezTo>
                <a:cubicBezTo>
                  <a:pt x="776249" y="1277885"/>
                  <a:pt x="765114" y="1277600"/>
                  <a:pt x="755742" y="1282362"/>
                </a:cubicBezTo>
                <a:cubicBezTo>
                  <a:pt x="751551" y="1275980"/>
                  <a:pt x="744502" y="1278171"/>
                  <a:pt x="738311" y="1278743"/>
                </a:cubicBezTo>
                <a:cubicBezTo>
                  <a:pt x="730119" y="1279505"/>
                  <a:pt x="729929" y="1269885"/>
                  <a:pt x="723738" y="1270646"/>
                </a:cubicBezTo>
                <a:cubicBezTo>
                  <a:pt x="717708" y="1271094"/>
                  <a:pt x="711641" y="1270932"/>
                  <a:pt x="705640" y="1270170"/>
                </a:cubicBezTo>
                <a:cubicBezTo>
                  <a:pt x="694972" y="1270075"/>
                  <a:pt x="684399" y="1274742"/>
                  <a:pt x="674874" y="1268360"/>
                </a:cubicBezTo>
                <a:cubicBezTo>
                  <a:pt x="669445" y="1276933"/>
                  <a:pt x="660777" y="1268360"/>
                  <a:pt x="653919" y="1268360"/>
                </a:cubicBezTo>
                <a:cubicBezTo>
                  <a:pt x="644109" y="1265693"/>
                  <a:pt x="631441" y="1267027"/>
                  <a:pt x="623154" y="1263788"/>
                </a:cubicBezTo>
                <a:cubicBezTo>
                  <a:pt x="614973" y="1260369"/>
                  <a:pt x="606072" y="1259026"/>
                  <a:pt x="597246" y="1259883"/>
                </a:cubicBezTo>
                <a:cubicBezTo>
                  <a:pt x="590578" y="1259883"/>
                  <a:pt x="584863" y="1265503"/>
                  <a:pt x="579243" y="1259883"/>
                </a:cubicBezTo>
                <a:cubicBezTo>
                  <a:pt x="581244" y="1257883"/>
                  <a:pt x="587054" y="1260074"/>
                  <a:pt x="586197" y="1255216"/>
                </a:cubicBezTo>
                <a:cubicBezTo>
                  <a:pt x="581529" y="1255216"/>
                  <a:pt x="575338" y="1247215"/>
                  <a:pt x="574576" y="1256740"/>
                </a:cubicBezTo>
                <a:cubicBezTo>
                  <a:pt x="570576" y="1245501"/>
                  <a:pt x="567051" y="1257407"/>
                  <a:pt x="561051" y="1255026"/>
                </a:cubicBezTo>
                <a:cubicBezTo>
                  <a:pt x="549923" y="1249720"/>
                  <a:pt x="538181" y="1245824"/>
                  <a:pt x="526094" y="1243405"/>
                </a:cubicBezTo>
                <a:cubicBezTo>
                  <a:pt x="503710" y="1240167"/>
                  <a:pt x="481993" y="1242167"/>
                  <a:pt x="459419" y="1240167"/>
                </a:cubicBezTo>
                <a:cubicBezTo>
                  <a:pt x="441682" y="1237614"/>
                  <a:pt x="424947" y="1230384"/>
                  <a:pt x="410937" y="1219211"/>
                </a:cubicBezTo>
                <a:cubicBezTo>
                  <a:pt x="406650" y="1215402"/>
                  <a:pt x="382647" y="1213020"/>
                  <a:pt x="380266" y="1219211"/>
                </a:cubicBezTo>
                <a:cubicBezTo>
                  <a:pt x="375313" y="1215878"/>
                  <a:pt x="354453" y="1213687"/>
                  <a:pt x="347595" y="1219211"/>
                </a:cubicBezTo>
                <a:cubicBezTo>
                  <a:pt x="348834" y="1220735"/>
                  <a:pt x="328069" y="1227022"/>
                  <a:pt x="315877" y="1220069"/>
                </a:cubicBezTo>
                <a:cubicBezTo>
                  <a:pt x="313686" y="1219021"/>
                  <a:pt x="302828" y="1226546"/>
                  <a:pt x="301590" y="1219021"/>
                </a:cubicBezTo>
                <a:cubicBezTo>
                  <a:pt x="301018" y="1215592"/>
                  <a:pt x="310448" y="1210258"/>
                  <a:pt x="311781" y="1205400"/>
                </a:cubicBezTo>
                <a:cubicBezTo>
                  <a:pt x="318163" y="1182540"/>
                  <a:pt x="300542" y="1200543"/>
                  <a:pt x="290255" y="1192065"/>
                </a:cubicBezTo>
                <a:cubicBezTo>
                  <a:pt x="282540" y="1185684"/>
                  <a:pt x="301494" y="1164347"/>
                  <a:pt x="279968" y="1160728"/>
                </a:cubicBezTo>
                <a:cubicBezTo>
                  <a:pt x="282254" y="1153775"/>
                  <a:pt x="310734" y="1161871"/>
                  <a:pt x="316544" y="1157680"/>
                </a:cubicBezTo>
                <a:cubicBezTo>
                  <a:pt x="322354" y="1153489"/>
                  <a:pt x="334546" y="1155680"/>
                  <a:pt x="337308" y="1151775"/>
                </a:cubicBezTo>
                <a:cubicBezTo>
                  <a:pt x="343881" y="1142345"/>
                  <a:pt x="333308" y="1143202"/>
                  <a:pt x="334356" y="1136725"/>
                </a:cubicBezTo>
                <a:lnTo>
                  <a:pt x="338261" y="1136725"/>
                </a:lnTo>
                <a:cubicBezTo>
                  <a:pt x="347881" y="1120913"/>
                  <a:pt x="318449" y="1116627"/>
                  <a:pt x="316925" y="1117675"/>
                </a:cubicBezTo>
                <a:cubicBezTo>
                  <a:pt x="318354" y="1112246"/>
                  <a:pt x="329593" y="1113675"/>
                  <a:pt x="327879" y="1110627"/>
                </a:cubicBezTo>
                <a:cubicBezTo>
                  <a:pt x="323527" y="1105159"/>
                  <a:pt x="317449" y="1101330"/>
                  <a:pt x="310638" y="1099768"/>
                </a:cubicBezTo>
                <a:cubicBezTo>
                  <a:pt x="294636" y="1088147"/>
                  <a:pt x="339213" y="1091100"/>
                  <a:pt x="341023" y="1072050"/>
                </a:cubicBezTo>
                <a:cubicBezTo>
                  <a:pt x="334165" y="1072622"/>
                  <a:pt x="288921" y="1067954"/>
                  <a:pt x="297875" y="1063763"/>
                </a:cubicBezTo>
                <a:cubicBezTo>
                  <a:pt x="300256" y="1057953"/>
                  <a:pt x="326545" y="1055191"/>
                  <a:pt x="333594" y="1063763"/>
                </a:cubicBezTo>
                <a:cubicBezTo>
                  <a:pt x="343214" y="1057286"/>
                  <a:pt x="357120" y="1058144"/>
                  <a:pt x="366645" y="1055572"/>
                </a:cubicBezTo>
                <a:cubicBezTo>
                  <a:pt x="376170" y="1053000"/>
                  <a:pt x="387315" y="1050809"/>
                  <a:pt x="395887" y="1048428"/>
                </a:cubicBezTo>
                <a:cubicBezTo>
                  <a:pt x="400815" y="1046657"/>
                  <a:pt x="405593" y="1044485"/>
                  <a:pt x="410175" y="1041951"/>
                </a:cubicBezTo>
                <a:cubicBezTo>
                  <a:pt x="422271" y="1029473"/>
                  <a:pt x="390267" y="1006518"/>
                  <a:pt x="373408" y="1003184"/>
                </a:cubicBezTo>
                <a:cubicBezTo>
                  <a:pt x="363886" y="999241"/>
                  <a:pt x="355145" y="993631"/>
                  <a:pt x="347595" y="986611"/>
                </a:cubicBezTo>
                <a:cubicBezTo>
                  <a:pt x="337594" y="981944"/>
                  <a:pt x="298542" y="992993"/>
                  <a:pt x="307305" y="978705"/>
                </a:cubicBezTo>
                <a:cubicBezTo>
                  <a:pt x="310448" y="976895"/>
                  <a:pt x="320735" y="980705"/>
                  <a:pt x="331212" y="979848"/>
                </a:cubicBezTo>
                <a:cubicBezTo>
                  <a:pt x="341690" y="978991"/>
                  <a:pt x="350453" y="973562"/>
                  <a:pt x="345214" y="968799"/>
                </a:cubicBezTo>
                <a:cubicBezTo>
                  <a:pt x="338547" y="971276"/>
                  <a:pt x="336451" y="956798"/>
                  <a:pt x="330736" y="956798"/>
                </a:cubicBezTo>
                <a:cubicBezTo>
                  <a:pt x="323570" y="955864"/>
                  <a:pt x="316338" y="955512"/>
                  <a:pt x="309114" y="955750"/>
                </a:cubicBezTo>
                <a:cubicBezTo>
                  <a:pt x="300629" y="957998"/>
                  <a:pt x="291618" y="955007"/>
                  <a:pt x="286159" y="948130"/>
                </a:cubicBezTo>
                <a:cubicBezTo>
                  <a:pt x="281492" y="954131"/>
                  <a:pt x="278730" y="949559"/>
                  <a:pt x="274634" y="945939"/>
                </a:cubicBezTo>
                <a:cubicBezTo>
                  <a:pt x="270538" y="942320"/>
                  <a:pt x="264633" y="950130"/>
                  <a:pt x="259013" y="944987"/>
                </a:cubicBezTo>
                <a:cubicBezTo>
                  <a:pt x="253393" y="939843"/>
                  <a:pt x="175479" y="937367"/>
                  <a:pt x="163763" y="937938"/>
                </a:cubicBezTo>
                <a:cubicBezTo>
                  <a:pt x="156619" y="938224"/>
                  <a:pt x="148237" y="935747"/>
                  <a:pt x="142332" y="941653"/>
                </a:cubicBezTo>
                <a:lnTo>
                  <a:pt x="145475" y="946320"/>
                </a:lnTo>
                <a:cubicBezTo>
                  <a:pt x="137474" y="949559"/>
                  <a:pt x="139855" y="940034"/>
                  <a:pt x="132997" y="940034"/>
                </a:cubicBezTo>
                <a:cubicBezTo>
                  <a:pt x="128235" y="940034"/>
                  <a:pt x="124710" y="945463"/>
                  <a:pt x="121091" y="947749"/>
                </a:cubicBezTo>
                <a:cubicBezTo>
                  <a:pt x="115662" y="951273"/>
                  <a:pt x="113376" y="941939"/>
                  <a:pt x="108899" y="939272"/>
                </a:cubicBezTo>
                <a:cubicBezTo>
                  <a:pt x="118614" y="929556"/>
                  <a:pt x="171192" y="937652"/>
                  <a:pt x="154047" y="923746"/>
                </a:cubicBezTo>
                <a:cubicBezTo>
                  <a:pt x="152714" y="919079"/>
                  <a:pt x="142046" y="922793"/>
                  <a:pt x="126234" y="922793"/>
                </a:cubicBezTo>
                <a:cubicBezTo>
                  <a:pt x="112165" y="923155"/>
                  <a:pt x="98108" y="921679"/>
                  <a:pt x="84420" y="918412"/>
                </a:cubicBezTo>
                <a:cubicBezTo>
                  <a:pt x="75371" y="913840"/>
                  <a:pt x="65370" y="908792"/>
                  <a:pt x="57654" y="911268"/>
                </a:cubicBezTo>
                <a:cubicBezTo>
                  <a:pt x="48320" y="914411"/>
                  <a:pt x="47177" y="908792"/>
                  <a:pt x="40033" y="916983"/>
                </a:cubicBezTo>
                <a:cubicBezTo>
                  <a:pt x="36033" y="921460"/>
                  <a:pt x="30413" y="918698"/>
                  <a:pt x="25841" y="916983"/>
                </a:cubicBezTo>
                <a:cubicBezTo>
                  <a:pt x="20759" y="913888"/>
                  <a:pt x="14133" y="915459"/>
                  <a:pt x="10982" y="920507"/>
                </a:cubicBezTo>
                <a:cubicBezTo>
                  <a:pt x="2790" y="917840"/>
                  <a:pt x="5362" y="911363"/>
                  <a:pt x="10029" y="907268"/>
                </a:cubicBezTo>
                <a:cubicBezTo>
                  <a:pt x="17268" y="900791"/>
                  <a:pt x="18411" y="906601"/>
                  <a:pt x="24984" y="904982"/>
                </a:cubicBezTo>
                <a:cubicBezTo>
                  <a:pt x="32127" y="901743"/>
                  <a:pt x="61750" y="893361"/>
                  <a:pt x="79752" y="889075"/>
                </a:cubicBezTo>
                <a:cubicBezTo>
                  <a:pt x="97755" y="884789"/>
                  <a:pt x="87944" y="876597"/>
                  <a:pt x="70227" y="879550"/>
                </a:cubicBezTo>
                <a:cubicBezTo>
                  <a:pt x="58226" y="881550"/>
                  <a:pt x="39557" y="886979"/>
                  <a:pt x="30699" y="888027"/>
                </a:cubicBezTo>
                <a:cubicBezTo>
                  <a:pt x="26793" y="888503"/>
                  <a:pt x="27460" y="885455"/>
                  <a:pt x="26793" y="885455"/>
                </a:cubicBezTo>
                <a:cubicBezTo>
                  <a:pt x="35000" y="880083"/>
                  <a:pt x="44144" y="876302"/>
                  <a:pt x="53749" y="874311"/>
                </a:cubicBezTo>
                <a:cubicBezTo>
                  <a:pt x="68513" y="871359"/>
                  <a:pt x="81086" y="866977"/>
                  <a:pt x="74418" y="865453"/>
                </a:cubicBezTo>
                <a:cubicBezTo>
                  <a:pt x="67751" y="863929"/>
                  <a:pt x="38985" y="873549"/>
                  <a:pt x="41938" y="867644"/>
                </a:cubicBezTo>
                <a:cubicBezTo>
                  <a:pt x="44891" y="861738"/>
                  <a:pt x="71466" y="856595"/>
                  <a:pt x="71466" y="856595"/>
                </a:cubicBezTo>
                <a:cubicBezTo>
                  <a:pt x="71466" y="856595"/>
                  <a:pt x="58702" y="856976"/>
                  <a:pt x="61179" y="854404"/>
                </a:cubicBezTo>
                <a:cubicBezTo>
                  <a:pt x="69630" y="850708"/>
                  <a:pt x="78588" y="848298"/>
                  <a:pt x="87753" y="847260"/>
                </a:cubicBezTo>
                <a:cubicBezTo>
                  <a:pt x="105089" y="844879"/>
                  <a:pt x="124329" y="844498"/>
                  <a:pt x="123091" y="840402"/>
                </a:cubicBezTo>
                <a:cubicBezTo>
                  <a:pt x="120805" y="832973"/>
                  <a:pt x="40509" y="849165"/>
                  <a:pt x="28698" y="853642"/>
                </a:cubicBezTo>
                <a:cubicBezTo>
                  <a:pt x="16887" y="858119"/>
                  <a:pt x="23555" y="848498"/>
                  <a:pt x="36795" y="844117"/>
                </a:cubicBezTo>
                <a:cubicBezTo>
                  <a:pt x="50034" y="839735"/>
                  <a:pt x="93849" y="834687"/>
                  <a:pt x="95088" y="830877"/>
                </a:cubicBezTo>
                <a:cubicBezTo>
                  <a:pt x="99469" y="816876"/>
                  <a:pt x="66227" y="824114"/>
                  <a:pt x="55940" y="826401"/>
                </a:cubicBezTo>
                <a:cubicBezTo>
                  <a:pt x="45653" y="828686"/>
                  <a:pt x="42033" y="816209"/>
                  <a:pt x="76323" y="810303"/>
                </a:cubicBezTo>
                <a:cubicBezTo>
                  <a:pt x="83279" y="809093"/>
                  <a:pt x="89978" y="806712"/>
                  <a:pt x="96135" y="803255"/>
                </a:cubicBezTo>
                <a:cubicBezTo>
                  <a:pt x="104232" y="794968"/>
                  <a:pt x="102898" y="782776"/>
                  <a:pt x="108137" y="785443"/>
                </a:cubicBezTo>
                <a:cubicBezTo>
                  <a:pt x="89944" y="773251"/>
                  <a:pt x="149475" y="771251"/>
                  <a:pt x="151857" y="760487"/>
                </a:cubicBezTo>
                <a:cubicBezTo>
                  <a:pt x="154238" y="749724"/>
                  <a:pt x="160239" y="756677"/>
                  <a:pt x="164906" y="748867"/>
                </a:cubicBezTo>
                <a:cubicBezTo>
                  <a:pt x="157095" y="738866"/>
                  <a:pt x="177003" y="742485"/>
                  <a:pt x="172716" y="732484"/>
                </a:cubicBezTo>
                <a:cubicBezTo>
                  <a:pt x="181384" y="738294"/>
                  <a:pt x="184813" y="721911"/>
                  <a:pt x="192909" y="727817"/>
                </a:cubicBezTo>
                <a:cubicBezTo>
                  <a:pt x="203577" y="724292"/>
                  <a:pt x="198910" y="717149"/>
                  <a:pt x="198243" y="715434"/>
                </a:cubicBezTo>
                <a:lnTo>
                  <a:pt x="192338" y="715434"/>
                </a:lnTo>
                <a:cubicBezTo>
                  <a:pt x="194338" y="706767"/>
                  <a:pt x="201672" y="704576"/>
                  <a:pt x="197100" y="695717"/>
                </a:cubicBezTo>
                <a:cubicBezTo>
                  <a:pt x="192528" y="686859"/>
                  <a:pt x="260727" y="682001"/>
                  <a:pt x="263775" y="681335"/>
                </a:cubicBezTo>
                <a:cubicBezTo>
                  <a:pt x="253660" y="678830"/>
                  <a:pt x="243199" y="678030"/>
                  <a:pt x="232819" y="678953"/>
                </a:cubicBezTo>
                <a:cubicBezTo>
                  <a:pt x="219675" y="680192"/>
                  <a:pt x="219103" y="677239"/>
                  <a:pt x="225009" y="675429"/>
                </a:cubicBezTo>
                <a:cubicBezTo>
                  <a:pt x="232844" y="673543"/>
                  <a:pt x="240801" y="672210"/>
                  <a:pt x="248821" y="671429"/>
                </a:cubicBezTo>
                <a:cubicBezTo>
                  <a:pt x="266633" y="669619"/>
                  <a:pt x="288064" y="668476"/>
                  <a:pt x="288731" y="664476"/>
                </a:cubicBezTo>
                <a:cubicBezTo>
                  <a:pt x="289969" y="657998"/>
                  <a:pt x="259584" y="655617"/>
                  <a:pt x="247678" y="656760"/>
                </a:cubicBezTo>
                <a:cubicBezTo>
                  <a:pt x="229790" y="658132"/>
                  <a:pt x="212063" y="661123"/>
                  <a:pt x="194719" y="665714"/>
                </a:cubicBezTo>
                <a:cubicBezTo>
                  <a:pt x="182551" y="669381"/>
                  <a:pt x="169898" y="671172"/>
                  <a:pt x="157191" y="671048"/>
                </a:cubicBezTo>
                <a:cubicBezTo>
                  <a:pt x="148237" y="671048"/>
                  <a:pt x="150618" y="669333"/>
                  <a:pt x="160143" y="665714"/>
                </a:cubicBezTo>
                <a:cubicBezTo>
                  <a:pt x="169668" y="662094"/>
                  <a:pt x="265109" y="653617"/>
                  <a:pt x="280539" y="653045"/>
                </a:cubicBezTo>
                <a:cubicBezTo>
                  <a:pt x="295970" y="652474"/>
                  <a:pt x="299018" y="629328"/>
                  <a:pt x="296637" y="628661"/>
                </a:cubicBezTo>
                <a:cubicBezTo>
                  <a:pt x="294255" y="627995"/>
                  <a:pt x="301971" y="624470"/>
                  <a:pt x="304923" y="624470"/>
                </a:cubicBezTo>
                <a:cubicBezTo>
                  <a:pt x="307876" y="624470"/>
                  <a:pt x="300161" y="615612"/>
                  <a:pt x="294827" y="611993"/>
                </a:cubicBezTo>
                <a:cubicBezTo>
                  <a:pt x="289493" y="608373"/>
                  <a:pt x="304923" y="604182"/>
                  <a:pt x="304923" y="604182"/>
                </a:cubicBezTo>
                <a:cubicBezTo>
                  <a:pt x="314925" y="612850"/>
                  <a:pt x="321021" y="600563"/>
                  <a:pt x="332070" y="602563"/>
                </a:cubicBezTo>
                <a:cubicBezTo>
                  <a:pt x="342903" y="604134"/>
                  <a:pt x="353907" y="604134"/>
                  <a:pt x="364740" y="602563"/>
                </a:cubicBezTo>
                <a:cubicBezTo>
                  <a:pt x="373884" y="600753"/>
                  <a:pt x="372075" y="593038"/>
                  <a:pt x="379885" y="600753"/>
                </a:cubicBezTo>
                <a:cubicBezTo>
                  <a:pt x="379885" y="591323"/>
                  <a:pt x="387791" y="588847"/>
                  <a:pt x="389982" y="597801"/>
                </a:cubicBezTo>
                <a:cubicBezTo>
                  <a:pt x="391315" y="602849"/>
                  <a:pt x="411032" y="591228"/>
                  <a:pt x="412556" y="586751"/>
                </a:cubicBezTo>
                <a:cubicBezTo>
                  <a:pt x="415223" y="596467"/>
                  <a:pt x="428177" y="584751"/>
                  <a:pt x="434273" y="585989"/>
                </a:cubicBezTo>
                <a:cubicBezTo>
                  <a:pt x="441036" y="579227"/>
                  <a:pt x="419795" y="578751"/>
                  <a:pt x="416556" y="577512"/>
                </a:cubicBezTo>
                <a:cubicBezTo>
                  <a:pt x="413318" y="576274"/>
                  <a:pt x="387124" y="580275"/>
                  <a:pt x="381695" y="577512"/>
                </a:cubicBezTo>
                <a:cubicBezTo>
                  <a:pt x="380838" y="577036"/>
                  <a:pt x="384171" y="572940"/>
                  <a:pt x="389124" y="572940"/>
                </a:cubicBezTo>
                <a:cubicBezTo>
                  <a:pt x="401888" y="572654"/>
                  <a:pt x="425700" y="574940"/>
                  <a:pt x="420176" y="559510"/>
                </a:cubicBezTo>
                <a:cubicBezTo>
                  <a:pt x="415413" y="546365"/>
                  <a:pt x="431987" y="548651"/>
                  <a:pt x="441512" y="544079"/>
                </a:cubicBezTo>
                <a:cubicBezTo>
                  <a:pt x="458466" y="535888"/>
                  <a:pt x="417033" y="537602"/>
                  <a:pt x="413794" y="537602"/>
                </a:cubicBezTo>
                <a:cubicBezTo>
                  <a:pt x="407508" y="537031"/>
                  <a:pt x="379028" y="544842"/>
                  <a:pt x="371027" y="543317"/>
                </a:cubicBezTo>
                <a:cubicBezTo>
                  <a:pt x="369884" y="543127"/>
                  <a:pt x="375408" y="535793"/>
                  <a:pt x="383886" y="534554"/>
                </a:cubicBezTo>
                <a:cubicBezTo>
                  <a:pt x="402936" y="531792"/>
                  <a:pt x="436464" y="532745"/>
                  <a:pt x="441036" y="520553"/>
                </a:cubicBezTo>
                <a:cubicBezTo>
                  <a:pt x="446560" y="530268"/>
                  <a:pt x="462467" y="519219"/>
                  <a:pt x="469611" y="517124"/>
                </a:cubicBezTo>
                <a:cubicBezTo>
                  <a:pt x="475897" y="516228"/>
                  <a:pt x="481326" y="512266"/>
                  <a:pt x="484089" y="506551"/>
                </a:cubicBezTo>
                <a:cubicBezTo>
                  <a:pt x="484755" y="503027"/>
                  <a:pt x="480279" y="502455"/>
                  <a:pt x="481707" y="498836"/>
                </a:cubicBezTo>
                <a:cubicBezTo>
                  <a:pt x="486565" y="502265"/>
                  <a:pt x="492375" y="495026"/>
                  <a:pt x="497614" y="496550"/>
                </a:cubicBezTo>
                <a:cubicBezTo>
                  <a:pt x="498130" y="496769"/>
                  <a:pt x="498662" y="496950"/>
                  <a:pt x="499205" y="497093"/>
                </a:cubicBezTo>
                <a:cubicBezTo>
                  <a:pt x="505516" y="498740"/>
                  <a:pt x="511968" y="494959"/>
                  <a:pt x="513616" y="488644"/>
                </a:cubicBezTo>
                <a:cubicBezTo>
                  <a:pt x="515331" y="492930"/>
                  <a:pt x="534571" y="490168"/>
                  <a:pt x="538762" y="489501"/>
                </a:cubicBezTo>
                <a:cubicBezTo>
                  <a:pt x="542686" y="488853"/>
                  <a:pt x="546149" y="486567"/>
                  <a:pt x="548287" y="483215"/>
                </a:cubicBezTo>
                <a:lnTo>
                  <a:pt x="556002" y="484453"/>
                </a:lnTo>
                <a:cubicBezTo>
                  <a:pt x="559486" y="484339"/>
                  <a:pt x="562627" y="482329"/>
                  <a:pt x="564194" y="479214"/>
                </a:cubicBezTo>
                <a:cubicBezTo>
                  <a:pt x="565337" y="471118"/>
                  <a:pt x="516855" y="474833"/>
                  <a:pt x="508187" y="477309"/>
                </a:cubicBezTo>
                <a:cubicBezTo>
                  <a:pt x="486195" y="482700"/>
                  <a:pt x="464882" y="490558"/>
                  <a:pt x="444655" y="500741"/>
                </a:cubicBezTo>
                <a:cubicBezTo>
                  <a:pt x="431606" y="508075"/>
                  <a:pt x="409794" y="503312"/>
                  <a:pt x="398268" y="512837"/>
                </a:cubicBezTo>
                <a:cubicBezTo>
                  <a:pt x="398364" y="511218"/>
                  <a:pt x="393982" y="509789"/>
                  <a:pt x="395792" y="508361"/>
                </a:cubicBezTo>
                <a:cubicBezTo>
                  <a:pt x="406936" y="498836"/>
                  <a:pt x="451037" y="492168"/>
                  <a:pt x="459705" y="479786"/>
                </a:cubicBezTo>
                <a:cubicBezTo>
                  <a:pt x="459705" y="488168"/>
                  <a:pt x="475040" y="474833"/>
                  <a:pt x="475992" y="471975"/>
                </a:cubicBezTo>
                <a:cubicBezTo>
                  <a:pt x="469706" y="466070"/>
                  <a:pt x="470468" y="456450"/>
                  <a:pt x="461991" y="452925"/>
                </a:cubicBezTo>
                <a:cubicBezTo>
                  <a:pt x="442369" y="461307"/>
                  <a:pt x="421795" y="458164"/>
                  <a:pt x="400650" y="460736"/>
                </a:cubicBezTo>
                <a:cubicBezTo>
                  <a:pt x="391620" y="463117"/>
                  <a:pt x="382415" y="464774"/>
                  <a:pt x="373122" y="465689"/>
                </a:cubicBezTo>
                <a:cubicBezTo>
                  <a:pt x="365979" y="465308"/>
                  <a:pt x="359216" y="458450"/>
                  <a:pt x="351977" y="460926"/>
                </a:cubicBezTo>
                <a:cubicBezTo>
                  <a:pt x="335213" y="466736"/>
                  <a:pt x="297399" y="477976"/>
                  <a:pt x="299494" y="468451"/>
                </a:cubicBezTo>
                <a:cubicBezTo>
                  <a:pt x="313786" y="464079"/>
                  <a:pt x="328507" y="461269"/>
                  <a:pt x="343404" y="460069"/>
                </a:cubicBezTo>
                <a:cubicBezTo>
                  <a:pt x="356168" y="458164"/>
                  <a:pt x="367026" y="452068"/>
                  <a:pt x="379790" y="450544"/>
                </a:cubicBezTo>
                <a:cubicBezTo>
                  <a:pt x="392752" y="450220"/>
                  <a:pt x="405674" y="448972"/>
                  <a:pt x="418461" y="446829"/>
                </a:cubicBezTo>
                <a:cubicBezTo>
                  <a:pt x="428616" y="443057"/>
                  <a:pt x="439211" y="440590"/>
                  <a:pt x="449989" y="439495"/>
                </a:cubicBezTo>
                <a:cubicBezTo>
                  <a:pt x="451989" y="439400"/>
                  <a:pt x="473706" y="432923"/>
                  <a:pt x="467039" y="429398"/>
                </a:cubicBezTo>
                <a:cubicBezTo>
                  <a:pt x="462086" y="426731"/>
                  <a:pt x="451418" y="433304"/>
                  <a:pt x="448751" y="428732"/>
                </a:cubicBezTo>
                <a:cubicBezTo>
                  <a:pt x="441036" y="439400"/>
                  <a:pt x="426653" y="425207"/>
                  <a:pt x="421986" y="435590"/>
                </a:cubicBezTo>
                <a:cubicBezTo>
                  <a:pt x="421414" y="436828"/>
                  <a:pt x="419319" y="436542"/>
                  <a:pt x="417414" y="435590"/>
                </a:cubicBezTo>
                <a:cubicBezTo>
                  <a:pt x="409127" y="431303"/>
                  <a:pt x="387981" y="437685"/>
                  <a:pt x="382171" y="439590"/>
                </a:cubicBezTo>
                <a:cubicBezTo>
                  <a:pt x="361996" y="444819"/>
                  <a:pt x="341285" y="447696"/>
                  <a:pt x="320449" y="448163"/>
                </a:cubicBezTo>
                <a:cubicBezTo>
                  <a:pt x="329498" y="439971"/>
                  <a:pt x="343785" y="441209"/>
                  <a:pt x="354644" y="441209"/>
                </a:cubicBezTo>
                <a:cubicBezTo>
                  <a:pt x="365502" y="441209"/>
                  <a:pt x="368836" y="429303"/>
                  <a:pt x="379599" y="429303"/>
                </a:cubicBezTo>
                <a:cubicBezTo>
                  <a:pt x="382171" y="417016"/>
                  <a:pt x="369312" y="427303"/>
                  <a:pt x="363121" y="419778"/>
                </a:cubicBezTo>
                <a:cubicBezTo>
                  <a:pt x="356930" y="412253"/>
                  <a:pt x="350739" y="420635"/>
                  <a:pt x="342261" y="415206"/>
                </a:cubicBezTo>
                <a:cubicBezTo>
                  <a:pt x="342261" y="408253"/>
                  <a:pt x="355025" y="409015"/>
                  <a:pt x="358930" y="401776"/>
                </a:cubicBezTo>
                <a:cubicBezTo>
                  <a:pt x="362835" y="394537"/>
                  <a:pt x="354168" y="396061"/>
                  <a:pt x="352739" y="387679"/>
                </a:cubicBezTo>
                <a:cubicBezTo>
                  <a:pt x="350072" y="383488"/>
                  <a:pt x="390934" y="372629"/>
                  <a:pt x="401983" y="372629"/>
                </a:cubicBezTo>
                <a:cubicBezTo>
                  <a:pt x="407984" y="372629"/>
                  <a:pt x="415223" y="364819"/>
                  <a:pt x="422652" y="364057"/>
                </a:cubicBezTo>
                <a:cubicBezTo>
                  <a:pt x="441702" y="361866"/>
                  <a:pt x="425605" y="342054"/>
                  <a:pt x="413127" y="359009"/>
                </a:cubicBezTo>
                <a:cubicBezTo>
                  <a:pt x="414556" y="357009"/>
                  <a:pt x="412461" y="351675"/>
                  <a:pt x="408651" y="351675"/>
                </a:cubicBezTo>
                <a:cubicBezTo>
                  <a:pt x="398611" y="352322"/>
                  <a:pt x="388708" y="354342"/>
                  <a:pt x="379218" y="357675"/>
                </a:cubicBezTo>
                <a:cubicBezTo>
                  <a:pt x="367529" y="363876"/>
                  <a:pt x="354305" y="366590"/>
                  <a:pt x="341118" y="365486"/>
                </a:cubicBezTo>
                <a:cubicBezTo>
                  <a:pt x="321499" y="371944"/>
                  <a:pt x="301358" y="376687"/>
                  <a:pt x="280920" y="379678"/>
                </a:cubicBezTo>
                <a:cubicBezTo>
                  <a:pt x="271776" y="378916"/>
                  <a:pt x="275205" y="384155"/>
                  <a:pt x="266157" y="387203"/>
                </a:cubicBezTo>
                <a:cubicBezTo>
                  <a:pt x="235581" y="379583"/>
                  <a:pt x="194719" y="412539"/>
                  <a:pt x="165001" y="418254"/>
                </a:cubicBezTo>
                <a:cubicBezTo>
                  <a:pt x="158143" y="398537"/>
                  <a:pt x="225390" y="385679"/>
                  <a:pt x="252155" y="371677"/>
                </a:cubicBezTo>
                <a:cubicBezTo>
                  <a:pt x="259465" y="368667"/>
                  <a:pt x="266103" y="364228"/>
                  <a:pt x="271681" y="358628"/>
                </a:cubicBezTo>
                <a:cubicBezTo>
                  <a:pt x="283850" y="350569"/>
                  <a:pt x="297418" y="344845"/>
                  <a:pt x="311686" y="341768"/>
                </a:cubicBezTo>
                <a:cubicBezTo>
                  <a:pt x="324249" y="339463"/>
                  <a:pt x="336430" y="335425"/>
                  <a:pt x="347881" y="329767"/>
                </a:cubicBezTo>
                <a:cubicBezTo>
                  <a:pt x="347881" y="329767"/>
                  <a:pt x="364645" y="323861"/>
                  <a:pt x="366455" y="323100"/>
                </a:cubicBezTo>
                <a:cubicBezTo>
                  <a:pt x="372456" y="319861"/>
                  <a:pt x="376742" y="313670"/>
                  <a:pt x="383219" y="311955"/>
                </a:cubicBezTo>
                <a:cubicBezTo>
                  <a:pt x="397125" y="308431"/>
                  <a:pt x="408841" y="309479"/>
                  <a:pt x="421319" y="304240"/>
                </a:cubicBezTo>
                <a:cubicBezTo>
                  <a:pt x="428485" y="299496"/>
                  <a:pt x="436191" y="295629"/>
                  <a:pt x="444274" y="292715"/>
                </a:cubicBezTo>
                <a:cubicBezTo>
                  <a:pt x="445608" y="289381"/>
                  <a:pt x="450561" y="290429"/>
                  <a:pt x="450561" y="292715"/>
                </a:cubicBezTo>
                <a:cubicBezTo>
                  <a:pt x="454847" y="290143"/>
                  <a:pt x="455418" y="282047"/>
                  <a:pt x="462181" y="286523"/>
                </a:cubicBezTo>
                <a:cubicBezTo>
                  <a:pt x="461514" y="286523"/>
                  <a:pt x="465515" y="294143"/>
                  <a:pt x="471039" y="286523"/>
                </a:cubicBezTo>
                <a:cubicBezTo>
                  <a:pt x="476564" y="278903"/>
                  <a:pt x="483422" y="282904"/>
                  <a:pt x="493518" y="278903"/>
                </a:cubicBezTo>
                <a:cubicBezTo>
                  <a:pt x="499473" y="273807"/>
                  <a:pt x="507017" y="270940"/>
                  <a:pt x="514854" y="270807"/>
                </a:cubicBezTo>
                <a:cubicBezTo>
                  <a:pt x="515024" y="268321"/>
                  <a:pt x="515845" y="265921"/>
                  <a:pt x="517236" y="263854"/>
                </a:cubicBezTo>
                <a:cubicBezTo>
                  <a:pt x="518664" y="271188"/>
                  <a:pt x="534857" y="261568"/>
                  <a:pt x="547239" y="259472"/>
                </a:cubicBezTo>
                <a:cubicBezTo>
                  <a:pt x="551049" y="258901"/>
                  <a:pt x="555241" y="264330"/>
                  <a:pt x="557622" y="264330"/>
                </a:cubicBezTo>
                <a:cubicBezTo>
                  <a:pt x="560003" y="257758"/>
                  <a:pt x="562289" y="250519"/>
                  <a:pt x="570862" y="254805"/>
                </a:cubicBezTo>
                <a:cubicBezTo>
                  <a:pt x="576672" y="250043"/>
                  <a:pt x="587340" y="247280"/>
                  <a:pt x="590959" y="240518"/>
                </a:cubicBezTo>
                <a:cubicBezTo>
                  <a:pt x="593926" y="237822"/>
                  <a:pt x="597721" y="236203"/>
                  <a:pt x="601722" y="235946"/>
                </a:cubicBezTo>
                <a:cubicBezTo>
                  <a:pt x="613248" y="235184"/>
                  <a:pt x="621820" y="225659"/>
                  <a:pt x="629154" y="228707"/>
                </a:cubicBezTo>
                <a:cubicBezTo>
                  <a:pt x="636108" y="240422"/>
                  <a:pt x="653348" y="213943"/>
                  <a:pt x="654110" y="231469"/>
                </a:cubicBezTo>
                <a:cubicBezTo>
                  <a:pt x="661730" y="234612"/>
                  <a:pt x="666778" y="225087"/>
                  <a:pt x="670683" y="221944"/>
                </a:cubicBezTo>
                <a:cubicBezTo>
                  <a:pt x="674589" y="218801"/>
                  <a:pt x="679161" y="221182"/>
                  <a:pt x="684114" y="220801"/>
                </a:cubicBezTo>
                <a:cubicBezTo>
                  <a:pt x="689067" y="220420"/>
                  <a:pt x="690305" y="229278"/>
                  <a:pt x="696020" y="225468"/>
                </a:cubicBezTo>
                <a:cubicBezTo>
                  <a:pt x="699068" y="224801"/>
                  <a:pt x="703830" y="212895"/>
                  <a:pt x="706212" y="210704"/>
                </a:cubicBezTo>
                <a:cubicBezTo>
                  <a:pt x="707545" y="213467"/>
                  <a:pt x="711069" y="214991"/>
                  <a:pt x="712403" y="217753"/>
                </a:cubicBezTo>
                <a:cubicBezTo>
                  <a:pt x="715451" y="215372"/>
                  <a:pt x="715641" y="209466"/>
                  <a:pt x="720118" y="208228"/>
                </a:cubicBezTo>
                <a:cubicBezTo>
                  <a:pt x="724595" y="206990"/>
                  <a:pt x="745455" y="208990"/>
                  <a:pt x="756218" y="202322"/>
                </a:cubicBezTo>
                <a:cubicBezTo>
                  <a:pt x="766429" y="197064"/>
                  <a:pt x="777906" y="194750"/>
                  <a:pt x="789365" y="195655"/>
                </a:cubicBezTo>
                <a:cubicBezTo>
                  <a:pt x="782793" y="192797"/>
                  <a:pt x="796794" y="186987"/>
                  <a:pt x="801081" y="180891"/>
                </a:cubicBezTo>
                <a:cubicBezTo>
                  <a:pt x="810853" y="185206"/>
                  <a:pt x="821788" y="186111"/>
                  <a:pt x="832132" y="183463"/>
                </a:cubicBezTo>
                <a:cubicBezTo>
                  <a:pt x="840133" y="177748"/>
                  <a:pt x="842133" y="172700"/>
                  <a:pt x="851658" y="174605"/>
                </a:cubicBezTo>
                <a:cubicBezTo>
                  <a:pt x="862469" y="175119"/>
                  <a:pt x="873195" y="172471"/>
                  <a:pt x="882519" y="166985"/>
                </a:cubicBezTo>
                <a:cubicBezTo>
                  <a:pt x="891473" y="161365"/>
                  <a:pt x="884043" y="167651"/>
                  <a:pt x="892044" y="163937"/>
                </a:cubicBezTo>
                <a:cubicBezTo>
                  <a:pt x="896902" y="161746"/>
                  <a:pt x="902236" y="164603"/>
                  <a:pt x="907285" y="163365"/>
                </a:cubicBezTo>
                <a:cubicBezTo>
                  <a:pt x="910685" y="162413"/>
                  <a:pt x="913752" y="160527"/>
                  <a:pt x="916143" y="157936"/>
                </a:cubicBezTo>
                <a:cubicBezTo>
                  <a:pt x="920239" y="160888"/>
                  <a:pt x="922810" y="159746"/>
                  <a:pt x="923858" y="154697"/>
                </a:cubicBezTo>
                <a:cubicBezTo>
                  <a:pt x="925039" y="150973"/>
                  <a:pt x="928763" y="148658"/>
                  <a:pt x="932621" y="149268"/>
                </a:cubicBezTo>
                <a:cubicBezTo>
                  <a:pt x="929859" y="166508"/>
                  <a:pt x="988438" y="136409"/>
                  <a:pt x="997963" y="142886"/>
                </a:cubicBezTo>
                <a:cubicBezTo>
                  <a:pt x="1003297" y="144220"/>
                  <a:pt x="1006154" y="136505"/>
                  <a:pt x="1011107" y="138410"/>
                </a:cubicBezTo>
                <a:cubicBezTo>
                  <a:pt x="1018441" y="141362"/>
                  <a:pt x="1017298" y="139076"/>
                  <a:pt x="1026252" y="135743"/>
                </a:cubicBezTo>
                <a:cubicBezTo>
                  <a:pt x="1033462" y="132209"/>
                  <a:pt x="1042035" y="132942"/>
                  <a:pt x="1048540" y="137648"/>
                </a:cubicBezTo>
                <a:cubicBezTo>
                  <a:pt x="1054446" y="129075"/>
                  <a:pt x="1064256" y="134504"/>
                  <a:pt x="1072257" y="135647"/>
                </a:cubicBezTo>
                <a:cubicBezTo>
                  <a:pt x="1082164" y="136981"/>
                  <a:pt x="1082544" y="126884"/>
                  <a:pt x="1089784" y="122884"/>
                </a:cubicBezTo>
                <a:cubicBezTo>
                  <a:pt x="1095022" y="144029"/>
                  <a:pt x="1115406" y="111740"/>
                  <a:pt x="1092641" y="117359"/>
                </a:cubicBezTo>
                <a:cubicBezTo>
                  <a:pt x="1091784" y="117645"/>
                  <a:pt x="1086926" y="116597"/>
                  <a:pt x="1088450" y="115931"/>
                </a:cubicBezTo>
                <a:cubicBezTo>
                  <a:pt x="1100023" y="112807"/>
                  <a:pt x="1112005" y="111492"/>
                  <a:pt x="1123978" y="112025"/>
                </a:cubicBezTo>
                <a:cubicBezTo>
                  <a:pt x="1120930" y="118883"/>
                  <a:pt x="1113024" y="110596"/>
                  <a:pt x="1109215" y="116693"/>
                </a:cubicBezTo>
                <a:cubicBezTo>
                  <a:pt x="1117406" y="130790"/>
                  <a:pt x="1138837" y="108596"/>
                  <a:pt x="1144171" y="125265"/>
                </a:cubicBezTo>
                <a:lnTo>
                  <a:pt x="1158848" y="124501"/>
                </a:lnTo>
                <a:lnTo>
                  <a:pt x="1155601" y="123551"/>
                </a:lnTo>
                <a:cubicBezTo>
                  <a:pt x="1154553" y="121169"/>
                  <a:pt x="1155910" y="120598"/>
                  <a:pt x="1157922" y="120622"/>
                </a:cubicBezTo>
                <a:cubicBezTo>
                  <a:pt x="1159934" y="120646"/>
                  <a:pt x="1162601" y="121265"/>
                  <a:pt x="1164173" y="121265"/>
                </a:cubicBezTo>
                <a:lnTo>
                  <a:pt x="1161480" y="124364"/>
                </a:lnTo>
                <a:lnTo>
                  <a:pt x="1168412" y="124003"/>
                </a:lnTo>
                <a:cubicBezTo>
                  <a:pt x="1174103" y="121146"/>
                  <a:pt x="1175318" y="116597"/>
                  <a:pt x="1165793" y="112597"/>
                </a:cubicBezTo>
                <a:cubicBezTo>
                  <a:pt x="1164460" y="112025"/>
                  <a:pt x="1165126" y="109644"/>
                  <a:pt x="1167031" y="109644"/>
                </a:cubicBezTo>
                <a:cubicBezTo>
                  <a:pt x="1191225" y="109644"/>
                  <a:pt x="1211227" y="108977"/>
                  <a:pt x="1235992" y="107358"/>
                </a:cubicBezTo>
                <a:cubicBezTo>
                  <a:pt x="1237135" y="113359"/>
                  <a:pt x="1210560" y="116502"/>
                  <a:pt x="1206751" y="111168"/>
                </a:cubicBezTo>
                <a:cubicBezTo>
                  <a:pt x="1204179" y="113359"/>
                  <a:pt x="1206560" y="119455"/>
                  <a:pt x="1208370" y="120693"/>
                </a:cubicBezTo>
                <a:cubicBezTo>
                  <a:pt x="1210180" y="121931"/>
                  <a:pt x="1214847" y="117645"/>
                  <a:pt x="1218371" y="117645"/>
                </a:cubicBezTo>
                <a:cubicBezTo>
                  <a:pt x="1226181" y="117836"/>
                  <a:pt x="1234849" y="121455"/>
                  <a:pt x="1242184" y="116788"/>
                </a:cubicBezTo>
                <a:cubicBezTo>
                  <a:pt x="1245136" y="113835"/>
                  <a:pt x="1237897" y="110596"/>
                  <a:pt x="1239898" y="106692"/>
                </a:cubicBezTo>
                <a:cubicBezTo>
                  <a:pt x="1254433" y="108387"/>
                  <a:pt x="1269139" y="107644"/>
                  <a:pt x="1283427" y="104501"/>
                </a:cubicBezTo>
                <a:cubicBezTo>
                  <a:pt x="1290190" y="103358"/>
                  <a:pt x="1296762" y="103929"/>
                  <a:pt x="1303048" y="103358"/>
                </a:cubicBezTo>
                <a:cubicBezTo>
                  <a:pt x="1320193" y="101929"/>
                  <a:pt x="1303429" y="106215"/>
                  <a:pt x="1310668" y="109739"/>
                </a:cubicBezTo>
                <a:cubicBezTo>
                  <a:pt x="1314955" y="111549"/>
                  <a:pt x="1314478" y="103643"/>
                  <a:pt x="1321146" y="104786"/>
                </a:cubicBezTo>
                <a:cubicBezTo>
                  <a:pt x="1330099" y="106310"/>
                  <a:pt x="1330099" y="106882"/>
                  <a:pt x="1330099" y="100405"/>
                </a:cubicBezTo>
                <a:cubicBezTo>
                  <a:pt x="1336957" y="96976"/>
                  <a:pt x="1341434" y="111549"/>
                  <a:pt x="1345625" y="103167"/>
                </a:cubicBezTo>
                <a:cubicBezTo>
                  <a:pt x="1345815" y="103167"/>
                  <a:pt x="1347340" y="102596"/>
                  <a:pt x="1348197" y="103167"/>
                </a:cubicBezTo>
                <a:cubicBezTo>
                  <a:pt x="1354388" y="107644"/>
                  <a:pt x="1370866" y="105358"/>
                  <a:pt x="1378105" y="104405"/>
                </a:cubicBezTo>
                <a:cubicBezTo>
                  <a:pt x="1385344" y="103453"/>
                  <a:pt x="1393155" y="99833"/>
                  <a:pt x="1400013" y="104405"/>
                </a:cubicBezTo>
                <a:cubicBezTo>
                  <a:pt x="1401080" y="101186"/>
                  <a:pt x="1404261" y="99147"/>
                  <a:pt x="1407633" y="99548"/>
                </a:cubicBezTo>
                <a:cubicBezTo>
                  <a:pt x="1411538" y="100119"/>
                  <a:pt x="1415634" y="103548"/>
                  <a:pt x="1419730" y="101834"/>
                </a:cubicBezTo>
                <a:cubicBezTo>
                  <a:pt x="1421920" y="97262"/>
                  <a:pt x="1424492" y="96976"/>
                  <a:pt x="1427254" y="101167"/>
                </a:cubicBezTo>
                <a:lnTo>
                  <a:pt x="1431160" y="100500"/>
                </a:lnTo>
                <a:cubicBezTo>
                  <a:pt x="1433445" y="90594"/>
                  <a:pt x="1443447" y="99452"/>
                  <a:pt x="1450210" y="97452"/>
                </a:cubicBezTo>
                <a:cubicBezTo>
                  <a:pt x="1461668" y="94261"/>
                  <a:pt x="1473670" y="93452"/>
                  <a:pt x="1485452" y="95071"/>
                </a:cubicBezTo>
                <a:cubicBezTo>
                  <a:pt x="1494406" y="90594"/>
                  <a:pt x="1505359" y="94595"/>
                  <a:pt x="1515360" y="92690"/>
                </a:cubicBezTo>
                <a:cubicBezTo>
                  <a:pt x="1525362" y="90785"/>
                  <a:pt x="1521266" y="87927"/>
                  <a:pt x="1530791" y="90785"/>
                </a:cubicBezTo>
                <a:cubicBezTo>
                  <a:pt x="1536411" y="92499"/>
                  <a:pt x="1541364" y="89165"/>
                  <a:pt x="1547841" y="88403"/>
                </a:cubicBezTo>
                <a:cubicBezTo>
                  <a:pt x="1554318" y="87642"/>
                  <a:pt x="1555365" y="89165"/>
                  <a:pt x="1557366" y="85070"/>
                </a:cubicBezTo>
                <a:cubicBezTo>
                  <a:pt x="1562805" y="83098"/>
                  <a:pt x="1568834" y="83612"/>
                  <a:pt x="1573844" y="86498"/>
                </a:cubicBezTo>
                <a:cubicBezTo>
                  <a:pt x="1578606" y="79259"/>
                  <a:pt x="1601657" y="85832"/>
                  <a:pt x="1609753" y="85832"/>
                </a:cubicBezTo>
                <a:cubicBezTo>
                  <a:pt x="1622612" y="86022"/>
                  <a:pt x="1630042" y="80021"/>
                  <a:pt x="1642424" y="81545"/>
                </a:cubicBezTo>
                <a:cubicBezTo>
                  <a:pt x="1654883" y="82326"/>
                  <a:pt x="1667389" y="81326"/>
                  <a:pt x="1679572" y="78593"/>
                </a:cubicBezTo>
                <a:cubicBezTo>
                  <a:pt x="1714052" y="73163"/>
                  <a:pt x="1744437" y="76878"/>
                  <a:pt x="1777774" y="74116"/>
                </a:cubicBezTo>
                <a:cubicBezTo>
                  <a:pt x="1782060" y="68020"/>
                  <a:pt x="1788728" y="71830"/>
                  <a:pt x="1794157" y="73544"/>
                </a:cubicBezTo>
                <a:cubicBezTo>
                  <a:pt x="1802920" y="76402"/>
                  <a:pt x="1800920" y="64972"/>
                  <a:pt x="1808921" y="69258"/>
                </a:cubicBezTo>
                <a:cubicBezTo>
                  <a:pt x="1820542" y="75450"/>
                  <a:pt x="1841020" y="68972"/>
                  <a:pt x="1853974" y="70211"/>
                </a:cubicBezTo>
                <a:cubicBezTo>
                  <a:pt x="1871595" y="77450"/>
                  <a:pt x="1899885" y="69353"/>
                  <a:pt x="1917792" y="65829"/>
                </a:cubicBezTo>
                <a:cubicBezTo>
                  <a:pt x="1926078" y="64210"/>
                  <a:pt x="1935318" y="72687"/>
                  <a:pt x="1942557" y="68687"/>
                </a:cubicBezTo>
                <a:cubicBezTo>
                  <a:pt x="1946652" y="65448"/>
                  <a:pt x="1946938" y="62971"/>
                  <a:pt x="1948653" y="64115"/>
                </a:cubicBezTo>
                <a:cubicBezTo>
                  <a:pt x="1955549" y="69125"/>
                  <a:pt x="1964731" y="69687"/>
                  <a:pt x="1972180" y="65543"/>
                </a:cubicBezTo>
                <a:cubicBezTo>
                  <a:pt x="1983990" y="75735"/>
                  <a:pt x="1990468" y="61162"/>
                  <a:pt x="1999421" y="64115"/>
                </a:cubicBezTo>
                <a:cubicBezTo>
                  <a:pt x="2003231" y="65448"/>
                  <a:pt x="2004469" y="73735"/>
                  <a:pt x="2008946" y="67353"/>
                </a:cubicBezTo>
                <a:cubicBezTo>
                  <a:pt x="2013423" y="60971"/>
                  <a:pt x="2013994" y="67448"/>
                  <a:pt x="2019233" y="68496"/>
                </a:cubicBezTo>
                <a:cubicBezTo>
                  <a:pt x="2028663" y="68563"/>
                  <a:pt x="2037873" y="65629"/>
                  <a:pt x="2045522" y="60114"/>
                </a:cubicBezTo>
                <a:cubicBezTo>
                  <a:pt x="2045522" y="72878"/>
                  <a:pt x="2069144" y="65067"/>
                  <a:pt x="2079145" y="65067"/>
                </a:cubicBezTo>
                <a:cubicBezTo>
                  <a:pt x="2084574" y="65162"/>
                  <a:pt x="2088956" y="68972"/>
                  <a:pt x="2093242" y="66877"/>
                </a:cubicBezTo>
                <a:cubicBezTo>
                  <a:pt x="2095528" y="65734"/>
                  <a:pt x="2098862" y="61829"/>
                  <a:pt x="2102767" y="62495"/>
                </a:cubicBezTo>
                <a:cubicBezTo>
                  <a:pt x="2106673" y="63162"/>
                  <a:pt x="2109340" y="65829"/>
                  <a:pt x="2114197" y="65829"/>
                </a:cubicBezTo>
                <a:cubicBezTo>
                  <a:pt x="2119055" y="65829"/>
                  <a:pt x="2117626" y="60876"/>
                  <a:pt x="2121913" y="60876"/>
                </a:cubicBezTo>
                <a:cubicBezTo>
                  <a:pt x="2128580" y="60876"/>
                  <a:pt x="2154869" y="65638"/>
                  <a:pt x="2158203" y="63353"/>
                </a:cubicBezTo>
                <a:cubicBezTo>
                  <a:pt x="2165937" y="59619"/>
                  <a:pt x="2174386" y="57609"/>
                  <a:pt x="2182968" y="57447"/>
                </a:cubicBezTo>
                <a:cubicBezTo>
                  <a:pt x="2188397" y="58781"/>
                  <a:pt x="2204018" y="60400"/>
                  <a:pt x="2206304" y="57447"/>
                </a:cubicBezTo>
                <a:cubicBezTo>
                  <a:pt x="2208019" y="64781"/>
                  <a:pt x="2246976" y="58400"/>
                  <a:pt x="2253453" y="58400"/>
                </a:cubicBezTo>
                <a:cubicBezTo>
                  <a:pt x="2257644" y="58114"/>
                  <a:pt x="2280885" y="64496"/>
                  <a:pt x="2283361" y="59638"/>
                </a:cubicBezTo>
                <a:cubicBezTo>
                  <a:pt x="2287457" y="51923"/>
                  <a:pt x="2310603" y="59638"/>
                  <a:pt x="2314413" y="56304"/>
                </a:cubicBezTo>
                <a:cubicBezTo>
                  <a:pt x="2320128" y="67829"/>
                  <a:pt x="2325176" y="59924"/>
                  <a:pt x="2332320" y="56304"/>
                </a:cubicBezTo>
                <a:cubicBezTo>
                  <a:pt x="2340797" y="65638"/>
                  <a:pt x="2364705" y="56876"/>
                  <a:pt x="2376325" y="57638"/>
                </a:cubicBezTo>
                <a:cubicBezTo>
                  <a:pt x="2384469" y="59314"/>
                  <a:pt x="2392804" y="59857"/>
                  <a:pt x="2401090" y="59257"/>
                </a:cubicBezTo>
                <a:cubicBezTo>
                  <a:pt x="2410520" y="57161"/>
                  <a:pt x="2412044" y="61162"/>
                  <a:pt x="2420807" y="59257"/>
                </a:cubicBezTo>
                <a:cubicBezTo>
                  <a:pt x="2447096" y="53446"/>
                  <a:pt x="2479386" y="58876"/>
                  <a:pt x="2506532" y="58304"/>
                </a:cubicBezTo>
                <a:cubicBezTo>
                  <a:pt x="2510437" y="58209"/>
                  <a:pt x="2514343" y="55256"/>
                  <a:pt x="2518248" y="55256"/>
                </a:cubicBezTo>
                <a:cubicBezTo>
                  <a:pt x="2545108" y="54304"/>
                  <a:pt x="2571683" y="55828"/>
                  <a:pt x="2598353" y="54304"/>
                </a:cubicBezTo>
                <a:cubicBezTo>
                  <a:pt x="2625023" y="52780"/>
                  <a:pt x="2652550" y="55066"/>
                  <a:pt x="2679792" y="55066"/>
                </a:cubicBezTo>
                <a:cubicBezTo>
                  <a:pt x="2686269" y="54971"/>
                  <a:pt x="2702557" y="51732"/>
                  <a:pt x="2706747" y="56304"/>
                </a:cubicBezTo>
                <a:cubicBezTo>
                  <a:pt x="2698089" y="58724"/>
                  <a:pt x="2689155" y="60009"/>
                  <a:pt x="2680173" y="60114"/>
                </a:cubicBezTo>
                <a:cubicBezTo>
                  <a:pt x="2668552" y="60495"/>
                  <a:pt x="2655884" y="57257"/>
                  <a:pt x="2646359" y="58019"/>
                </a:cubicBezTo>
                <a:cubicBezTo>
                  <a:pt x="2627309" y="59543"/>
                  <a:pt x="2608259" y="61543"/>
                  <a:pt x="2589209" y="62686"/>
                </a:cubicBezTo>
                <a:cubicBezTo>
                  <a:pt x="2591686" y="70592"/>
                  <a:pt x="2603782" y="72211"/>
                  <a:pt x="2612450" y="69353"/>
                </a:cubicBezTo>
                <a:cubicBezTo>
                  <a:pt x="2615784" y="68430"/>
                  <a:pt x="2619308" y="68430"/>
                  <a:pt x="2622642" y="69353"/>
                </a:cubicBezTo>
                <a:cubicBezTo>
                  <a:pt x="2627023" y="72401"/>
                  <a:pt x="2636644" y="68782"/>
                  <a:pt x="2640358" y="67353"/>
                </a:cubicBezTo>
                <a:cubicBezTo>
                  <a:pt x="2648074" y="64496"/>
                  <a:pt x="2653884" y="73163"/>
                  <a:pt x="2661599" y="66686"/>
                </a:cubicBezTo>
                <a:cubicBezTo>
                  <a:pt x="2661313" y="70782"/>
                  <a:pt x="2677411" y="69068"/>
                  <a:pt x="2679696" y="67639"/>
                </a:cubicBezTo>
                <a:cubicBezTo>
                  <a:pt x="2685602" y="64019"/>
                  <a:pt x="2688174" y="79164"/>
                  <a:pt x="2694270" y="68496"/>
                </a:cubicBezTo>
                <a:cubicBezTo>
                  <a:pt x="2697699" y="72211"/>
                  <a:pt x="2699509" y="70782"/>
                  <a:pt x="2706747" y="68496"/>
                </a:cubicBezTo>
                <a:cubicBezTo>
                  <a:pt x="2710462" y="67544"/>
                  <a:pt x="2717606" y="69353"/>
                  <a:pt x="2722654" y="68496"/>
                </a:cubicBezTo>
                <a:cubicBezTo>
                  <a:pt x="2724369" y="68210"/>
                  <a:pt x="2726369" y="71639"/>
                  <a:pt x="2728465" y="73640"/>
                </a:cubicBezTo>
                <a:cubicBezTo>
                  <a:pt x="2736561" y="59447"/>
                  <a:pt x="2743038" y="85260"/>
                  <a:pt x="2751801" y="70496"/>
                </a:cubicBezTo>
                <a:cubicBezTo>
                  <a:pt x="2760469" y="82117"/>
                  <a:pt x="2767803" y="73925"/>
                  <a:pt x="2776756" y="71449"/>
                </a:cubicBezTo>
                <a:cubicBezTo>
                  <a:pt x="2782947" y="69734"/>
                  <a:pt x="2788758" y="77354"/>
                  <a:pt x="2793520" y="73925"/>
                </a:cubicBezTo>
                <a:cubicBezTo>
                  <a:pt x="2798283" y="70496"/>
                  <a:pt x="2820095" y="81355"/>
                  <a:pt x="2817904" y="68115"/>
                </a:cubicBezTo>
                <a:cubicBezTo>
                  <a:pt x="2832697" y="70830"/>
                  <a:pt x="2847784" y="71563"/>
                  <a:pt x="2862767" y="70306"/>
                </a:cubicBezTo>
                <a:cubicBezTo>
                  <a:pt x="2873435" y="66782"/>
                  <a:pt x="2875626" y="80783"/>
                  <a:pt x="2884103" y="69163"/>
                </a:cubicBezTo>
                <a:cubicBezTo>
                  <a:pt x="2886770" y="65448"/>
                  <a:pt x="2901438" y="72020"/>
                  <a:pt x="2908296" y="71258"/>
                </a:cubicBezTo>
                <a:cubicBezTo>
                  <a:pt x="2914040" y="69734"/>
                  <a:pt x="2920155" y="70592"/>
                  <a:pt x="2925251" y="73640"/>
                </a:cubicBezTo>
                <a:cubicBezTo>
                  <a:pt x="2928166" y="70134"/>
                  <a:pt x="2932500" y="68105"/>
                  <a:pt x="2937062" y="68115"/>
                </a:cubicBezTo>
                <a:cubicBezTo>
                  <a:pt x="2949730" y="68306"/>
                  <a:pt x="2952683" y="73925"/>
                  <a:pt x="2966494" y="69734"/>
                </a:cubicBezTo>
                <a:cubicBezTo>
                  <a:pt x="2972876" y="67639"/>
                  <a:pt x="2980687" y="71354"/>
                  <a:pt x="2985544" y="69734"/>
                </a:cubicBezTo>
                <a:cubicBezTo>
                  <a:pt x="2996498" y="68782"/>
                  <a:pt x="3008880" y="61162"/>
                  <a:pt x="3008880" y="73640"/>
                </a:cubicBezTo>
                <a:cubicBezTo>
                  <a:pt x="3015929" y="78021"/>
                  <a:pt x="3022978" y="74402"/>
                  <a:pt x="3029931" y="73640"/>
                </a:cubicBezTo>
                <a:cubicBezTo>
                  <a:pt x="3030407" y="72116"/>
                  <a:pt x="3030979" y="70592"/>
                  <a:pt x="3031455" y="68972"/>
                </a:cubicBezTo>
                <a:cubicBezTo>
                  <a:pt x="3039646" y="68801"/>
                  <a:pt x="3047790" y="70192"/>
                  <a:pt x="3055458" y="73068"/>
                </a:cubicBezTo>
                <a:cubicBezTo>
                  <a:pt x="3059458" y="77450"/>
                  <a:pt x="3066793" y="69544"/>
                  <a:pt x="3071841" y="70877"/>
                </a:cubicBezTo>
                <a:cubicBezTo>
                  <a:pt x="3077832" y="71878"/>
                  <a:pt x="3083947" y="71878"/>
                  <a:pt x="3089938" y="70877"/>
                </a:cubicBezTo>
                <a:cubicBezTo>
                  <a:pt x="3099463" y="70687"/>
                  <a:pt x="3099654" y="76783"/>
                  <a:pt x="3112512" y="74211"/>
                </a:cubicBezTo>
                <a:cubicBezTo>
                  <a:pt x="3120323" y="72687"/>
                  <a:pt x="3124038" y="67258"/>
                  <a:pt x="3132229" y="69544"/>
                </a:cubicBezTo>
                <a:cubicBezTo>
                  <a:pt x="3138135" y="71258"/>
                  <a:pt x="3133372" y="78974"/>
                  <a:pt x="3136896" y="81926"/>
                </a:cubicBezTo>
                <a:cubicBezTo>
                  <a:pt x="3143850" y="88022"/>
                  <a:pt x="3145755" y="70496"/>
                  <a:pt x="3145755" y="68020"/>
                </a:cubicBezTo>
                <a:cubicBezTo>
                  <a:pt x="3148898" y="68972"/>
                  <a:pt x="3166996" y="76402"/>
                  <a:pt x="3166996" y="72211"/>
                </a:cubicBezTo>
                <a:cubicBezTo>
                  <a:pt x="3166996" y="60209"/>
                  <a:pt x="3177568" y="72782"/>
                  <a:pt x="3179187" y="76688"/>
                </a:cubicBezTo>
                <a:cubicBezTo>
                  <a:pt x="3185579" y="80079"/>
                  <a:pt x="3192723" y="81783"/>
                  <a:pt x="3199952" y="81641"/>
                </a:cubicBezTo>
                <a:cubicBezTo>
                  <a:pt x="3207477" y="77450"/>
                  <a:pt x="3203762" y="80307"/>
                  <a:pt x="3211477" y="80021"/>
                </a:cubicBezTo>
                <a:cubicBezTo>
                  <a:pt x="3219193" y="79736"/>
                  <a:pt x="3213763" y="72211"/>
                  <a:pt x="3211477" y="68877"/>
                </a:cubicBezTo>
                <a:cubicBezTo>
                  <a:pt x="3217859" y="62305"/>
                  <a:pt x="3223669" y="81545"/>
                  <a:pt x="3230527" y="81355"/>
                </a:cubicBezTo>
                <a:cubicBezTo>
                  <a:pt x="3237385" y="81164"/>
                  <a:pt x="3239386" y="75640"/>
                  <a:pt x="3244815" y="73544"/>
                </a:cubicBezTo>
                <a:cubicBezTo>
                  <a:pt x="3249577" y="78593"/>
                  <a:pt x="3256530" y="76688"/>
                  <a:pt x="3262436" y="76116"/>
                </a:cubicBezTo>
                <a:cubicBezTo>
                  <a:pt x="3266113" y="75830"/>
                  <a:pt x="3269808" y="75830"/>
                  <a:pt x="3273485" y="76116"/>
                </a:cubicBezTo>
                <a:cubicBezTo>
                  <a:pt x="3273590" y="75163"/>
                  <a:pt x="3274018" y="74278"/>
                  <a:pt x="3274704" y="73611"/>
                </a:cubicBezTo>
                <a:cubicBezTo>
                  <a:pt x="3276343" y="71982"/>
                  <a:pt x="3279000" y="71992"/>
                  <a:pt x="3280629" y="73640"/>
                </a:cubicBezTo>
                <a:lnTo>
                  <a:pt x="3290154" y="76307"/>
                </a:lnTo>
                <a:cubicBezTo>
                  <a:pt x="3299869" y="77259"/>
                  <a:pt x="3295488" y="78688"/>
                  <a:pt x="3306822" y="77259"/>
                </a:cubicBezTo>
                <a:cubicBezTo>
                  <a:pt x="3318157" y="75830"/>
                  <a:pt x="3327778" y="80498"/>
                  <a:pt x="3337874" y="77735"/>
                </a:cubicBezTo>
                <a:cubicBezTo>
                  <a:pt x="3345018" y="75735"/>
                  <a:pt x="3359020" y="80021"/>
                  <a:pt x="3364068" y="77164"/>
                </a:cubicBezTo>
                <a:cubicBezTo>
                  <a:pt x="3373307" y="71925"/>
                  <a:pt x="3388452" y="75163"/>
                  <a:pt x="3398834" y="75640"/>
                </a:cubicBezTo>
                <a:cubicBezTo>
                  <a:pt x="3417884" y="76878"/>
                  <a:pt x="3436934" y="75640"/>
                  <a:pt x="3455984" y="75640"/>
                </a:cubicBezTo>
                <a:cubicBezTo>
                  <a:pt x="3470462" y="75830"/>
                  <a:pt x="3481035" y="78021"/>
                  <a:pt x="3490560" y="68496"/>
                </a:cubicBezTo>
                <a:cubicBezTo>
                  <a:pt x="3495418" y="68020"/>
                  <a:pt x="3490846" y="77354"/>
                  <a:pt x="3496846" y="78021"/>
                </a:cubicBezTo>
                <a:cubicBezTo>
                  <a:pt x="3499237" y="73992"/>
                  <a:pt x="3503828" y="71801"/>
                  <a:pt x="3508467" y="72496"/>
                </a:cubicBezTo>
                <a:cubicBezTo>
                  <a:pt x="3516944" y="73544"/>
                  <a:pt x="3526183" y="79355"/>
                  <a:pt x="3531041" y="68687"/>
                </a:cubicBezTo>
                <a:cubicBezTo>
                  <a:pt x="3541328" y="79736"/>
                  <a:pt x="3553711" y="57638"/>
                  <a:pt x="3563712" y="71830"/>
                </a:cubicBezTo>
                <a:cubicBezTo>
                  <a:pt x="3569522" y="74116"/>
                  <a:pt x="3573332" y="66496"/>
                  <a:pt x="3578380" y="68592"/>
                </a:cubicBezTo>
                <a:cubicBezTo>
                  <a:pt x="3584953" y="71163"/>
                  <a:pt x="3589048" y="66496"/>
                  <a:pt x="3598573" y="69068"/>
                </a:cubicBezTo>
                <a:cubicBezTo>
                  <a:pt x="3607984" y="70982"/>
                  <a:pt x="3617671" y="71182"/>
                  <a:pt x="3627148" y="69639"/>
                </a:cubicBezTo>
                <a:cubicBezTo>
                  <a:pt x="3636816" y="68401"/>
                  <a:pt x="3646608" y="68658"/>
                  <a:pt x="3656200" y="70401"/>
                </a:cubicBezTo>
                <a:cubicBezTo>
                  <a:pt x="3665305" y="70554"/>
                  <a:pt x="3674221" y="67782"/>
                  <a:pt x="3681631" y="62495"/>
                </a:cubicBezTo>
                <a:cubicBezTo>
                  <a:pt x="3689156" y="64781"/>
                  <a:pt x="3700777" y="66782"/>
                  <a:pt x="3706492" y="59352"/>
                </a:cubicBezTo>
                <a:cubicBezTo>
                  <a:pt x="3708111" y="64591"/>
                  <a:pt x="3727161" y="69734"/>
                  <a:pt x="3730018" y="66686"/>
                </a:cubicBezTo>
                <a:cubicBezTo>
                  <a:pt x="3737714" y="62848"/>
                  <a:pt x="3746611" y="62200"/>
                  <a:pt x="3754783" y="64877"/>
                </a:cubicBezTo>
                <a:cubicBezTo>
                  <a:pt x="3770880" y="63257"/>
                  <a:pt x="3800694" y="67925"/>
                  <a:pt x="3819744" y="62591"/>
                </a:cubicBezTo>
                <a:cubicBezTo>
                  <a:pt x="3823925" y="61238"/>
                  <a:pt x="3828373" y="60952"/>
                  <a:pt x="3832698" y="61733"/>
                </a:cubicBezTo>
                <a:cubicBezTo>
                  <a:pt x="3834793" y="64591"/>
                  <a:pt x="3838794" y="61257"/>
                  <a:pt x="3842223" y="57542"/>
                </a:cubicBezTo>
                <a:cubicBezTo>
                  <a:pt x="3844861" y="55247"/>
                  <a:pt x="3848852" y="55504"/>
                  <a:pt x="3851176" y="58114"/>
                </a:cubicBezTo>
                <a:cubicBezTo>
                  <a:pt x="3855082" y="62591"/>
                  <a:pt x="3863273" y="60495"/>
                  <a:pt x="3870226" y="59067"/>
                </a:cubicBezTo>
                <a:cubicBezTo>
                  <a:pt x="3873370" y="58400"/>
                  <a:pt x="3885847" y="58590"/>
                  <a:pt x="3886609" y="57066"/>
                </a:cubicBezTo>
                <a:cubicBezTo>
                  <a:pt x="3887371" y="55542"/>
                  <a:pt x="3892324" y="56400"/>
                  <a:pt x="3896896" y="57066"/>
                </a:cubicBezTo>
                <a:cubicBezTo>
                  <a:pt x="3905040" y="56352"/>
                  <a:pt x="3913232" y="56352"/>
                  <a:pt x="3921376" y="57066"/>
                </a:cubicBezTo>
                <a:cubicBezTo>
                  <a:pt x="3951665" y="54494"/>
                  <a:pt x="3977002" y="55161"/>
                  <a:pt x="4008815" y="52970"/>
                </a:cubicBezTo>
                <a:cubicBezTo>
                  <a:pt x="4032113" y="51113"/>
                  <a:pt x="4055526" y="51113"/>
                  <a:pt x="4078824" y="52970"/>
                </a:cubicBezTo>
                <a:cubicBezTo>
                  <a:pt x="4084396" y="53541"/>
                  <a:pt x="4087420" y="52732"/>
                  <a:pt x="4089921" y="52708"/>
                </a:cubicBezTo>
                <a:close/>
                <a:moveTo>
                  <a:pt x="3741829" y="52018"/>
                </a:moveTo>
                <a:cubicBezTo>
                  <a:pt x="3744496" y="51256"/>
                  <a:pt x="3756212" y="52113"/>
                  <a:pt x="3752783" y="55162"/>
                </a:cubicBezTo>
                <a:cubicBezTo>
                  <a:pt x="3749354" y="58209"/>
                  <a:pt x="3741162" y="55162"/>
                  <a:pt x="3739829" y="55162"/>
                </a:cubicBezTo>
                <a:cubicBezTo>
                  <a:pt x="3739705" y="53780"/>
                  <a:pt x="3740524" y="52485"/>
                  <a:pt x="3741829" y="52018"/>
                </a:cubicBezTo>
                <a:close/>
                <a:moveTo>
                  <a:pt x="3690477" y="51578"/>
                </a:moveTo>
                <a:cubicBezTo>
                  <a:pt x="3696370" y="51352"/>
                  <a:pt x="3703300" y="52019"/>
                  <a:pt x="3705634" y="52781"/>
                </a:cubicBezTo>
                <a:cubicBezTo>
                  <a:pt x="3705634" y="57448"/>
                  <a:pt x="3700205" y="55162"/>
                  <a:pt x="3697823" y="55924"/>
                </a:cubicBezTo>
                <a:lnTo>
                  <a:pt x="3681536" y="55733"/>
                </a:lnTo>
                <a:cubicBezTo>
                  <a:pt x="3679726" y="52923"/>
                  <a:pt x="3684583" y="51804"/>
                  <a:pt x="3690477" y="51578"/>
                </a:cubicBezTo>
                <a:close/>
                <a:moveTo>
                  <a:pt x="1861118" y="48875"/>
                </a:moveTo>
                <a:cubicBezTo>
                  <a:pt x="1853879" y="56019"/>
                  <a:pt x="1829019" y="50304"/>
                  <a:pt x="1816827" y="53542"/>
                </a:cubicBezTo>
                <a:cubicBezTo>
                  <a:pt x="1816541" y="46018"/>
                  <a:pt x="1847878" y="51257"/>
                  <a:pt x="1861118" y="48875"/>
                </a:cubicBezTo>
                <a:close/>
                <a:moveTo>
                  <a:pt x="1892265" y="44970"/>
                </a:moveTo>
                <a:cubicBezTo>
                  <a:pt x="1886455" y="53257"/>
                  <a:pt x="1873787" y="47256"/>
                  <a:pt x="1865786" y="49637"/>
                </a:cubicBezTo>
                <a:cubicBezTo>
                  <a:pt x="1874301" y="46637"/>
                  <a:pt x="1883245" y="45066"/>
                  <a:pt x="1892265" y="44970"/>
                </a:cubicBezTo>
                <a:close/>
                <a:moveTo>
                  <a:pt x="1908553" y="44207"/>
                </a:moveTo>
                <a:cubicBezTo>
                  <a:pt x="1905409" y="49637"/>
                  <a:pt x="1899218" y="45827"/>
                  <a:pt x="1894551" y="46589"/>
                </a:cubicBezTo>
                <a:cubicBezTo>
                  <a:pt x="1898456" y="42684"/>
                  <a:pt x="1903885" y="44969"/>
                  <a:pt x="1908553" y="44207"/>
                </a:cubicBezTo>
                <a:close/>
                <a:moveTo>
                  <a:pt x="1963226" y="40588"/>
                </a:moveTo>
                <a:cubicBezTo>
                  <a:pt x="1965607" y="44208"/>
                  <a:pt x="1933222" y="45732"/>
                  <a:pt x="1931126" y="43446"/>
                </a:cubicBezTo>
                <a:cubicBezTo>
                  <a:pt x="1929031" y="41160"/>
                  <a:pt x="1939985" y="42874"/>
                  <a:pt x="1949224" y="42208"/>
                </a:cubicBezTo>
                <a:cubicBezTo>
                  <a:pt x="1955987" y="41636"/>
                  <a:pt x="1962273" y="39064"/>
                  <a:pt x="1963226" y="40588"/>
                </a:cubicBezTo>
                <a:close/>
                <a:moveTo>
                  <a:pt x="2004481" y="38338"/>
                </a:moveTo>
                <a:cubicBezTo>
                  <a:pt x="2010303" y="37993"/>
                  <a:pt x="2016518" y="38445"/>
                  <a:pt x="2018090" y="39636"/>
                </a:cubicBezTo>
                <a:cubicBezTo>
                  <a:pt x="2010013" y="41903"/>
                  <a:pt x="2001583" y="42646"/>
                  <a:pt x="1993230" y="41826"/>
                </a:cubicBezTo>
                <a:cubicBezTo>
                  <a:pt x="1993230" y="39826"/>
                  <a:pt x="1998659" y="38683"/>
                  <a:pt x="2004481" y="38338"/>
                </a:cubicBezTo>
                <a:close/>
                <a:moveTo>
                  <a:pt x="4278230" y="33242"/>
                </a:moveTo>
                <a:cubicBezTo>
                  <a:pt x="4282849" y="34444"/>
                  <a:pt x="4287754" y="36492"/>
                  <a:pt x="4289707" y="36492"/>
                </a:cubicBezTo>
                <a:cubicBezTo>
                  <a:pt x="4288088" y="38778"/>
                  <a:pt x="4272372" y="36588"/>
                  <a:pt x="4268467" y="35064"/>
                </a:cubicBezTo>
                <a:cubicBezTo>
                  <a:pt x="4269276" y="31682"/>
                  <a:pt x="4273610" y="32039"/>
                  <a:pt x="4278230" y="33242"/>
                </a:cubicBezTo>
                <a:close/>
                <a:moveTo>
                  <a:pt x="3731638" y="11442"/>
                </a:moveTo>
                <a:cubicBezTo>
                  <a:pt x="3767166" y="10965"/>
                  <a:pt x="3802504" y="14775"/>
                  <a:pt x="3838222" y="13347"/>
                </a:cubicBezTo>
                <a:cubicBezTo>
                  <a:pt x="3907184" y="10870"/>
                  <a:pt x="3981193" y="16680"/>
                  <a:pt x="4052821" y="20395"/>
                </a:cubicBezTo>
                <a:cubicBezTo>
                  <a:pt x="4095016" y="21633"/>
                  <a:pt x="4137307" y="22681"/>
                  <a:pt x="4179408" y="24967"/>
                </a:cubicBezTo>
                <a:cubicBezTo>
                  <a:pt x="4194362" y="25824"/>
                  <a:pt x="4217508" y="32206"/>
                  <a:pt x="4230271" y="31158"/>
                </a:cubicBezTo>
                <a:cubicBezTo>
                  <a:pt x="4237034" y="30587"/>
                  <a:pt x="4236748" y="27063"/>
                  <a:pt x="4245130" y="29254"/>
                </a:cubicBezTo>
                <a:lnTo>
                  <a:pt x="4251036" y="30968"/>
                </a:lnTo>
                <a:cubicBezTo>
                  <a:pt x="4255894" y="32492"/>
                  <a:pt x="4267324" y="35540"/>
                  <a:pt x="4262180" y="36112"/>
                </a:cubicBezTo>
                <a:cubicBezTo>
                  <a:pt x="4242130" y="36597"/>
                  <a:pt x="4222061" y="35549"/>
                  <a:pt x="4202173" y="32968"/>
                </a:cubicBezTo>
                <a:cubicBezTo>
                  <a:pt x="4182170" y="31254"/>
                  <a:pt x="4162263" y="29920"/>
                  <a:pt x="4142165" y="29349"/>
                </a:cubicBezTo>
                <a:cubicBezTo>
                  <a:pt x="4132450" y="29063"/>
                  <a:pt x="4122448" y="25824"/>
                  <a:pt x="4112923" y="25824"/>
                </a:cubicBezTo>
                <a:lnTo>
                  <a:pt x="3974811" y="22014"/>
                </a:lnTo>
                <a:cubicBezTo>
                  <a:pt x="3887657" y="19633"/>
                  <a:pt x="3800694" y="17728"/>
                  <a:pt x="3713445" y="18681"/>
                </a:cubicBezTo>
                <a:cubicBezTo>
                  <a:pt x="3671535" y="18681"/>
                  <a:pt x="3629720" y="19443"/>
                  <a:pt x="3587810" y="18681"/>
                </a:cubicBezTo>
                <a:cubicBezTo>
                  <a:pt x="3552091" y="23824"/>
                  <a:pt x="3515896" y="19157"/>
                  <a:pt x="3480273" y="24681"/>
                </a:cubicBezTo>
                <a:cubicBezTo>
                  <a:pt x="3460175" y="27825"/>
                  <a:pt x="3435124" y="23920"/>
                  <a:pt x="3413598" y="24681"/>
                </a:cubicBezTo>
                <a:lnTo>
                  <a:pt x="3353781" y="26587"/>
                </a:lnTo>
                <a:cubicBezTo>
                  <a:pt x="3334160" y="27063"/>
                  <a:pt x="3314633" y="27539"/>
                  <a:pt x="3295012" y="27539"/>
                </a:cubicBezTo>
                <a:cubicBezTo>
                  <a:pt x="3277819" y="29101"/>
                  <a:pt x="3260560" y="29806"/>
                  <a:pt x="3243291" y="29634"/>
                </a:cubicBezTo>
                <a:cubicBezTo>
                  <a:pt x="3213002" y="25634"/>
                  <a:pt x="3178140" y="32587"/>
                  <a:pt x="3148041" y="28587"/>
                </a:cubicBezTo>
                <a:cubicBezTo>
                  <a:pt x="3132134" y="26491"/>
                  <a:pt x="3113370" y="30873"/>
                  <a:pt x="3096511" y="30015"/>
                </a:cubicBezTo>
                <a:cubicBezTo>
                  <a:pt x="3079652" y="29158"/>
                  <a:pt x="3062221" y="29158"/>
                  <a:pt x="3045933" y="29158"/>
                </a:cubicBezTo>
                <a:cubicBezTo>
                  <a:pt x="3035779" y="30663"/>
                  <a:pt x="3025502" y="31082"/>
                  <a:pt x="3015262" y="30396"/>
                </a:cubicBezTo>
                <a:cubicBezTo>
                  <a:pt x="3002880" y="28111"/>
                  <a:pt x="3010119" y="32778"/>
                  <a:pt x="3001451" y="31920"/>
                </a:cubicBezTo>
                <a:cubicBezTo>
                  <a:pt x="2998498" y="31635"/>
                  <a:pt x="2993736" y="29444"/>
                  <a:pt x="2992784" y="34111"/>
                </a:cubicBezTo>
                <a:cubicBezTo>
                  <a:pt x="2987440" y="30711"/>
                  <a:pt x="2981068" y="29292"/>
                  <a:pt x="2974781" y="30111"/>
                </a:cubicBezTo>
                <a:cubicBezTo>
                  <a:pt x="2963161" y="30492"/>
                  <a:pt x="2948492" y="34587"/>
                  <a:pt x="2937443" y="32111"/>
                </a:cubicBezTo>
                <a:cubicBezTo>
                  <a:pt x="2928871" y="30206"/>
                  <a:pt x="2915631" y="37826"/>
                  <a:pt x="2907820" y="34778"/>
                </a:cubicBezTo>
                <a:cubicBezTo>
                  <a:pt x="2894866" y="29634"/>
                  <a:pt x="2884389" y="36016"/>
                  <a:pt x="2869149" y="31825"/>
                </a:cubicBezTo>
                <a:cubicBezTo>
                  <a:pt x="2855338" y="35730"/>
                  <a:pt x="2840764" y="28396"/>
                  <a:pt x="2828858" y="34397"/>
                </a:cubicBezTo>
                <a:cubicBezTo>
                  <a:pt x="2821295" y="34978"/>
                  <a:pt x="2813685" y="34235"/>
                  <a:pt x="2806379" y="32206"/>
                </a:cubicBezTo>
                <a:cubicBezTo>
                  <a:pt x="2791711" y="29730"/>
                  <a:pt x="2775137" y="33540"/>
                  <a:pt x="2761231" y="32873"/>
                </a:cubicBezTo>
                <a:cubicBezTo>
                  <a:pt x="2747324" y="32206"/>
                  <a:pt x="2715225" y="38207"/>
                  <a:pt x="2707129" y="33635"/>
                </a:cubicBezTo>
                <a:cubicBezTo>
                  <a:pt x="2699032" y="29063"/>
                  <a:pt x="2688555" y="41541"/>
                  <a:pt x="2681697" y="32587"/>
                </a:cubicBezTo>
                <a:cubicBezTo>
                  <a:pt x="2679554" y="32968"/>
                  <a:pt x="2677782" y="34454"/>
                  <a:pt x="2677030" y="36492"/>
                </a:cubicBezTo>
                <a:lnTo>
                  <a:pt x="2671505" y="33825"/>
                </a:lnTo>
                <a:lnTo>
                  <a:pt x="2650169" y="33825"/>
                </a:lnTo>
                <a:cubicBezTo>
                  <a:pt x="2644835" y="33825"/>
                  <a:pt x="2607688" y="32682"/>
                  <a:pt x="2610164" y="38779"/>
                </a:cubicBezTo>
                <a:cubicBezTo>
                  <a:pt x="2604849" y="34387"/>
                  <a:pt x="2597648" y="33054"/>
                  <a:pt x="2591114" y="35254"/>
                </a:cubicBezTo>
                <a:cubicBezTo>
                  <a:pt x="2583304" y="36492"/>
                  <a:pt x="2581589" y="32016"/>
                  <a:pt x="2575207" y="33159"/>
                </a:cubicBezTo>
                <a:cubicBezTo>
                  <a:pt x="2571016" y="33921"/>
                  <a:pt x="2568826" y="36873"/>
                  <a:pt x="2563777" y="38016"/>
                </a:cubicBezTo>
                <a:cubicBezTo>
                  <a:pt x="2558729" y="39159"/>
                  <a:pt x="2549585" y="35064"/>
                  <a:pt x="2544727" y="35064"/>
                </a:cubicBezTo>
                <a:cubicBezTo>
                  <a:pt x="2526439" y="34397"/>
                  <a:pt x="2508056" y="36016"/>
                  <a:pt x="2489959" y="36683"/>
                </a:cubicBezTo>
                <a:cubicBezTo>
                  <a:pt x="2471861" y="37350"/>
                  <a:pt x="2453002" y="33159"/>
                  <a:pt x="2435285" y="35254"/>
                </a:cubicBezTo>
                <a:cubicBezTo>
                  <a:pt x="2422045" y="36778"/>
                  <a:pt x="2413282" y="32492"/>
                  <a:pt x="2400805" y="33730"/>
                </a:cubicBezTo>
                <a:cubicBezTo>
                  <a:pt x="2381078" y="35492"/>
                  <a:pt x="2361257" y="36064"/>
                  <a:pt x="2341464" y="35445"/>
                </a:cubicBezTo>
                <a:cubicBezTo>
                  <a:pt x="2305459" y="34778"/>
                  <a:pt x="2269455" y="34778"/>
                  <a:pt x="2233450" y="37636"/>
                </a:cubicBezTo>
                <a:cubicBezTo>
                  <a:pt x="2233612" y="37359"/>
                  <a:pt x="2233736" y="37054"/>
                  <a:pt x="2233812" y="36740"/>
                </a:cubicBezTo>
                <a:cubicBezTo>
                  <a:pt x="2234336" y="34759"/>
                  <a:pt x="2233146" y="32730"/>
                  <a:pt x="2231164" y="32206"/>
                </a:cubicBezTo>
                <a:cubicBezTo>
                  <a:pt x="2228497" y="41541"/>
                  <a:pt x="2218877" y="35445"/>
                  <a:pt x="2216115" y="33730"/>
                </a:cubicBezTo>
                <a:cubicBezTo>
                  <a:pt x="2209257" y="29539"/>
                  <a:pt x="2199827" y="36016"/>
                  <a:pt x="2192302" y="33730"/>
                </a:cubicBezTo>
                <a:cubicBezTo>
                  <a:pt x="2178310" y="35930"/>
                  <a:pt x="2164089" y="36283"/>
                  <a:pt x="2150011" y="34778"/>
                </a:cubicBezTo>
                <a:cubicBezTo>
                  <a:pt x="2135438" y="34397"/>
                  <a:pt x="2121532" y="35349"/>
                  <a:pt x="2107149" y="35635"/>
                </a:cubicBezTo>
                <a:cubicBezTo>
                  <a:pt x="2085337" y="36302"/>
                  <a:pt x="2063524" y="35921"/>
                  <a:pt x="2041807" y="37350"/>
                </a:cubicBezTo>
                <a:cubicBezTo>
                  <a:pt x="2034949" y="37826"/>
                  <a:pt x="2023424" y="41731"/>
                  <a:pt x="2021329" y="39445"/>
                </a:cubicBezTo>
                <a:cubicBezTo>
                  <a:pt x="2019233" y="37159"/>
                  <a:pt x="2033521" y="34873"/>
                  <a:pt x="2040379" y="33445"/>
                </a:cubicBezTo>
                <a:cubicBezTo>
                  <a:pt x="2058276" y="30806"/>
                  <a:pt x="2076307" y="29082"/>
                  <a:pt x="2094385" y="28301"/>
                </a:cubicBezTo>
                <a:cubicBezTo>
                  <a:pt x="2121722" y="26110"/>
                  <a:pt x="2150202" y="28396"/>
                  <a:pt x="2178110" y="26110"/>
                </a:cubicBezTo>
                <a:cubicBezTo>
                  <a:pt x="2189635" y="25158"/>
                  <a:pt x="2202685" y="21443"/>
                  <a:pt x="2213734" y="21443"/>
                </a:cubicBezTo>
                <a:cubicBezTo>
                  <a:pt x="2219791" y="21424"/>
                  <a:pt x="2225840" y="21843"/>
                  <a:pt x="2231831" y="22681"/>
                </a:cubicBezTo>
                <a:cubicBezTo>
                  <a:pt x="2243261" y="19252"/>
                  <a:pt x="2255358" y="25539"/>
                  <a:pt x="2266978" y="22681"/>
                </a:cubicBezTo>
                <a:cubicBezTo>
                  <a:pt x="2277180" y="20662"/>
                  <a:pt x="2287543" y="19585"/>
                  <a:pt x="2297935" y="19443"/>
                </a:cubicBezTo>
                <a:cubicBezTo>
                  <a:pt x="2321842" y="18014"/>
                  <a:pt x="2346512" y="20776"/>
                  <a:pt x="2370610" y="20776"/>
                </a:cubicBezTo>
                <a:cubicBezTo>
                  <a:pt x="2383945" y="20681"/>
                  <a:pt x="2397376" y="20586"/>
                  <a:pt x="2410711" y="20109"/>
                </a:cubicBezTo>
                <a:cubicBezTo>
                  <a:pt x="2412997" y="15919"/>
                  <a:pt x="2420902" y="21919"/>
                  <a:pt x="2424712" y="20967"/>
                </a:cubicBezTo>
                <a:cubicBezTo>
                  <a:pt x="2471385" y="20109"/>
                  <a:pt x="2520438" y="14680"/>
                  <a:pt x="2565778" y="19538"/>
                </a:cubicBezTo>
                <a:cubicBezTo>
                  <a:pt x="2575331" y="20824"/>
                  <a:pt x="2585037" y="20214"/>
                  <a:pt x="2594353" y="17728"/>
                </a:cubicBezTo>
                <a:cubicBezTo>
                  <a:pt x="2600639" y="16014"/>
                  <a:pt x="2608831" y="21253"/>
                  <a:pt x="2613879" y="17062"/>
                </a:cubicBezTo>
                <a:cubicBezTo>
                  <a:pt x="2632357" y="17823"/>
                  <a:pt x="2650931" y="17823"/>
                  <a:pt x="2669505" y="17823"/>
                </a:cubicBezTo>
                <a:cubicBezTo>
                  <a:pt x="2705700" y="17538"/>
                  <a:pt x="2743990" y="13442"/>
                  <a:pt x="2779233" y="14204"/>
                </a:cubicBezTo>
                <a:cubicBezTo>
                  <a:pt x="2793711" y="14490"/>
                  <a:pt x="2810951" y="16109"/>
                  <a:pt x="2826858" y="16109"/>
                </a:cubicBezTo>
                <a:cubicBezTo>
                  <a:pt x="2839145" y="16109"/>
                  <a:pt x="2855623" y="10584"/>
                  <a:pt x="2867720" y="16109"/>
                </a:cubicBezTo>
                <a:cubicBezTo>
                  <a:pt x="2879817" y="21633"/>
                  <a:pt x="2898391" y="17633"/>
                  <a:pt x="2911821" y="17633"/>
                </a:cubicBezTo>
                <a:cubicBezTo>
                  <a:pt x="2923537" y="18300"/>
                  <a:pt x="2946301" y="22014"/>
                  <a:pt x="2955826" y="17633"/>
                </a:cubicBezTo>
                <a:cubicBezTo>
                  <a:pt x="2969542" y="11537"/>
                  <a:pt x="2999641" y="18300"/>
                  <a:pt x="3014691" y="18300"/>
                </a:cubicBezTo>
                <a:cubicBezTo>
                  <a:pt x="3033551" y="19062"/>
                  <a:pt x="3052029" y="19062"/>
                  <a:pt x="3071079" y="19062"/>
                </a:cubicBezTo>
                <a:cubicBezTo>
                  <a:pt x="3100606" y="19252"/>
                  <a:pt x="3141850" y="27158"/>
                  <a:pt x="3169853" y="16585"/>
                </a:cubicBezTo>
                <a:cubicBezTo>
                  <a:pt x="3184045" y="23157"/>
                  <a:pt x="3205667" y="18681"/>
                  <a:pt x="3221002" y="18681"/>
                </a:cubicBezTo>
                <a:cubicBezTo>
                  <a:pt x="3240624" y="19252"/>
                  <a:pt x="3260245" y="16871"/>
                  <a:pt x="3279867" y="15919"/>
                </a:cubicBezTo>
                <a:cubicBezTo>
                  <a:pt x="3314347" y="14299"/>
                  <a:pt x="3347209" y="16109"/>
                  <a:pt x="3382165" y="15442"/>
                </a:cubicBezTo>
                <a:cubicBezTo>
                  <a:pt x="3457794" y="13823"/>
                  <a:pt x="3532470" y="14680"/>
                  <a:pt x="3607813" y="13823"/>
                </a:cubicBezTo>
                <a:cubicBezTo>
                  <a:pt x="3649246" y="13442"/>
                  <a:pt x="3690394" y="12013"/>
                  <a:pt x="3731638" y="11442"/>
                </a:cubicBezTo>
                <a:close/>
                <a:moveTo>
                  <a:pt x="2917250" y="4298"/>
                </a:moveTo>
                <a:cubicBezTo>
                  <a:pt x="2918393" y="3726"/>
                  <a:pt x="2922393" y="5917"/>
                  <a:pt x="2926775" y="6393"/>
                </a:cubicBezTo>
                <a:cubicBezTo>
                  <a:pt x="2931156" y="6869"/>
                  <a:pt x="2935157" y="4964"/>
                  <a:pt x="2934204" y="6393"/>
                </a:cubicBezTo>
                <a:cubicBezTo>
                  <a:pt x="2932394" y="9060"/>
                  <a:pt x="2921536" y="8298"/>
                  <a:pt x="2917250" y="6679"/>
                </a:cubicBezTo>
                <a:cubicBezTo>
                  <a:pt x="2917250" y="5917"/>
                  <a:pt x="2914392" y="5631"/>
                  <a:pt x="2917250" y="4298"/>
                </a:cubicBezTo>
                <a:close/>
                <a:moveTo>
                  <a:pt x="2889056" y="3822"/>
                </a:moveTo>
                <a:cubicBezTo>
                  <a:pt x="2889056" y="3822"/>
                  <a:pt x="2909535" y="3155"/>
                  <a:pt x="2907725" y="6203"/>
                </a:cubicBezTo>
                <a:cubicBezTo>
                  <a:pt x="2905915" y="9251"/>
                  <a:pt x="2894294" y="6965"/>
                  <a:pt x="2887532" y="6965"/>
                </a:cubicBezTo>
                <a:close/>
                <a:moveTo>
                  <a:pt x="2876960" y="2679"/>
                </a:moveTo>
                <a:cubicBezTo>
                  <a:pt x="2880674" y="2679"/>
                  <a:pt x="2883532" y="2679"/>
                  <a:pt x="2883341" y="4298"/>
                </a:cubicBezTo>
                <a:cubicBezTo>
                  <a:pt x="2882770" y="8775"/>
                  <a:pt x="2863720" y="4107"/>
                  <a:pt x="2862196" y="4869"/>
                </a:cubicBezTo>
                <a:cubicBezTo>
                  <a:pt x="2862291" y="2012"/>
                  <a:pt x="2870768" y="2107"/>
                  <a:pt x="2876960" y="2679"/>
                </a:cubicBezTo>
                <a:close/>
                <a:moveTo>
                  <a:pt x="2841157" y="2548"/>
                </a:moveTo>
                <a:cubicBezTo>
                  <a:pt x="2842860" y="2131"/>
                  <a:pt x="2844432" y="2012"/>
                  <a:pt x="2845527" y="3822"/>
                </a:cubicBezTo>
                <a:cubicBezTo>
                  <a:pt x="2841431" y="5155"/>
                  <a:pt x="2838383" y="6774"/>
                  <a:pt x="2836002" y="3060"/>
                </a:cubicBezTo>
                <a:cubicBezTo>
                  <a:pt x="2837621" y="3679"/>
                  <a:pt x="2839454" y="2964"/>
                  <a:pt x="2841157" y="2548"/>
                </a:cubicBezTo>
                <a:close/>
                <a:moveTo>
                  <a:pt x="2791234" y="1059"/>
                </a:moveTo>
                <a:cubicBezTo>
                  <a:pt x="2785805" y="1059"/>
                  <a:pt x="2779518" y="4964"/>
                  <a:pt x="2774089" y="1821"/>
                </a:cubicBezTo>
                <a:cubicBezTo>
                  <a:pt x="2779566" y="-312"/>
                  <a:pt x="2785595" y="-579"/>
                  <a:pt x="2791234" y="1059"/>
                </a:cubicBezTo>
                <a:close/>
              </a:path>
            </a:pathLst>
          </a:custGeom>
          <a:gradFill>
            <a:gsLst>
              <a:gs pos="0">
                <a:schemeClr val="accent1">
                  <a:lumMod val="20000"/>
                  <a:lumOff val="80000"/>
                  <a:alpha val="4000"/>
                </a:schemeClr>
              </a:gs>
              <a:gs pos="100000">
                <a:schemeClr val="accent1">
                  <a:lumMod val="50000"/>
                  <a:lumOff val="50000"/>
                  <a:alpha val="100000"/>
                </a:schemeClr>
              </a:gs>
            </a:gsLst>
            <a:lin ang="10800000" scaled="0"/>
          </a:gradFill>
          <a:ln w="6350">
            <a:noFill/>
          </a:ln>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en-US" altLang="en-US" b="1" dirty="0">
                <a:solidFill>
                  <a:schemeClr val="tx1"/>
                </a:solidFill>
                <a:latin typeface="+mn-ea"/>
                <a:cs typeface="+mn-ea"/>
                <a:sym typeface="+mn-ea"/>
              </a:rPr>
              <a:t>A/B</a:t>
            </a:r>
            <a:r>
              <a:rPr lang="zh-CN" altLang="en-US" b="1" dirty="0">
                <a:solidFill>
                  <a:schemeClr val="tx1"/>
                </a:solidFill>
                <a:latin typeface="+mn-ea"/>
                <a:cs typeface="+mn-ea"/>
                <a:sym typeface="+mn-ea"/>
              </a:rPr>
              <a:t>测试的基本概念和目的</a:t>
            </a:r>
            <a:endParaRPr lang="zh-CN" altLang="en-US" b="1" dirty="0">
              <a:solidFill>
                <a:schemeClr val="tx1"/>
              </a:solidFill>
              <a:latin typeface="+mn-ea"/>
              <a:cs typeface="+mn-ea"/>
              <a:sym typeface="+mn-ea"/>
            </a:endParaRPr>
          </a:p>
        </p:txBody>
      </p:sp>
      <p:sp>
        <p:nvSpPr>
          <p:cNvPr id="7" name="任意多边形: 形状 4337"/>
          <p:cNvSpPr/>
          <p:nvPr>
            <p:custDataLst>
              <p:tags r:id="rId5"/>
            </p:custDataLst>
          </p:nvPr>
        </p:nvSpPr>
        <p:spPr>
          <a:xfrm>
            <a:off x="973455" y="1728470"/>
            <a:ext cx="3356610" cy="484505"/>
          </a:xfrm>
          <a:custGeom>
            <a:avLst/>
            <a:gdLst>
              <a:gd name="connsiteX0" fmla="*/ 1237231 w 5057910"/>
              <a:gd name="connsiteY0" fmla="*/ 1308746 h 1311522"/>
              <a:gd name="connsiteX1" fmla="*/ 1245803 w 5057910"/>
              <a:gd name="connsiteY1" fmla="*/ 1308746 h 1311522"/>
              <a:gd name="connsiteX2" fmla="*/ 1237231 w 5057910"/>
              <a:gd name="connsiteY2" fmla="*/ 1308746 h 1311522"/>
              <a:gd name="connsiteX3" fmla="*/ 1256911 w 5057910"/>
              <a:gd name="connsiteY3" fmla="*/ 1307950 h 1311522"/>
              <a:gd name="connsiteX4" fmla="*/ 1262567 w 5057910"/>
              <a:gd name="connsiteY4" fmla="*/ 1310652 h 1311522"/>
              <a:gd name="connsiteX5" fmla="*/ 1250470 w 5057910"/>
              <a:gd name="connsiteY5" fmla="*/ 1308747 h 1311522"/>
              <a:gd name="connsiteX6" fmla="*/ 1256911 w 5057910"/>
              <a:gd name="connsiteY6" fmla="*/ 1307950 h 1311522"/>
              <a:gd name="connsiteX7" fmla="*/ 977139 w 5057910"/>
              <a:gd name="connsiteY7" fmla="*/ 1296031 h 1311522"/>
              <a:gd name="connsiteX8" fmla="*/ 1003011 w 5057910"/>
              <a:gd name="connsiteY8" fmla="*/ 1298650 h 1311522"/>
              <a:gd name="connsiteX9" fmla="*/ 1065019 w 5057910"/>
              <a:gd name="connsiteY9" fmla="*/ 1301793 h 1311522"/>
              <a:gd name="connsiteX10" fmla="*/ 1133313 w 5057910"/>
              <a:gd name="connsiteY10" fmla="*/ 1304365 h 1311522"/>
              <a:gd name="connsiteX11" fmla="*/ 1207037 w 5057910"/>
              <a:gd name="connsiteY11" fmla="*/ 1307984 h 1311522"/>
              <a:gd name="connsiteX12" fmla="*/ 1070924 w 5057910"/>
              <a:gd name="connsiteY12" fmla="*/ 1306365 h 1311522"/>
              <a:gd name="connsiteX13" fmla="*/ 1004249 w 5057910"/>
              <a:gd name="connsiteY13" fmla="*/ 1303317 h 1311522"/>
              <a:gd name="connsiteX14" fmla="*/ 953767 w 5057910"/>
              <a:gd name="connsiteY14" fmla="*/ 1297126 h 1311522"/>
              <a:gd name="connsiteX15" fmla="*/ 977139 w 5057910"/>
              <a:gd name="connsiteY15" fmla="*/ 1296031 h 1311522"/>
              <a:gd name="connsiteX16" fmla="*/ 850182 w 5057910"/>
              <a:gd name="connsiteY16" fmla="*/ 1283124 h 1311522"/>
              <a:gd name="connsiteX17" fmla="*/ 847182 w 5057910"/>
              <a:gd name="connsiteY17" fmla="*/ 1285410 h 1311522"/>
              <a:gd name="connsiteX18" fmla="*/ 852611 w 5057910"/>
              <a:gd name="connsiteY18" fmla="*/ 1285410 h 1311522"/>
              <a:gd name="connsiteX19" fmla="*/ 850182 w 5057910"/>
              <a:gd name="connsiteY19" fmla="*/ 1283124 h 1311522"/>
              <a:gd name="connsiteX20" fmla="*/ 1153506 w 5057910"/>
              <a:gd name="connsiteY20" fmla="*/ 1265123 h 1311522"/>
              <a:gd name="connsiteX21" fmla="*/ 1160935 w 5057910"/>
              <a:gd name="connsiteY21" fmla="*/ 1266170 h 1311522"/>
              <a:gd name="connsiteX22" fmla="*/ 1152458 w 5057910"/>
              <a:gd name="connsiteY22" fmla="*/ 1269123 h 1311522"/>
              <a:gd name="connsiteX23" fmla="*/ 1153506 w 5057910"/>
              <a:gd name="connsiteY23" fmla="*/ 1265123 h 1311522"/>
              <a:gd name="connsiteX24" fmla="*/ 1385963 w 5057910"/>
              <a:gd name="connsiteY24" fmla="*/ 1264611 h 1311522"/>
              <a:gd name="connsiteX25" fmla="*/ 1392012 w 5057910"/>
              <a:gd name="connsiteY25" fmla="*/ 1267599 h 1311522"/>
              <a:gd name="connsiteX26" fmla="*/ 1378772 w 5057910"/>
              <a:gd name="connsiteY26" fmla="*/ 1266837 h 1311522"/>
              <a:gd name="connsiteX27" fmla="*/ 1385963 w 5057910"/>
              <a:gd name="connsiteY27" fmla="*/ 1264611 h 1311522"/>
              <a:gd name="connsiteX28" fmla="*/ 1416872 w 5057910"/>
              <a:gd name="connsiteY28" fmla="*/ 1264456 h 1311522"/>
              <a:gd name="connsiteX29" fmla="*/ 1410681 w 5057910"/>
              <a:gd name="connsiteY29" fmla="*/ 1266837 h 1311522"/>
              <a:gd name="connsiteX30" fmla="*/ 1416872 w 5057910"/>
              <a:gd name="connsiteY30" fmla="*/ 1264456 h 1311522"/>
              <a:gd name="connsiteX31" fmla="*/ 1407538 w 5057910"/>
              <a:gd name="connsiteY31" fmla="*/ 1264456 h 1311522"/>
              <a:gd name="connsiteX32" fmla="*/ 1400584 w 5057910"/>
              <a:gd name="connsiteY32" fmla="*/ 1268361 h 1311522"/>
              <a:gd name="connsiteX33" fmla="*/ 1407538 w 5057910"/>
              <a:gd name="connsiteY33" fmla="*/ 1264456 h 1311522"/>
              <a:gd name="connsiteX34" fmla="*/ 1203334 w 5057910"/>
              <a:gd name="connsiteY34" fmla="*/ 1263766 h 1311522"/>
              <a:gd name="connsiteX35" fmla="*/ 1247327 w 5057910"/>
              <a:gd name="connsiteY35" fmla="*/ 1267599 h 1311522"/>
              <a:gd name="connsiteX36" fmla="*/ 1162555 w 5057910"/>
              <a:gd name="connsiteY36" fmla="*/ 1270647 h 1311522"/>
              <a:gd name="connsiteX37" fmla="*/ 1203334 w 5057910"/>
              <a:gd name="connsiteY37" fmla="*/ 1263766 h 1311522"/>
              <a:gd name="connsiteX38" fmla="*/ 1347815 w 5057910"/>
              <a:gd name="connsiteY38" fmla="*/ 1263504 h 1311522"/>
              <a:gd name="connsiteX39" fmla="*/ 1371438 w 5057910"/>
              <a:gd name="connsiteY39" fmla="*/ 1265980 h 1311522"/>
              <a:gd name="connsiteX40" fmla="*/ 1268758 w 5057910"/>
              <a:gd name="connsiteY40" fmla="*/ 1270266 h 1311522"/>
              <a:gd name="connsiteX41" fmla="*/ 1273330 w 5057910"/>
              <a:gd name="connsiteY41" fmla="*/ 1265218 h 1311522"/>
              <a:gd name="connsiteX42" fmla="*/ 1322193 w 5057910"/>
              <a:gd name="connsiteY42" fmla="*/ 1265885 h 1311522"/>
              <a:gd name="connsiteX43" fmla="*/ 1347815 w 5057910"/>
              <a:gd name="connsiteY43" fmla="*/ 1263504 h 1311522"/>
              <a:gd name="connsiteX44" fmla="*/ 1492679 w 5057910"/>
              <a:gd name="connsiteY44" fmla="*/ 1263230 h 1311522"/>
              <a:gd name="connsiteX45" fmla="*/ 1507455 w 5057910"/>
              <a:gd name="connsiteY45" fmla="*/ 1264551 h 1311522"/>
              <a:gd name="connsiteX46" fmla="*/ 1480880 w 5057910"/>
              <a:gd name="connsiteY46" fmla="*/ 1266266 h 1311522"/>
              <a:gd name="connsiteX47" fmla="*/ 1466212 w 5057910"/>
              <a:gd name="connsiteY47" fmla="*/ 1267313 h 1311522"/>
              <a:gd name="connsiteX48" fmla="*/ 1477546 w 5057910"/>
              <a:gd name="connsiteY48" fmla="*/ 1263694 h 1311522"/>
              <a:gd name="connsiteX49" fmla="*/ 1492679 w 5057910"/>
              <a:gd name="connsiteY49" fmla="*/ 1263230 h 1311522"/>
              <a:gd name="connsiteX50" fmla="*/ 1551698 w 5057910"/>
              <a:gd name="connsiteY50" fmla="*/ 1261359 h 1311522"/>
              <a:gd name="connsiteX51" fmla="*/ 1570986 w 5057910"/>
              <a:gd name="connsiteY51" fmla="*/ 1263026 h 1311522"/>
              <a:gd name="connsiteX52" fmla="*/ 1536696 w 5057910"/>
              <a:gd name="connsiteY52" fmla="*/ 1263693 h 1311522"/>
              <a:gd name="connsiteX53" fmla="*/ 1551698 w 5057910"/>
              <a:gd name="connsiteY53" fmla="*/ 1261359 h 1311522"/>
              <a:gd name="connsiteX54" fmla="*/ 1647829 w 5057910"/>
              <a:gd name="connsiteY54" fmla="*/ 1255931 h 1311522"/>
              <a:gd name="connsiteX55" fmla="*/ 1643091 w 5057910"/>
              <a:gd name="connsiteY55" fmla="*/ 1257502 h 1311522"/>
              <a:gd name="connsiteX56" fmla="*/ 1653187 w 5057910"/>
              <a:gd name="connsiteY56" fmla="*/ 1256645 h 1311522"/>
              <a:gd name="connsiteX57" fmla="*/ 1653282 w 5057910"/>
              <a:gd name="connsiteY57" fmla="*/ 1256645 h 1311522"/>
              <a:gd name="connsiteX58" fmla="*/ 1647829 w 5057910"/>
              <a:gd name="connsiteY58" fmla="*/ 1255931 h 1311522"/>
              <a:gd name="connsiteX59" fmla="*/ 3859666 w 5057910"/>
              <a:gd name="connsiteY59" fmla="*/ 1254443 h 1311522"/>
              <a:gd name="connsiteX60" fmla="*/ 3874894 w 5057910"/>
              <a:gd name="connsiteY60" fmla="*/ 1258265 h 1311522"/>
              <a:gd name="connsiteX61" fmla="*/ 3842509 w 5057910"/>
              <a:gd name="connsiteY61" fmla="*/ 1258265 h 1311522"/>
              <a:gd name="connsiteX62" fmla="*/ 3859666 w 5057910"/>
              <a:gd name="connsiteY62" fmla="*/ 1254443 h 1311522"/>
              <a:gd name="connsiteX63" fmla="*/ 3830030 w 5057910"/>
              <a:gd name="connsiteY63" fmla="*/ 1254359 h 1311522"/>
              <a:gd name="connsiteX64" fmla="*/ 3838603 w 5057910"/>
              <a:gd name="connsiteY64" fmla="*/ 1258264 h 1311522"/>
              <a:gd name="connsiteX65" fmla="*/ 3830030 w 5057910"/>
              <a:gd name="connsiteY65" fmla="*/ 1254359 h 1311522"/>
              <a:gd name="connsiteX66" fmla="*/ 4065679 w 5057910"/>
              <a:gd name="connsiteY66" fmla="*/ 1249692 h 1311522"/>
              <a:gd name="connsiteX67" fmla="*/ 3964524 w 5057910"/>
              <a:gd name="connsiteY67" fmla="*/ 1256931 h 1311522"/>
              <a:gd name="connsiteX68" fmla="*/ 3960714 w 5057910"/>
              <a:gd name="connsiteY68" fmla="*/ 1254359 h 1311522"/>
              <a:gd name="connsiteX69" fmla="*/ 3973953 w 5057910"/>
              <a:gd name="connsiteY69" fmla="*/ 1251978 h 1311522"/>
              <a:gd name="connsiteX70" fmla="*/ 4065679 w 5057910"/>
              <a:gd name="connsiteY70" fmla="*/ 1249692 h 1311522"/>
              <a:gd name="connsiteX71" fmla="*/ 805557 w 5057910"/>
              <a:gd name="connsiteY71" fmla="*/ 1248358 h 1311522"/>
              <a:gd name="connsiteX72" fmla="*/ 810225 w 5057910"/>
              <a:gd name="connsiteY72" fmla="*/ 1252263 h 1311522"/>
              <a:gd name="connsiteX73" fmla="*/ 810320 w 5057910"/>
              <a:gd name="connsiteY73" fmla="*/ 1251977 h 1311522"/>
              <a:gd name="connsiteX74" fmla="*/ 812511 w 5057910"/>
              <a:gd name="connsiteY74" fmla="*/ 1249215 h 1311522"/>
              <a:gd name="connsiteX75" fmla="*/ 805557 w 5057910"/>
              <a:gd name="connsiteY75" fmla="*/ 1248358 h 1311522"/>
              <a:gd name="connsiteX76" fmla="*/ 1498835 w 5057910"/>
              <a:gd name="connsiteY76" fmla="*/ 1245822 h 1311522"/>
              <a:gd name="connsiteX77" fmla="*/ 1528981 w 5057910"/>
              <a:gd name="connsiteY77" fmla="*/ 1250644 h 1311522"/>
              <a:gd name="connsiteX78" fmla="*/ 1603562 w 5057910"/>
              <a:gd name="connsiteY78" fmla="*/ 1249310 h 1311522"/>
              <a:gd name="connsiteX79" fmla="*/ 1608991 w 5057910"/>
              <a:gd name="connsiteY79" fmla="*/ 1252739 h 1311522"/>
              <a:gd name="connsiteX80" fmla="*/ 1563367 w 5057910"/>
              <a:gd name="connsiteY80" fmla="*/ 1256073 h 1311522"/>
              <a:gd name="connsiteX81" fmla="*/ 1516694 w 5057910"/>
              <a:gd name="connsiteY81" fmla="*/ 1257121 h 1311522"/>
              <a:gd name="connsiteX82" fmla="*/ 1496215 w 5057910"/>
              <a:gd name="connsiteY82" fmla="*/ 1250453 h 1311522"/>
              <a:gd name="connsiteX83" fmla="*/ 1481642 w 5057910"/>
              <a:gd name="connsiteY83" fmla="*/ 1251120 h 1311522"/>
              <a:gd name="connsiteX84" fmla="*/ 1471165 w 5057910"/>
              <a:gd name="connsiteY84" fmla="*/ 1255121 h 1311522"/>
              <a:gd name="connsiteX85" fmla="*/ 1448781 w 5057910"/>
              <a:gd name="connsiteY85" fmla="*/ 1247310 h 1311522"/>
              <a:gd name="connsiteX86" fmla="*/ 1468974 w 5057910"/>
              <a:gd name="connsiteY86" fmla="*/ 1246643 h 1311522"/>
              <a:gd name="connsiteX87" fmla="*/ 1498835 w 5057910"/>
              <a:gd name="connsiteY87" fmla="*/ 1245822 h 1311522"/>
              <a:gd name="connsiteX88" fmla="*/ 1400775 w 5057910"/>
              <a:gd name="connsiteY88" fmla="*/ 1245025 h 1311522"/>
              <a:gd name="connsiteX89" fmla="*/ 1419825 w 5057910"/>
              <a:gd name="connsiteY89" fmla="*/ 1245882 h 1311522"/>
              <a:gd name="connsiteX90" fmla="*/ 1440208 w 5057910"/>
              <a:gd name="connsiteY90" fmla="*/ 1249502 h 1311522"/>
              <a:gd name="connsiteX91" fmla="*/ 1404870 w 5057910"/>
              <a:gd name="connsiteY91" fmla="*/ 1250264 h 1311522"/>
              <a:gd name="connsiteX92" fmla="*/ 1400775 w 5057910"/>
              <a:gd name="connsiteY92" fmla="*/ 1245025 h 1311522"/>
              <a:gd name="connsiteX93" fmla="*/ 1315621 w 5057910"/>
              <a:gd name="connsiteY93" fmla="*/ 1243501 h 1311522"/>
              <a:gd name="connsiteX94" fmla="*/ 1336766 w 5057910"/>
              <a:gd name="connsiteY94" fmla="*/ 1243501 h 1311522"/>
              <a:gd name="connsiteX95" fmla="*/ 1321336 w 5057910"/>
              <a:gd name="connsiteY95" fmla="*/ 1245406 h 1311522"/>
              <a:gd name="connsiteX96" fmla="*/ 1315621 w 5057910"/>
              <a:gd name="connsiteY96" fmla="*/ 1243501 h 1311522"/>
              <a:gd name="connsiteX97" fmla="*/ 1370937 w 5057910"/>
              <a:gd name="connsiteY97" fmla="*/ 1242024 h 1311522"/>
              <a:gd name="connsiteX98" fmla="*/ 1389535 w 5057910"/>
              <a:gd name="connsiteY98" fmla="*/ 1246358 h 1311522"/>
              <a:gd name="connsiteX99" fmla="*/ 1339910 w 5057910"/>
              <a:gd name="connsiteY99" fmla="*/ 1244262 h 1311522"/>
              <a:gd name="connsiteX100" fmla="*/ 1370937 w 5057910"/>
              <a:gd name="connsiteY100" fmla="*/ 1242024 h 1311522"/>
              <a:gd name="connsiteX101" fmla="*/ 2288314 w 5057910"/>
              <a:gd name="connsiteY101" fmla="*/ 1241929 h 1311522"/>
              <a:gd name="connsiteX102" fmla="*/ 2287076 w 5057910"/>
              <a:gd name="connsiteY102" fmla="*/ 1243500 h 1311522"/>
              <a:gd name="connsiteX103" fmla="*/ 2287171 w 5057910"/>
              <a:gd name="connsiteY103" fmla="*/ 1243500 h 1311522"/>
              <a:gd name="connsiteX104" fmla="*/ 2290124 w 5057910"/>
              <a:gd name="connsiteY104" fmla="*/ 1242643 h 1311522"/>
              <a:gd name="connsiteX105" fmla="*/ 2288314 w 5057910"/>
              <a:gd name="connsiteY105" fmla="*/ 1241929 h 1311522"/>
              <a:gd name="connsiteX106" fmla="*/ 2267383 w 5057910"/>
              <a:gd name="connsiteY106" fmla="*/ 1241322 h 1311522"/>
              <a:gd name="connsiteX107" fmla="*/ 2255167 w 5057910"/>
              <a:gd name="connsiteY107" fmla="*/ 1245786 h 1311522"/>
              <a:gd name="connsiteX108" fmla="*/ 2255644 w 5057910"/>
              <a:gd name="connsiteY108" fmla="*/ 1245786 h 1311522"/>
              <a:gd name="connsiteX109" fmla="*/ 2283171 w 5057910"/>
              <a:gd name="connsiteY109" fmla="*/ 1242643 h 1311522"/>
              <a:gd name="connsiteX110" fmla="*/ 2267383 w 5057910"/>
              <a:gd name="connsiteY110" fmla="*/ 1241322 h 1311522"/>
              <a:gd name="connsiteX111" fmla="*/ 750646 w 5057910"/>
              <a:gd name="connsiteY111" fmla="*/ 1240143 h 1311522"/>
              <a:gd name="connsiteX112" fmla="*/ 739024 w 5057910"/>
              <a:gd name="connsiteY112" fmla="*/ 1242689 h 1311522"/>
              <a:gd name="connsiteX113" fmla="*/ 738025 w 5057910"/>
              <a:gd name="connsiteY113" fmla="*/ 1242643 h 1311522"/>
              <a:gd name="connsiteX114" fmla="*/ 737930 w 5057910"/>
              <a:gd name="connsiteY114" fmla="*/ 1242929 h 1311522"/>
              <a:gd name="connsiteX115" fmla="*/ 739024 w 5057910"/>
              <a:gd name="connsiteY115" fmla="*/ 1242689 h 1311522"/>
              <a:gd name="connsiteX116" fmla="*/ 762790 w 5057910"/>
              <a:gd name="connsiteY116" fmla="*/ 1243786 h 1311522"/>
              <a:gd name="connsiteX117" fmla="*/ 750646 w 5057910"/>
              <a:gd name="connsiteY117" fmla="*/ 1240143 h 1311522"/>
              <a:gd name="connsiteX118" fmla="*/ 843181 w 5057910"/>
              <a:gd name="connsiteY118" fmla="*/ 1238297 h 1311522"/>
              <a:gd name="connsiteX119" fmla="*/ 822226 w 5057910"/>
              <a:gd name="connsiteY119" fmla="*/ 1240738 h 1311522"/>
              <a:gd name="connsiteX120" fmla="*/ 844419 w 5057910"/>
              <a:gd name="connsiteY120" fmla="*/ 1244262 h 1311522"/>
              <a:gd name="connsiteX121" fmla="*/ 844419 w 5057910"/>
              <a:gd name="connsiteY121" fmla="*/ 1248072 h 1311522"/>
              <a:gd name="connsiteX122" fmla="*/ 875757 w 5057910"/>
              <a:gd name="connsiteY122" fmla="*/ 1253502 h 1311522"/>
              <a:gd name="connsiteX123" fmla="*/ 875852 w 5057910"/>
              <a:gd name="connsiteY123" fmla="*/ 1253502 h 1311522"/>
              <a:gd name="connsiteX124" fmla="*/ 902712 w 5057910"/>
              <a:gd name="connsiteY124" fmla="*/ 1248929 h 1311522"/>
              <a:gd name="connsiteX125" fmla="*/ 906618 w 5057910"/>
              <a:gd name="connsiteY125" fmla="*/ 1250453 h 1311522"/>
              <a:gd name="connsiteX126" fmla="*/ 864993 w 5057910"/>
              <a:gd name="connsiteY126" fmla="*/ 1241500 h 1311522"/>
              <a:gd name="connsiteX127" fmla="*/ 843181 w 5057910"/>
              <a:gd name="connsiteY127" fmla="*/ 1238297 h 1311522"/>
              <a:gd name="connsiteX128" fmla="*/ 715748 w 5057910"/>
              <a:gd name="connsiteY128" fmla="*/ 1237321 h 1311522"/>
              <a:gd name="connsiteX129" fmla="*/ 705962 w 5057910"/>
              <a:gd name="connsiteY129" fmla="*/ 1242553 h 1311522"/>
              <a:gd name="connsiteX130" fmla="*/ 705354 w 5057910"/>
              <a:gd name="connsiteY130" fmla="*/ 1242643 h 1311522"/>
              <a:gd name="connsiteX131" fmla="*/ 705259 w 5057910"/>
              <a:gd name="connsiteY131" fmla="*/ 1242929 h 1311522"/>
              <a:gd name="connsiteX132" fmla="*/ 705962 w 5057910"/>
              <a:gd name="connsiteY132" fmla="*/ 1242553 h 1311522"/>
              <a:gd name="connsiteX133" fmla="*/ 716689 w 5057910"/>
              <a:gd name="connsiteY133" fmla="*/ 1240965 h 1311522"/>
              <a:gd name="connsiteX134" fmla="*/ 727738 w 5057910"/>
              <a:gd name="connsiteY134" fmla="*/ 1240643 h 1311522"/>
              <a:gd name="connsiteX135" fmla="*/ 715748 w 5057910"/>
              <a:gd name="connsiteY135" fmla="*/ 1237321 h 1311522"/>
              <a:gd name="connsiteX136" fmla="*/ 786698 w 5057910"/>
              <a:gd name="connsiteY136" fmla="*/ 1236452 h 1311522"/>
              <a:gd name="connsiteX137" fmla="*/ 772887 w 5057910"/>
              <a:gd name="connsiteY137" fmla="*/ 1248358 h 1311522"/>
              <a:gd name="connsiteX138" fmla="*/ 772982 w 5057910"/>
              <a:gd name="connsiteY138" fmla="*/ 1248072 h 1311522"/>
              <a:gd name="connsiteX139" fmla="*/ 803938 w 5057910"/>
              <a:gd name="connsiteY139" fmla="*/ 1244548 h 1311522"/>
              <a:gd name="connsiteX140" fmla="*/ 786698 w 5057910"/>
              <a:gd name="connsiteY140" fmla="*/ 1236452 h 1311522"/>
              <a:gd name="connsiteX141" fmla="*/ 2888460 w 5057910"/>
              <a:gd name="connsiteY141" fmla="*/ 1233725 h 1311522"/>
              <a:gd name="connsiteX142" fmla="*/ 2899247 w 5057910"/>
              <a:gd name="connsiteY142" fmla="*/ 1237976 h 1311522"/>
              <a:gd name="connsiteX143" fmla="*/ 2873530 w 5057910"/>
              <a:gd name="connsiteY143" fmla="*/ 1237976 h 1311522"/>
              <a:gd name="connsiteX144" fmla="*/ 2888460 w 5057910"/>
              <a:gd name="connsiteY144" fmla="*/ 1233725 h 1311522"/>
              <a:gd name="connsiteX145" fmla="*/ 3838746 w 5057910"/>
              <a:gd name="connsiteY145" fmla="*/ 1233631 h 1311522"/>
              <a:gd name="connsiteX146" fmla="*/ 3860415 w 5057910"/>
              <a:gd name="connsiteY146" fmla="*/ 1237976 h 1311522"/>
              <a:gd name="connsiteX147" fmla="*/ 3823077 w 5057910"/>
              <a:gd name="connsiteY147" fmla="*/ 1240357 h 1311522"/>
              <a:gd name="connsiteX148" fmla="*/ 3838746 w 5057910"/>
              <a:gd name="connsiteY148" fmla="*/ 1233631 h 1311522"/>
              <a:gd name="connsiteX149" fmla="*/ 4201125 w 5057910"/>
              <a:gd name="connsiteY149" fmla="*/ 1233588 h 1311522"/>
              <a:gd name="connsiteX150" fmla="*/ 4207697 w 5057910"/>
              <a:gd name="connsiteY150" fmla="*/ 1236452 h 1311522"/>
              <a:gd name="connsiteX151" fmla="*/ 4176074 w 5057910"/>
              <a:gd name="connsiteY151" fmla="*/ 1240739 h 1311522"/>
              <a:gd name="connsiteX152" fmla="*/ 4119400 w 5057910"/>
              <a:gd name="connsiteY152" fmla="*/ 1247882 h 1311522"/>
              <a:gd name="connsiteX153" fmla="*/ 4075490 w 5057910"/>
              <a:gd name="connsiteY153" fmla="*/ 1247311 h 1311522"/>
              <a:gd name="connsiteX154" fmla="*/ 4179693 w 5057910"/>
              <a:gd name="connsiteY154" fmla="*/ 1235690 h 1311522"/>
              <a:gd name="connsiteX155" fmla="*/ 4201125 w 5057910"/>
              <a:gd name="connsiteY155" fmla="*/ 1233588 h 1311522"/>
              <a:gd name="connsiteX156" fmla="*/ 2854278 w 5057910"/>
              <a:gd name="connsiteY156" fmla="*/ 1233273 h 1311522"/>
              <a:gd name="connsiteX157" fmla="*/ 2868959 w 5057910"/>
              <a:gd name="connsiteY157" fmla="*/ 1234928 h 1311522"/>
              <a:gd name="connsiteX158" fmla="*/ 2860005 w 5057910"/>
              <a:gd name="connsiteY158" fmla="*/ 1240071 h 1311522"/>
              <a:gd name="connsiteX159" fmla="*/ 2840955 w 5057910"/>
              <a:gd name="connsiteY159" fmla="*/ 1237976 h 1311522"/>
              <a:gd name="connsiteX160" fmla="*/ 2854278 w 5057910"/>
              <a:gd name="connsiteY160" fmla="*/ 1233273 h 1311522"/>
              <a:gd name="connsiteX161" fmla="*/ 668643 w 5057910"/>
              <a:gd name="connsiteY161" fmla="*/ 1232763 h 1311522"/>
              <a:gd name="connsiteX162" fmla="*/ 664206 w 5057910"/>
              <a:gd name="connsiteY162" fmla="*/ 1235976 h 1311522"/>
              <a:gd name="connsiteX163" fmla="*/ 688019 w 5057910"/>
              <a:gd name="connsiteY163" fmla="*/ 1240452 h 1311522"/>
              <a:gd name="connsiteX164" fmla="*/ 688305 w 5057910"/>
              <a:gd name="connsiteY164" fmla="*/ 1240167 h 1311522"/>
              <a:gd name="connsiteX165" fmla="*/ 697258 w 5057910"/>
              <a:gd name="connsiteY165" fmla="*/ 1240643 h 1311522"/>
              <a:gd name="connsiteX166" fmla="*/ 691829 w 5057910"/>
              <a:gd name="connsiteY166" fmla="*/ 1235213 h 1311522"/>
              <a:gd name="connsiteX167" fmla="*/ 668643 w 5057910"/>
              <a:gd name="connsiteY167" fmla="*/ 1232763 h 1311522"/>
              <a:gd name="connsiteX168" fmla="*/ 4232939 w 5057910"/>
              <a:gd name="connsiteY168" fmla="*/ 1231785 h 1311522"/>
              <a:gd name="connsiteX169" fmla="*/ 4215698 w 5057910"/>
              <a:gd name="connsiteY169" fmla="*/ 1237976 h 1311522"/>
              <a:gd name="connsiteX170" fmla="*/ 4232939 w 5057910"/>
              <a:gd name="connsiteY170" fmla="*/ 1231785 h 1311522"/>
              <a:gd name="connsiteX171" fmla="*/ 2042188 w 5057910"/>
              <a:gd name="connsiteY171" fmla="*/ 1231403 h 1311522"/>
              <a:gd name="connsiteX172" fmla="*/ 2028948 w 5057910"/>
              <a:gd name="connsiteY172" fmla="*/ 1233213 h 1311522"/>
              <a:gd name="connsiteX173" fmla="*/ 2044474 w 5057910"/>
              <a:gd name="connsiteY173" fmla="*/ 1234547 h 1311522"/>
              <a:gd name="connsiteX174" fmla="*/ 2042188 w 5057910"/>
              <a:gd name="connsiteY174" fmla="*/ 1231403 h 1311522"/>
              <a:gd name="connsiteX175" fmla="*/ 4260918 w 5057910"/>
              <a:gd name="connsiteY175" fmla="*/ 1229617 h 1311522"/>
              <a:gd name="connsiteX176" fmla="*/ 4271895 w 5057910"/>
              <a:gd name="connsiteY176" fmla="*/ 1231213 h 1311522"/>
              <a:gd name="connsiteX177" fmla="*/ 4243797 w 5057910"/>
              <a:gd name="connsiteY177" fmla="*/ 1233308 h 1311522"/>
              <a:gd name="connsiteX178" fmla="*/ 4260918 w 5057910"/>
              <a:gd name="connsiteY178" fmla="*/ 1229617 h 1311522"/>
              <a:gd name="connsiteX179" fmla="*/ 1603276 w 5057910"/>
              <a:gd name="connsiteY179" fmla="*/ 1228546 h 1311522"/>
              <a:gd name="connsiteX180" fmla="*/ 1576416 w 5057910"/>
              <a:gd name="connsiteY180" fmla="*/ 1230927 h 1311522"/>
              <a:gd name="connsiteX181" fmla="*/ 1537173 w 5057910"/>
              <a:gd name="connsiteY181" fmla="*/ 1230927 h 1311522"/>
              <a:gd name="connsiteX182" fmla="*/ 1526886 w 5057910"/>
              <a:gd name="connsiteY182" fmla="*/ 1229403 h 1311522"/>
              <a:gd name="connsiteX183" fmla="*/ 1515646 w 5057910"/>
              <a:gd name="connsiteY183" fmla="*/ 1233785 h 1311522"/>
              <a:gd name="connsiteX184" fmla="*/ 1494786 w 5057910"/>
              <a:gd name="connsiteY184" fmla="*/ 1231499 h 1311522"/>
              <a:gd name="connsiteX185" fmla="*/ 1450305 w 5057910"/>
              <a:gd name="connsiteY185" fmla="*/ 1234070 h 1311522"/>
              <a:gd name="connsiteX186" fmla="*/ 1426588 w 5057910"/>
              <a:gd name="connsiteY186" fmla="*/ 1237404 h 1311522"/>
              <a:gd name="connsiteX187" fmla="*/ 1396679 w 5057910"/>
              <a:gd name="connsiteY187" fmla="*/ 1231975 h 1311522"/>
              <a:gd name="connsiteX188" fmla="*/ 1368104 w 5057910"/>
              <a:gd name="connsiteY188" fmla="*/ 1233975 h 1311522"/>
              <a:gd name="connsiteX189" fmla="*/ 1360198 w 5057910"/>
              <a:gd name="connsiteY189" fmla="*/ 1238928 h 1311522"/>
              <a:gd name="connsiteX190" fmla="*/ 1337815 w 5057910"/>
              <a:gd name="connsiteY190" fmla="*/ 1235404 h 1311522"/>
              <a:gd name="connsiteX191" fmla="*/ 1305906 w 5057910"/>
              <a:gd name="connsiteY191" fmla="*/ 1239500 h 1311522"/>
              <a:gd name="connsiteX192" fmla="*/ 1300667 w 5057910"/>
              <a:gd name="connsiteY192" fmla="*/ 1236928 h 1311522"/>
              <a:gd name="connsiteX193" fmla="*/ 1276283 w 5057910"/>
              <a:gd name="connsiteY193" fmla="*/ 1243310 h 1311522"/>
              <a:gd name="connsiteX194" fmla="*/ 1254090 w 5057910"/>
              <a:gd name="connsiteY194" fmla="*/ 1243310 h 1311522"/>
              <a:gd name="connsiteX195" fmla="*/ 1239707 w 5057910"/>
              <a:gd name="connsiteY195" fmla="*/ 1241310 h 1311522"/>
              <a:gd name="connsiteX196" fmla="*/ 1216466 w 5057910"/>
              <a:gd name="connsiteY196" fmla="*/ 1244548 h 1311522"/>
              <a:gd name="connsiteX197" fmla="*/ 1201702 w 5057910"/>
              <a:gd name="connsiteY197" fmla="*/ 1253025 h 1311522"/>
              <a:gd name="connsiteX198" fmla="*/ 1170651 w 5057910"/>
              <a:gd name="connsiteY198" fmla="*/ 1246643 h 1311522"/>
              <a:gd name="connsiteX199" fmla="*/ 1133694 w 5057910"/>
              <a:gd name="connsiteY199" fmla="*/ 1242548 h 1311522"/>
              <a:gd name="connsiteX200" fmla="*/ 1082068 w 5057910"/>
              <a:gd name="connsiteY200" fmla="*/ 1244167 h 1311522"/>
              <a:gd name="connsiteX201" fmla="*/ 1066161 w 5057910"/>
              <a:gd name="connsiteY201" fmla="*/ 1243595 h 1311522"/>
              <a:gd name="connsiteX202" fmla="*/ 1050064 w 5057910"/>
              <a:gd name="connsiteY202" fmla="*/ 1246834 h 1311522"/>
              <a:gd name="connsiteX203" fmla="*/ 1025871 w 5057910"/>
              <a:gd name="connsiteY203" fmla="*/ 1245024 h 1311522"/>
              <a:gd name="connsiteX204" fmla="*/ 979674 w 5057910"/>
              <a:gd name="connsiteY204" fmla="*/ 1240928 h 1311522"/>
              <a:gd name="connsiteX205" fmla="*/ 956148 w 5057910"/>
              <a:gd name="connsiteY205" fmla="*/ 1244453 h 1311522"/>
              <a:gd name="connsiteX206" fmla="*/ 935478 w 5057910"/>
              <a:gd name="connsiteY206" fmla="*/ 1242262 h 1311522"/>
              <a:gd name="connsiteX207" fmla="*/ 915095 w 5057910"/>
              <a:gd name="connsiteY207" fmla="*/ 1246548 h 1311522"/>
              <a:gd name="connsiteX208" fmla="*/ 938622 w 5057910"/>
              <a:gd name="connsiteY208" fmla="*/ 1256073 h 1311522"/>
              <a:gd name="connsiteX209" fmla="*/ 972912 w 5057910"/>
              <a:gd name="connsiteY209" fmla="*/ 1260074 h 1311522"/>
              <a:gd name="connsiteX210" fmla="*/ 1008059 w 5057910"/>
              <a:gd name="connsiteY210" fmla="*/ 1256168 h 1311522"/>
              <a:gd name="connsiteX211" fmla="*/ 1010345 w 5057910"/>
              <a:gd name="connsiteY211" fmla="*/ 1262360 h 1311522"/>
              <a:gd name="connsiteX212" fmla="*/ 1024918 w 5057910"/>
              <a:gd name="connsiteY212" fmla="*/ 1262360 h 1311522"/>
              <a:gd name="connsiteX213" fmla="*/ 1038348 w 5057910"/>
              <a:gd name="connsiteY213" fmla="*/ 1259407 h 1311522"/>
              <a:gd name="connsiteX214" fmla="*/ 1041492 w 5057910"/>
              <a:gd name="connsiteY214" fmla="*/ 1265598 h 1311522"/>
              <a:gd name="connsiteX215" fmla="*/ 1082735 w 5057910"/>
              <a:gd name="connsiteY215" fmla="*/ 1264074 h 1311522"/>
              <a:gd name="connsiteX216" fmla="*/ 1087307 w 5057910"/>
              <a:gd name="connsiteY216" fmla="*/ 1271789 h 1311522"/>
              <a:gd name="connsiteX217" fmla="*/ 1143314 w 5057910"/>
              <a:gd name="connsiteY217" fmla="*/ 1269503 h 1311522"/>
              <a:gd name="connsiteX218" fmla="*/ 1112453 w 5057910"/>
              <a:gd name="connsiteY218" fmla="*/ 1273409 h 1311522"/>
              <a:gd name="connsiteX219" fmla="*/ 1113977 w 5057910"/>
              <a:gd name="connsiteY219" fmla="*/ 1277790 h 1311522"/>
              <a:gd name="connsiteX220" fmla="*/ 1171127 w 5057910"/>
              <a:gd name="connsiteY220" fmla="*/ 1283315 h 1311522"/>
              <a:gd name="connsiteX221" fmla="*/ 1253994 w 5057910"/>
              <a:gd name="connsiteY221" fmla="*/ 1284267 h 1311522"/>
              <a:gd name="connsiteX222" fmla="*/ 1317717 w 5057910"/>
              <a:gd name="connsiteY222" fmla="*/ 1283505 h 1311522"/>
              <a:gd name="connsiteX223" fmla="*/ 1384392 w 5057910"/>
              <a:gd name="connsiteY223" fmla="*/ 1283505 h 1311522"/>
              <a:gd name="connsiteX224" fmla="*/ 1522695 w 5057910"/>
              <a:gd name="connsiteY224" fmla="*/ 1281219 h 1311522"/>
              <a:gd name="connsiteX225" fmla="*/ 1661284 w 5057910"/>
              <a:gd name="connsiteY225" fmla="*/ 1276552 h 1311522"/>
              <a:gd name="connsiteX226" fmla="*/ 1690906 w 5057910"/>
              <a:gd name="connsiteY226" fmla="*/ 1277123 h 1311522"/>
              <a:gd name="connsiteX227" fmla="*/ 1720148 w 5057910"/>
              <a:gd name="connsiteY227" fmla="*/ 1277123 h 1311522"/>
              <a:gd name="connsiteX228" fmla="*/ 1756915 w 5057910"/>
              <a:gd name="connsiteY228" fmla="*/ 1274933 h 1311522"/>
              <a:gd name="connsiteX229" fmla="*/ 1787299 w 5057910"/>
              <a:gd name="connsiteY229" fmla="*/ 1272361 h 1311522"/>
              <a:gd name="connsiteX230" fmla="*/ 1830543 w 5057910"/>
              <a:gd name="connsiteY230" fmla="*/ 1269313 h 1311522"/>
              <a:gd name="connsiteX231" fmla="*/ 1856832 w 5057910"/>
              <a:gd name="connsiteY231" fmla="*/ 1269313 h 1311522"/>
              <a:gd name="connsiteX232" fmla="*/ 1877692 w 5057910"/>
              <a:gd name="connsiteY232" fmla="*/ 1268742 h 1311522"/>
              <a:gd name="connsiteX233" fmla="*/ 1899694 w 5057910"/>
              <a:gd name="connsiteY233" fmla="*/ 1264455 h 1311522"/>
              <a:gd name="connsiteX234" fmla="*/ 2021043 w 5057910"/>
              <a:gd name="connsiteY234" fmla="*/ 1264455 h 1311522"/>
              <a:gd name="connsiteX235" fmla="*/ 2071525 w 5057910"/>
              <a:gd name="connsiteY235" fmla="*/ 1257311 h 1311522"/>
              <a:gd name="connsiteX236" fmla="*/ 2094385 w 5057910"/>
              <a:gd name="connsiteY236" fmla="*/ 1255978 h 1311522"/>
              <a:gd name="connsiteX237" fmla="*/ 2125246 w 5057910"/>
              <a:gd name="connsiteY237" fmla="*/ 1255121 h 1311522"/>
              <a:gd name="connsiteX238" fmla="*/ 2125342 w 5057910"/>
              <a:gd name="connsiteY238" fmla="*/ 1255121 h 1311522"/>
              <a:gd name="connsiteX239" fmla="*/ 2250976 w 5057910"/>
              <a:gd name="connsiteY239" fmla="*/ 1245596 h 1311522"/>
              <a:gd name="connsiteX240" fmla="*/ 2185635 w 5057910"/>
              <a:gd name="connsiteY240" fmla="*/ 1239404 h 1311522"/>
              <a:gd name="connsiteX241" fmla="*/ 2141344 w 5057910"/>
              <a:gd name="connsiteY241" fmla="*/ 1240928 h 1311522"/>
              <a:gd name="connsiteX242" fmla="*/ 2138772 w 5057910"/>
              <a:gd name="connsiteY242" fmla="*/ 1244453 h 1311522"/>
              <a:gd name="connsiteX243" fmla="*/ 2124580 w 5057910"/>
              <a:gd name="connsiteY243" fmla="*/ 1239595 h 1311522"/>
              <a:gd name="connsiteX244" fmla="*/ 2096005 w 5057910"/>
              <a:gd name="connsiteY244" fmla="*/ 1239595 h 1311522"/>
              <a:gd name="connsiteX245" fmla="*/ 2054856 w 5057910"/>
              <a:gd name="connsiteY245" fmla="*/ 1236166 h 1311522"/>
              <a:gd name="connsiteX246" fmla="*/ 2059524 w 5057910"/>
              <a:gd name="connsiteY246" fmla="*/ 1230737 h 1311522"/>
              <a:gd name="connsiteX247" fmla="*/ 2050951 w 5057910"/>
              <a:gd name="connsiteY247" fmla="*/ 1239309 h 1311522"/>
              <a:gd name="connsiteX248" fmla="*/ 2040855 w 5057910"/>
              <a:gd name="connsiteY248" fmla="*/ 1243119 h 1311522"/>
              <a:gd name="connsiteX249" fmla="*/ 2033902 w 5057910"/>
              <a:gd name="connsiteY249" fmla="*/ 1245786 h 1311522"/>
              <a:gd name="connsiteX250" fmla="*/ 2015899 w 5057910"/>
              <a:gd name="connsiteY250" fmla="*/ 1239404 h 1311522"/>
              <a:gd name="connsiteX251" fmla="*/ 2005898 w 5057910"/>
              <a:gd name="connsiteY251" fmla="*/ 1236928 h 1311522"/>
              <a:gd name="connsiteX252" fmla="*/ 2004374 w 5057910"/>
              <a:gd name="connsiteY252" fmla="*/ 1246453 h 1311522"/>
              <a:gd name="connsiteX253" fmla="*/ 1988753 w 5057910"/>
              <a:gd name="connsiteY253" fmla="*/ 1231403 h 1311522"/>
              <a:gd name="connsiteX254" fmla="*/ 1958464 w 5057910"/>
              <a:gd name="connsiteY254" fmla="*/ 1236071 h 1311522"/>
              <a:gd name="connsiteX255" fmla="*/ 1995802 w 5057910"/>
              <a:gd name="connsiteY255" fmla="*/ 1242262 h 1311522"/>
              <a:gd name="connsiteX256" fmla="*/ 1955797 w 5057910"/>
              <a:gd name="connsiteY256" fmla="*/ 1251787 h 1311522"/>
              <a:gd name="connsiteX257" fmla="*/ 1831495 w 5057910"/>
              <a:gd name="connsiteY257" fmla="*/ 1254740 h 1311522"/>
              <a:gd name="connsiteX258" fmla="*/ 1699479 w 5057910"/>
              <a:gd name="connsiteY258" fmla="*/ 1260836 h 1311522"/>
              <a:gd name="connsiteX259" fmla="*/ 1581273 w 5057910"/>
              <a:gd name="connsiteY259" fmla="*/ 1262074 h 1311522"/>
              <a:gd name="connsiteX260" fmla="*/ 1624422 w 5057910"/>
              <a:gd name="connsiteY260" fmla="*/ 1252549 h 1311522"/>
              <a:gd name="connsiteX261" fmla="*/ 1666808 w 5057910"/>
              <a:gd name="connsiteY261" fmla="*/ 1251787 h 1311522"/>
              <a:gd name="connsiteX262" fmla="*/ 1657283 w 5057910"/>
              <a:gd name="connsiteY262" fmla="*/ 1256454 h 1311522"/>
              <a:gd name="connsiteX263" fmla="*/ 1672047 w 5057910"/>
              <a:gd name="connsiteY263" fmla="*/ 1252549 h 1311522"/>
              <a:gd name="connsiteX264" fmla="*/ 1704622 w 5057910"/>
              <a:gd name="connsiteY264" fmla="*/ 1253406 h 1311522"/>
              <a:gd name="connsiteX265" fmla="*/ 1728149 w 5057910"/>
              <a:gd name="connsiteY265" fmla="*/ 1253406 h 1311522"/>
              <a:gd name="connsiteX266" fmla="*/ 1763392 w 5057910"/>
              <a:gd name="connsiteY266" fmla="*/ 1249596 h 1311522"/>
              <a:gd name="connsiteX267" fmla="*/ 1795681 w 5057910"/>
              <a:gd name="connsiteY267" fmla="*/ 1250072 h 1311522"/>
              <a:gd name="connsiteX268" fmla="*/ 1812731 w 5057910"/>
              <a:gd name="connsiteY268" fmla="*/ 1247691 h 1311522"/>
              <a:gd name="connsiteX269" fmla="*/ 1835401 w 5057910"/>
              <a:gd name="connsiteY269" fmla="*/ 1245786 h 1311522"/>
              <a:gd name="connsiteX270" fmla="*/ 1874263 w 5057910"/>
              <a:gd name="connsiteY270" fmla="*/ 1245786 h 1311522"/>
              <a:gd name="connsiteX271" fmla="*/ 1925698 w 5057910"/>
              <a:gd name="connsiteY271" fmla="*/ 1240357 h 1311522"/>
              <a:gd name="connsiteX272" fmla="*/ 1951606 w 5057910"/>
              <a:gd name="connsiteY272" fmla="*/ 1238928 h 1311522"/>
              <a:gd name="connsiteX273" fmla="*/ 1940652 w 5057910"/>
              <a:gd name="connsiteY273" fmla="*/ 1233213 h 1311522"/>
              <a:gd name="connsiteX274" fmla="*/ 1893694 w 5057910"/>
              <a:gd name="connsiteY274" fmla="*/ 1231785 h 1311522"/>
              <a:gd name="connsiteX275" fmla="*/ 1860261 w 5057910"/>
              <a:gd name="connsiteY275" fmla="*/ 1231785 h 1311522"/>
              <a:gd name="connsiteX276" fmla="*/ 1847021 w 5057910"/>
              <a:gd name="connsiteY276" fmla="*/ 1233309 h 1311522"/>
              <a:gd name="connsiteX277" fmla="*/ 1846259 w 5057910"/>
              <a:gd name="connsiteY277" fmla="*/ 1240357 h 1311522"/>
              <a:gd name="connsiteX278" fmla="*/ 1832734 w 5057910"/>
              <a:gd name="connsiteY278" fmla="*/ 1231499 h 1311522"/>
              <a:gd name="connsiteX279" fmla="*/ 1808731 w 5057910"/>
              <a:gd name="connsiteY279" fmla="*/ 1231499 h 1311522"/>
              <a:gd name="connsiteX280" fmla="*/ 1754724 w 5057910"/>
              <a:gd name="connsiteY280" fmla="*/ 1233213 h 1311522"/>
              <a:gd name="connsiteX281" fmla="*/ 1726149 w 5057910"/>
              <a:gd name="connsiteY281" fmla="*/ 1238261 h 1311522"/>
              <a:gd name="connsiteX282" fmla="*/ 1713671 w 5057910"/>
              <a:gd name="connsiteY282" fmla="*/ 1233594 h 1311522"/>
              <a:gd name="connsiteX283" fmla="*/ 1696526 w 5057910"/>
              <a:gd name="connsiteY283" fmla="*/ 1231308 h 1311522"/>
              <a:gd name="connsiteX284" fmla="*/ 1674809 w 5057910"/>
              <a:gd name="connsiteY284" fmla="*/ 1235213 h 1311522"/>
              <a:gd name="connsiteX285" fmla="*/ 1631280 w 5057910"/>
              <a:gd name="connsiteY285" fmla="*/ 1230546 h 1311522"/>
              <a:gd name="connsiteX286" fmla="*/ 1603276 w 5057910"/>
              <a:gd name="connsiteY286" fmla="*/ 1228546 h 1311522"/>
              <a:gd name="connsiteX287" fmla="*/ 3168996 w 5057910"/>
              <a:gd name="connsiteY287" fmla="*/ 1228451 h 1311522"/>
              <a:gd name="connsiteX288" fmla="*/ 3175282 w 5057910"/>
              <a:gd name="connsiteY288" fmla="*/ 1234738 h 1311522"/>
              <a:gd name="connsiteX289" fmla="*/ 3168996 w 5057910"/>
              <a:gd name="connsiteY289" fmla="*/ 1228451 h 1311522"/>
              <a:gd name="connsiteX290" fmla="*/ 2970685 w 5057910"/>
              <a:gd name="connsiteY290" fmla="*/ 1225594 h 1311522"/>
              <a:gd name="connsiteX291" fmla="*/ 2982115 w 5057910"/>
              <a:gd name="connsiteY291" fmla="*/ 1230546 h 1311522"/>
              <a:gd name="connsiteX292" fmla="*/ 2980210 w 5057910"/>
              <a:gd name="connsiteY292" fmla="*/ 1233213 h 1311522"/>
              <a:gd name="connsiteX293" fmla="*/ 2970685 w 5057910"/>
              <a:gd name="connsiteY293" fmla="*/ 1225594 h 1311522"/>
              <a:gd name="connsiteX294" fmla="*/ 3879871 w 5057910"/>
              <a:gd name="connsiteY294" fmla="*/ 1217641 h 1311522"/>
              <a:gd name="connsiteX295" fmla="*/ 3894611 w 5057910"/>
              <a:gd name="connsiteY295" fmla="*/ 1220926 h 1311522"/>
              <a:gd name="connsiteX296" fmla="*/ 3868703 w 5057910"/>
              <a:gd name="connsiteY296" fmla="*/ 1220926 h 1311522"/>
              <a:gd name="connsiteX297" fmla="*/ 3879871 w 5057910"/>
              <a:gd name="connsiteY297" fmla="*/ 1217641 h 1311522"/>
              <a:gd name="connsiteX298" fmla="*/ 677470 w 5057910"/>
              <a:gd name="connsiteY298" fmla="*/ 1215497 h 1311522"/>
              <a:gd name="connsiteX299" fmla="*/ 670017 w 5057910"/>
              <a:gd name="connsiteY299" fmla="*/ 1215782 h 1311522"/>
              <a:gd name="connsiteX300" fmla="*/ 682780 w 5057910"/>
              <a:gd name="connsiteY300" fmla="*/ 1217497 h 1311522"/>
              <a:gd name="connsiteX301" fmla="*/ 683066 w 5057910"/>
              <a:gd name="connsiteY301" fmla="*/ 1217211 h 1311522"/>
              <a:gd name="connsiteX302" fmla="*/ 677470 w 5057910"/>
              <a:gd name="connsiteY302" fmla="*/ 1215497 h 1311522"/>
              <a:gd name="connsiteX303" fmla="*/ 706021 w 5057910"/>
              <a:gd name="connsiteY303" fmla="*/ 1214925 h 1311522"/>
              <a:gd name="connsiteX304" fmla="*/ 693543 w 5057910"/>
              <a:gd name="connsiteY304" fmla="*/ 1219688 h 1311522"/>
              <a:gd name="connsiteX305" fmla="*/ 695734 w 5057910"/>
              <a:gd name="connsiteY305" fmla="*/ 1219688 h 1311522"/>
              <a:gd name="connsiteX306" fmla="*/ 696020 w 5057910"/>
              <a:gd name="connsiteY306" fmla="*/ 1219402 h 1311522"/>
              <a:gd name="connsiteX307" fmla="*/ 706021 w 5057910"/>
              <a:gd name="connsiteY307" fmla="*/ 1214925 h 1311522"/>
              <a:gd name="connsiteX308" fmla="*/ 3930329 w 5057910"/>
              <a:gd name="connsiteY308" fmla="*/ 1214830 h 1311522"/>
              <a:gd name="connsiteX309" fmla="*/ 3955951 w 5057910"/>
              <a:gd name="connsiteY309" fmla="*/ 1216640 h 1311522"/>
              <a:gd name="connsiteX310" fmla="*/ 3902326 w 5057910"/>
              <a:gd name="connsiteY310" fmla="*/ 1220545 h 1311522"/>
              <a:gd name="connsiteX311" fmla="*/ 3930329 w 5057910"/>
              <a:gd name="connsiteY311" fmla="*/ 1214830 h 1311522"/>
              <a:gd name="connsiteX312" fmla="*/ 716213 w 5057910"/>
              <a:gd name="connsiteY312" fmla="*/ 1214639 h 1311522"/>
              <a:gd name="connsiteX313" fmla="*/ 708879 w 5057910"/>
              <a:gd name="connsiteY313" fmla="*/ 1216544 h 1311522"/>
              <a:gd name="connsiteX314" fmla="*/ 715927 w 5057910"/>
              <a:gd name="connsiteY314" fmla="*/ 1214925 h 1311522"/>
              <a:gd name="connsiteX315" fmla="*/ 3603907 w 5057910"/>
              <a:gd name="connsiteY315" fmla="*/ 1213306 h 1311522"/>
              <a:gd name="connsiteX316" fmla="*/ 3617881 w 5057910"/>
              <a:gd name="connsiteY316" fmla="*/ 1216281 h 1311522"/>
              <a:gd name="connsiteX317" fmla="*/ 3617719 w 5057910"/>
              <a:gd name="connsiteY317" fmla="*/ 1216259 h 1311522"/>
              <a:gd name="connsiteX318" fmla="*/ 3618671 w 5057910"/>
              <a:gd name="connsiteY318" fmla="*/ 1216449 h 1311522"/>
              <a:gd name="connsiteX319" fmla="*/ 3617881 w 5057910"/>
              <a:gd name="connsiteY319" fmla="*/ 1216281 h 1311522"/>
              <a:gd name="connsiteX320" fmla="*/ 3627970 w 5057910"/>
              <a:gd name="connsiteY320" fmla="*/ 1217640 h 1311522"/>
              <a:gd name="connsiteX321" fmla="*/ 3636578 w 5057910"/>
              <a:gd name="connsiteY321" fmla="*/ 1213306 h 1311522"/>
              <a:gd name="connsiteX322" fmla="*/ 3603907 w 5057910"/>
              <a:gd name="connsiteY322" fmla="*/ 1213306 h 1311522"/>
              <a:gd name="connsiteX323" fmla="*/ 657038 w 5057910"/>
              <a:gd name="connsiteY323" fmla="*/ 1211913 h 1311522"/>
              <a:gd name="connsiteX324" fmla="*/ 653328 w 5057910"/>
              <a:gd name="connsiteY324" fmla="*/ 1214658 h 1311522"/>
              <a:gd name="connsiteX325" fmla="*/ 653253 w 5057910"/>
              <a:gd name="connsiteY325" fmla="*/ 1214639 h 1311522"/>
              <a:gd name="connsiteX326" fmla="*/ 652967 w 5057910"/>
              <a:gd name="connsiteY326" fmla="*/ 1214925 h 1311522"/>
              <a:gd name="connsiteX327" fmla="*/ 653328 w 5057910"/>
              <a:gd name="connsiteY327" fmla="*/ 1214658 h 1311522"/>
              <a:gd name="connsiteX328" fmla="*/ 660682 w 5057910"/>
              <a:gd name="connsiteY328" fmla="*/ 1216544 h 1311522"/>
              <a:gd name="connsiteX329" fmla="*/ 657038 w 5057910"/>
              <a:gd name="connsiteY329" fmla="*/ 1211913 h 1311522"/>
              <a:gd name="connsiteX330" fmla="*/ 4040057 w 5057910"/>
              <a:gd name="connsiteY330" fmla="*/ 1209972 h 1311522"/>
              <a:gd name="connsiteX331" fmla="*/ 4043486 w 5057910"/>
              <a:gd name="connsiteY331" fmla="*/ 1214639 h 1311522"/>
              <a:gd name="connsiteX332" fmla="*/ 4018245 w 5057910"/>
              <a:gd name="connsiteY332" fmla="*/ 1214639 h 1311522"/>
              <a:gd name="connsiteX333" fmla="*/ 4040057 w 5057910"/>
              <a:gd name="connsiteY333" fmla="*/ 1209972 h 1311522"/>
              <a:gd name="connsiteX334" fmla="*/ 3655623 w 5057910"/>
              <a:gd name="connsiteY334" fmla="*/ 1209869 h 1311522"/>
              <a:gd name="connsiteX335" fmla="*/ 3637340 w 5057910"/>
              <a:gd name="connsiteY335" fmla="*/ 1211020 h 1311522"/>
              <a:gd name="connsiteX336" fmla="*/ 3641064 w 5057910"/>
              <a:gd name="connsiteY336" fmla="*/ 1215471 h 1311522"/>
              <a:gd name="connsiteX337" fmla="*/ 3640293 w 5057910"/>
              <a:gd name="connsiteY337" fmla="*/ 1215497 h 1311522"/>
              <a:gd name="connsiteX338" fmla="*/ 3641245 w 5057910"/>
              <a:gd name="connsiteY338" fmla="*/ 1215687 h 1311522"/>
              <a:gd name="connsiteX339" fmla="*/ 3641064 w 5057910"/>
              <a:gd name="connsiteY339" fmla="*/ 1215471 h 1311522"/>
              <a:gd name="connsiteX340" fmla="*/ 3659914 w 5057910"/>
              <a:gd name="connsiteY340" fmla="*/ 1214830 h 1311522"/>
              <a:gd name="connsiteX341" fmla="*/ 3655623 w 5057910"/>
              <a:gd name="connsiteY341" fmla="*/ 1209869 h 1311522"/>
              <a:gd name="connsiteX342" fmla="*/ 4055071 w 5057910"/>
              <a:gd name="connsiteY342" fmla="*/ 1209008 h 1311522"/>
              <a:gd name="connsiteX343" fmla="*/ 4064155 w 5057910"/>
              <a:gd name="connsiteY343" fmla="*/ 1210829 h 1311522"/>
              <a:gd name="connsiteX344" fmla="*/ 4047772 w 5057910"/>
              <a:gd name="connsiteY344" fmla="*/ 1210829 h 1311522"/>
              <a:gd name="connsiteX345" fmla="*/ 4055071 w 5057910"/>
              <a:gd name="connsiteY345" fmla="*/ 1209008 h 1311522"/>
              <a:gd name="connsiteX346" fmla="*/ 4091515 w 5057910"/>
              <a:gd name="connsiteY346" fmla="*/ 1207424 h 1311522"/>
              <a:gd name="connsiteX347" fmla="*/ 4103493 w 5057910"/>
              <a:gd name="connsiteY347" fmla="*/ 1208638 h 1311522"/>
              <a:gd name="connsiteX348" fmla="*/ 4082538 w 5057910"/>
              <a:gd name="connsiteY348" fmla="*/ 1208638 h 1311522"/>
              <a:gd name="connsiteX349" fmla="*/ 4091515 w 5057910"/>
              <a:gd name="connsiteY349" fmla="*/ 1207424 h 1311522"/>
              <a:gd name="connsiteX350" fmla="*/ 3699527 w 5057910"/>
              <a:gd name="connsiteY350" fmla="*/ 1207139 h 1311522"/>
              <a:gd name="connsiteX351" fmla="*/ 3679917 w 5057910"/>
              <a:gd name="connsiteY351" fmla="*/ 1210544 h 1311522"/>
              <a:gd name="connsiteX352" fmla="*/ 3669273 w 5057910"/>
              <a:gd name="connsiteY352" fmla="*/ 1209389 h 1311522"/>
              <a:gd name="connsiteX353" fmla="*/ 3663554 w 5057910"/>
              <a:gd name="connsiteY353" fmla="*/ 1215886 h 1311522"/>
              <a:gd name="connsiteX354" fmla="*/ 3662105 w 5057910"/>
              <a:gd name="connsiteY354" fmla="*/ 1216259 h 1311522"/>
              <a:gd name="connsiteX355" fmla="*/ 3663058 w 5057910"/>
              <a:gd name="connsiteY355" fmla="*/ 1216449 h 1311522"/>
              <a:gd name="connsiteX356" fmla="*/ 3663554 w 5057910"/>
              <a:gd name="connsiteY356" fmla="*/ 1215886 h 1311522"/>
              <a:gd name="connsiteX357" fmla="*/ 3674197 w 5057910"/>
              <a:gd name="connsiteY357" fmla="*/ 1213146 h 1311522"/>
              <a:gd name="connsiteX358" fmla="*/ 3719350 w 5057910"/>
              <a:gd name="connsiteY358" fmla="*/ 1209877 h 1311522"/>
              <a:gd name="connsiteX359" fmla="*/ 3699527 w 5057910"/>
              <a:gd name="connsiteY359" fmla="*/ 1207139 h 1311522"/>
              <a:gd name="connsiteX360" fmla="*/ 4115305 w 5057910"/>
              <a:gd name="connsiteY360" fmla="*/ 1205114 h 1311522"/>
              <a:gd name="connsiteX361" fmla="*/ 4111781 w 5057910"/>
              <a:gd name="connsiteY361" fmla="*/ 1208638 h 1311522"/>
              <a:gd name="connsiteX362" fmla="*/ 4115305 w 5057910"/>
              <a:gd name="connsiteY362" fmla="*/ 1205114 h 1311522"/>
              <a:gd name="connsiteX363" fmla="*/ 3428171 w 5057910"/>
              <a:gd name="connsiteY363" fmla="*/ 1201495 h 1311522"/>
              <a:gd name="connsiteX364" fmla="*/ 3424266 w 5057910"/>
              <a:gd name="connsiteY364" fmla="*/ 1205305 h 1311522"/>
              <a:gd name="connsiteX365" fmla="*/ 3426457 w 5057910"/>
              <a:gd name="connsiteY365" fmla="*/ 1205305 h 1311522"/>
              <a:gd name="connsiteX366" fmla="*/ 3428171 w 5057910"/>
              <a:gd name="connsiteY366" fmla="*/ 1201495 h 1311522"/>
              <a:gd name="connsiteX367" fmla="*/ 3170044 w 5057910"/>
              <a:gd name="connsiteY367" fmla="*/ 1173492 h 1311522"/>
              <a:gd name="connsiteX368" fmla="*/ 3167843 w 5057910"/>
              <a:gd name="connsiteY368" fmla="*/ 1175692 h 1311522"/>
              <a:gd name="connsiteX369" fmla="*/ 3170044 w 5057910"/>
              <a:gd name="connsiteY369" fmla="*/ 1178921 h 1311522"/>
              <a:gd name="connsiteX370" fmla="*/ 4271610 w 5057910"/>
              <a:gd name="connsiteY370" fmla="*/ 1169872 h 1311522"/>
              <a:gd name="connsiteX371" fmla="*/ 4265300 w 5057910"/>
              <a:gd name="connsiteY371" fmla="*/ 1170622 h 1311522"/>
              <a:gd name="connsiteX372" fmla="*/ 4263135 w 5057910"/>
              <a:gd name="connsiteY372" fmla="*/ 1175011 h 1311522"/>
              <a:gd name="connsiteX373" fmla="*/ 4262561 w 5057910"/>
              <a:gd name="connsiteY373" fmla="*/ 1174920 h 1311522"/>
              <a:gd name="connsiteX374" fmla="*/ 4263133 w 5057910"/>
              <a:gd name="connsiteY374" fmla="*/ 1175015 h 1311522"/>
              <a:gd name="connsiteX375" fmla="*/ 4263135 w 5057910"/>
              <a:gd name="connsiteY375" fmla="*/ 1175011 h 1311522"/>
              <a:gd name="connsiteX376" fmla="*/ 4271563 w 5057910"/>
              <a:gd name="connsiteY376" fmla="*/ 1176337 h 1311522"/>
              <a:gd name="connsiteX377" fmla="*/ 4278563 w 5057910"/>
              <a:gd name="connsiteY377" fmla="*/ 1173396 h 1311522"/>
              <a:gd name="connsiteX378" fmla="*/ 4271610 w 5057910"/>
              <a:gd name="connsiteY378" fmla="*/ 1169872 h 1311522"/>
              <a:gd name="connsiteX379" fmla="*/ 4294875 w 5057910"/>
              <a:gd name="connsiteY379" fmla="*/ 1167777 h 1311522"/>
              <a:gd name="connsiteX380" fmla="*/ 4293994 w 5057910"/>
              <a:gd name="connsiteY380" fmla="*/ 1172825 h 1311522"/>
              <a:gd name="connsiteX381" fmla="*/ 4299804 w 5057910"/>
              <a:gd name="connsiteY381" fmla="*/ 1172825 h 1311522"/>
              <a:gd name="connsiteX382" fmla="*/ 4299232 w 5057910"/>
              <a:gd name="connsiteY382" fmla="*/ 1172729 h 1311522"/>
              <a:gd name="connsiteX383" fmla="*/ 4301042 w 5057910"/>
              <a:gd name="connsiteY383" fmla="*/ 1169301 h 1311522"/>
              <a:gd name="connsiteX384" fmla="*/ 4294875 w 5057910"/>
              <a:gd name="connsiteY384" fmla="*/ 1167777 h 1311522"/>
              <a:gd name="connsiteX385" fmla="*/ 4052249 w 5057910"/>
              <a:gd name="connsiteY385" fmla="*/ 1155870 h 1311522"/>
              <a:gd name="connsiteX386" fmla="*/ 4054163 w 5057910"/>
              <a:gd name="connsiteY386" fmla="*/ 1159010 h 1311522"/>
              <a:gd name="connsiteX387" fmla="*/ 4054059 w 5057910"/>
              <a:gd name="connsiteY387" fmla="*/ 1159490 h 1311522"/>
              <a:gd name="connsiteX388" fmla="*/ 4054630 w 5057910"/>
              <a:gd name="connsiteY388" fmla="*/ 1159776 h 1311522"/>
              <a:gd name="connsiteX389" fmla="*/ 4054163 w 5057910"/>
              <a:gd name="connsiteY389" fmla="*/ 1159010 h 1311522"/>
              <a:gd name="connsiteX390" fmla="*/ 4054690 w 5057910"/>
              <a:gd name="connsiteY390" fmla="*/ 1156573 h 1311522"/>
              <a:gd name="connsiteX391" fmla="*/ 4052249 w 5057910"/>
              <a:gd name="connsiteY391" fmla="*/ 1155870 h 1311522"/>
              <a:gd name="connsiteX392" fmla="*/ 4089111 w 5057910"/>
              <a:gd name="connsiteY392" fmla="*/ 1145583 h 1311522"/>
              <a:gd name="connsiteX393" fmla="*/ 4084444 w 5057910"/>
              <a:gd name="connsiteY393" fmla="*/ 1150251 h 1311522"/>
              <a:gd name="connsiteX394" fmla="*/ 4087301 w 5057910"/>
              <a:gd name="connsiteY394" fmla="*/ 1150251 h 1311522"/>
              <a:gd name="connsiteX395" fmla="*/ 4086729 w 5057910"/>
              <a:gd name="connsiteY395" fmla="*/ 1150155 h 1311522"/>
              <a:gd name="connsiteX396" fmla="*/ 4089111 w 5057910"/>
              <a:gd name="connsiteY396" fmla="*/ 1145583 h 1311522"/>
              <a:gd name="connsiteX397" fmla="*/ 354549 w 5057910"/>
              <a:gd name="connsiteY397" fmla="*/ 1143011 h 1311522"/>
              <a:gd name="connsiteX398" fmla="*/ 346071 w 5057910"/>
              <a:gd name="connsiteY398" fmla="*/ 1146917 h 1311522"/>
              <a:gd name="connsiteX399" fmla="*/ 349881 w 5057910"/>
              <a:gd name="connsiteY399" fmla="*/ 1146917 h 1311522"/>
              <a:gd name="connsiteX400" fmla="*/ 349881 w 5057910"/>
              <a:gd name="connsiteY400" fmla="*/ 1147012 h 1311522"/>
              <a:gd name="connsiteX401" fmla="*/ 354549 w 5057910"/>
              <a:gd name="connsiteY401" fmla="*/ 1143011 h 1311522"/>
              <a:gd name="connsiteX402" fmla="*/ 517426 w 5057910"/>
              <a:gd name="connsiteY402" fmla="*/ 1108150 h 1311522"/>
              <a:gd name="connsiteX403" fmla="*/ 519712 w 5057910"/>
              <a:gd name="connsiteY403" fmla="*/ 1112055 h 1311522"/>
              <a:gd name="connsiteX404" fmla="*/ 520188 w 5057910"/>
              <a:gd name="connsiteY404" fmla="*/ 1112055 h 1311522"/>
              <a:gd name="connsiteX405" fmla="*/ 517426 w 5057910"/>
              <a:gd name="connsiteY405" fmla="*/ 1108150 h 1311522"/>
              <a:gd name="connsiteX406" fmla="*/ 397316 w 5057910"/>
              <a:gd name="connsiteY406" fmla="*/ 1104911 h 1311522"/>
              <a:gd name="connsiteX407" fmla="*/ 398935 w 5057910"/>
              <a:gd name="connsiteY407" fmla="*/ 1108055 h 1311522"/>
              <a:gd name="connsiteX408" fmla="*/ 398935 w 5057910"/>
              <a:gd name="connsiteY408" fmla="*/ 1108150 h 1311522"/>
              <a:gd name="connsiteX409" fmla="*/ 399697 w 5057910"/>
              <a:gd name="connsiteY409" fmla="*/ 1104911 h 1311522"/>
              <a:gd name="connsiteX410" fmla="*/ 352553 w 5057910"/>
              <a:gd name="connsiteY410" fmla="*/ 1099263 h 1311522"/>
              <a:gd name="connsiteX411" fmla="*/ 346833 w 5057910"/>
              <a:gd name="connsiteY411" fmla="*/ 1100816 h 1311522"/>
              <a:gd name="connsiteX412" fmla="*/ 351215 w 5057910"/>
              <a:gd name="connsiteY412" fmla="*/ 1103233 h 1311522"/>
              <a:gd name="connsiteX413" fmla="*/ 352925 w 5057910"/>
              <a:gd name="connsiteY413" fmla="*/ 1099511 h 1311522"/>
              <a:gd name="connsiteX414" fmla="*/ 353025 w 5057910"/>
              <a:gd name="connsiteY414" fmla="*/ 1099577 h 1311522"/>
              <a:gd name="connsiteX415" fmla="*/ 353025 w 5057910"/>
              <a:gd name="connsiteY415" fmla="*/ 1099292 h 1311522"/>
              <a:gd name="connsiteX416" fmla="*/ 352925 w 5057910"/>
              <a:gd name="connsiteY416" fmla="*/ 1099511 h 1311522"/>
              <a:gd name="connsiteX417" fmla="*/ 364740 w 5057910"/>
              <a:gd name="connsiteY417" fmla="*/ 1086242 h 1311522"/>
              <a:gd name="connsiteX418" fmla="*/ 364740 w 5057910"/>
              <a:gd name="connsiteY418" fmla="*/ 1086338 h 1311522"/>
              <a:gd name="connsiteX419" fmla="*/ 371979 w 5057910"/>
              <a:gd name="connsiteY419" fmla="*/ 1096625 h 1311522"/>
              <a:gd name="connsiteX420" fmla="*/ 364740 w 5057910"/>
              <a:gd name="connsiteY420" fmla="*/ 1086242 h 1311522"/>
              <a:gd name="connsiteX421" fmla="*/ 4430630 w 5057910"/>
              <a:gd name="connsiteY421" fmla="*/ 1016817 h 1311522"/>
              <a:gd name="connsiteX422" fmla="*/ 4417723 w 5057910"/>
              <a:gd name="connsiteY422" fmla="*/ 1022044 h 1311522"/>
              <a:gd name="connsiteX423" fmla="*/ 4446298 w 5057910"/>
              <a:gd name="connsiteY423" fmla="*/ 1017377 h 1311522"/>
              <a:gd name="connsiteX424" fmla="*/ 4445536 w 5057910"/>
              <a:gd name="connsiteY424" fmla="*/ 1017091 h 1311522"/>
              <a:gd name="connsiteX425" fmla="*/ 4430630 w 5057910"/>
              <a:gd name="connsiteY425" fmla="*/ 1016817 h 1311522"/>
              <a:gd name="connsiteX426" fmla="*/ 94556 w 5057910"/>
              <a:gd name="connsiteY426" fmla="*/ 1016577 h 1311522"/>
              <a:gd name="connsiteX427" fmla="*/ 107280 w 5057910"/>
              <a:gd name="connsiteY427" fmla="*/ 1020997 h 1311522"/>
              <a:gd name="connsiteX428" fmla="*/ 90135 w 5057910"/>
              <a:gd name="connsiteY428" fmla="*/ 1020997 h 1311522"/>
              <a:gd name="connsiteX429" fmla="*/ 94556 w 5057910"/>
              <a:gd name="connsiteY429" fmla="*/ 1016577 h 1311522"/>
              <a:gd name="connsiteX430" fmla="*/ 4355168 w 5057910"/>
              <a:gd name="connsiteY430" fmla="*/ 1015174 h 1311522"/>
              <a:gd name="connsiteX431" fmla="*/ 4348381 w 5057910"/>
              <a:gd name="connsiteY431" fmla="*/ 1015853 h 1311522"/>
              <a:gd name="connsiteX432" fmla="*/ 4347619 w 5057910"/>
              <a:gd name="connsiteY432" fmla="*/ 1018996 h 1311522"/>
              <a:gd name="connsiteX433" fmla="*/ 4347524 w 5057910"/>
              <a:gd name="connsiteY433" fmla="*/ 1018996 h 1311522"/>
              <a:gd name="connsiteX434" fmla="*/ 4359811 w 5057910"/>
              <a:gd name="connsiteY434" fmla="*/ 1018139 h 1311522"/>
              <a:gd name="connsiteX435" fmla="*/ 4355168 w 5057910"/>
              <a:gd name="connsiteY435" fmla="*/ 1015174 h 1311522"/>
              <a:gd name="connsiteX436" fmla="*/ 4370384 w 5057910"/>
              <a:gd name="connsiteY436" fmla="*/ 1013245 h 1311522"/>
              <a:gd name="connsiteX437" fmla="*/ 4367146 w 5057910"/>
              <a:gd name="connsiteY437" fmla="*/ 1015281 h 1311522"/>
              <a:gd name="connsiteX438" fmla="*/ 4369495 w 5057910"/>
              <a:gd name="connsiteY438" fmla="*/ 1016785 h 1311522"/>
              <a:gd name="connsiteX439" fmla="*/ 4369432 w 5057910"/>
              <a:gd name="connsiteY439" fmla="*/ 1016805 h 1311522"/>
              <a:gd name="connsiteX440" fmla="*/ 4369527 w 5057910"/>
              <a:gd name="connsiteY440" fmla="*/ 1016805 h 1311522"/>
              <a:gd name="connsiteX441" fmla="*/ 4369495 w 5057910"/>
              <a:gd name="connsiteY441" fmla="*/ 1016785 h 1311522"/>
              <a:gd name="connsiteX442" fmla="*/ 4374194 w 5057910"/>
              <a:gd name="connsiteY442" fmla="*/ 1015281 h 1311522"/>
              <a:gd name="connsiteX443" fmla="*/ 4370384 w 5057910"/>
              <a:gd name="connsiteY443" fmla="*/ 1013245 h 1311522"/>
              <a:gd name="connsiteX444" fmla="*/ 4477921 w 5057910"/>
              <a:gd name="connsiteY444" fmla="*/ 1012900 h 1311522"/>
              <a:gd name="connsiteX445" fmla="*/ 4457633 w 5057910"/>
              <a:gd name="connsiteY445" fmla="*/ 1013948 h 1311522"/>
              <a:gd name="connsiteX446" fmla="*/ 4478684 w 5057910"/>
              <a:gd name="connsiteY446" fmla="*/ 1013186 h 1311522"/>
              <a:gd name="connsiteX447" fmla="*/ 4400864 w 5057910"/>
              <a:gd name="connsiteY447" fmla="*/ 1005280 h 1311522"/>
              <a:gd name="connsiteX448" fmla="*/ 4385529 w 5057910"/>
              <a:gd name="connsiteY448" fmla="*/ 1011185 h 1311522"/>
              <a:gd name="connsiteX449" fmla="*/ 4385434 w 5057910"/>
              <a:gd name="connsiteY449" fmla="*/ 1011185 h 1311522"/>
              <a:gd name="connsiteX450" fmla="*/ 4414771 w 5057910"/>
              <a:gd name="connsiteY450" fmla="*/ 1008518 h 1311522"/>
              <a:gd name="connsiteX451" fmla="*/ 4400864 w 5057910"/>
              <a:gd name="connsiteY451" fmla="*/ 1005280 h 1311522"/>
              <a:gd name="connsiteX452" fmla="*/ 4633798 w 5057910"/>
              <a:gd name="connsiteY452" fmla="*/ 1003470 h 1311522"/>
              <a:gd name="connsiteX453" fmla="*/ 4626416 w 5057910"/>
              <a:gd name="connsiteY453" fmla="*/ 1007280 h 1311522"/>
              <a:gd name="connsiteX454" fmla="*/ 4641942 w 5057910"/>
              <a:gd name="connsiteY454" fmla="*/ 1006518 h 1311522"/>
              <a:gd name="connsiteX455" fmla="*/ 4641180 w 5057910"/>
              <a:gd name="connsiteY455" fmla="*/ 1006232 h 1311522"/>
              <a:gd name="connsiteX456" fmla="*/ 4633798 w 5057910"/>
              <a:gd name="connsiteY456" fmla="*/ 1003470 h 1311522"/>
              <a:gd name="connsiteX457" fmla="*/ 4658325 w 5057910"/>
              <a:gd name="connsiteY457" fmla="*/ 1001565 h 1311522"/>
              <a:gd name="connsiteX458" fmla="*/ 4646609 w 5057910"/>
              <a:gd name="connsiteY458" fmla="*/ 1002708 h 1311522"/>
              <a:gd name="connsiteX459" fmla="*/ 4659087 w 5057910"/>
              <a:gd name="connsiteY459" fmla="*/ 1001851 h 1311522"/>
              <a:gd name="connsiteX460" fmla="*/ 286195 w 5057910"/>
              <a:gd name="connsiteY460" fmla="*/ 978492 h 1311522"/>
              <a:gd name="connsiteX461" fmla="*/ 293399 w 5057910"/>
              <a:gd name="connsiteY461" fmla="*/ 981849 h 1311522"/>
              <a:gd name="connsiteX462" fmla="*/ 287779 w 5057910"/>
              <a:gd name="connsiteY462" fmla="*/ 985754 h 1311522"/>
              <a:gd name="connsiteX463" fmla="*/ 278921 w 5057910"/>
              <a:gd name="connsiteY463" fmla="*/ 981563 h 1311522"/>
              <a:gd name="connsiteX464" fmla="*/ 286195 w 5057910"/>
              <a:gd name="connsiteY464" fmla="*/ 978492 h 1311522"/>
              <a:gd name="connsiteX465" fmla="*/ 46379 w 5057910"/>
              <a:gd name="connsiteY465" fmla="*/ 954787 h 1311522"/>
              <a:gd name="connsiteX466" fmla="*/ 54321 w 5057910"/>
              <a:gd name="connsiteY466" fmla="*/ 967657 h 1311522"/>
              <a:gd name="connsiteX467" fmla="*/ 42034 w 5057910"/>
              <a:gd name="connsiteY467" fmla="*/ 982802 h 1311522"/>
              <a:gd name="connsiteX468" fmla="*/ 31080 w 5057910"/>
              <a:gd name="connsiteY468" fmla="*/ 985374 h 1311522"/>
              <a:gd name="connsiteX469" fmla="*/ 31937 w 5057910"/>
              <a:gd name="connsiteY469" fmla="*/ 960704 h 1311522"/>
              <a:gd name="connsiteX470" fmla="*/ 46379 w 5057910"/>
              <a:gd name="connsiteY470" fmla="*/ 954787 h 1311522"/>
              <a:gd name="connsiteX471" fmla="*/ 94409 w 5057910"/>
              <a:gd name="connsiteY471" fmla="*/ 936807 h 1311522"/>
              <a:gd name="connsiteX472" fmla="*/ 101755 w 5057910"/>
              <a:gd name="connsiteY472" fmla="*/ 939844 h 1311522"/>
              <a:gd name="connsiteX473" fmla="*/ 87277 w 5057910"/>
              <a:gd name="connsiteY473" fmla="*/ 939844 h 1311522"/>
              <a:gd name="connsiteX474" fmla="*/ 94409 w 5057910"/>
              <a:gd name="connsiteY474" fmla="*/ 936807 h 1311522"/>
              <a:gd name="connsiteX475" fmla="*/ 116876 w 5057910"/>
              <a:gd name="connsiteY475" fmla="*/ 926342 h 1311522"/>
              <a:gd name="connsiteX476" fmla="*/ 124425 w 5057910"/>
              <a:gd name="connsiteY476" fmla="*/ 926889 h 1311522"/>
              <a:gd name="connsiteX477" fmla="*/ 109185 w 5057910"/>
              <a:gd name="connsiteY477" fmla="*/ 929080 h 1311522"/>
              <a:gd name="connsiteX478" fmla="*/ 116876 w 5057910"/>
              <a:gd name="connsiteY478" fmla="*/ 926342 h 1311522"/>
              <a:gd name="connsiteX479" fmla="*/ 4673863 w 5057910"/>
              <a:gd name="connsiteY479" fmla="*/ 905530 h 1311522"/>
              <a:gd name="connsiteX480" fmla="*/ 4668382 w 5057910"/>
              <a:gd name="connsiteY480" fmla="*/ 908286 h 1311522"/>
              <a:gd name="connsiteX481" fmla="*/ 4667659 w 5057910"/>
              <a:gd name="connsiteY481" fmla="*/ 908315 h 1311522"/>
              <a:gd name="connsiteX482" fmla="*/ 4667755 w 5057910"/>
              <a:gd name="connsiteY482" fmla="*/ 908601 h 1311522"/>
              <a:gd name="connsiteX483" fmla="*/ 4668382 w 5057910"/>
              <a:gd name="connsiteY483" fmla="*/ 908286 h 1311522"/>
              <a:gd name="connsiteX484" fmla="*/ 4681757 w 5057910"/>
              <a:gd name="connsiteY484" fmla="*/ 907744 h 1311522"/>
              <a:gd name="connsiteX485" fmla="*/ 4673863 w 5057910"/>
              <a:gd name="connsiteY485" fmla="*/ 905530 h 1311522"/>
              <a:gd name="connsiteX486" fmla="*/ 4760243 w 5057910"/>
              <a:gd name="connsiteY486" fmla="*/ 900029 h 1311522"/>
              <a:gd name="connsiteX487" fmla="*/ 4744621 w 5057910"/>
              <a:gd name="connsiteY487" fmla="*/ 908315 h 1311522"/>
              <a:gd name="connsiteX488" fmla="*/ 4766624 w 5057910"/>
              <a:gd name="connsiteY488" fmla="*/ 906220 h 1311522"/>
              <a:gd name="connsiteX489" fmla="*/ 4760243 w 5057910"/>
              <a:gd name="connsiteY489" fmla="*/ 900029 h 1311522"/>
              <a:gd name="connsiteX490" fmla="*/ 4807760 w 5057910"/>
              <a:gd name="connsiteY490" fmla="*/ 887491 h 1311522"/>
              <a:gd name="connsiteX491" fmla="*/ 4789294 w 5057910"/>
              <a:gd name="connsiteY491" fmla="*/ 890027 h 1311522"/>
              <a:gd name="connsiteX492" fmla="*/ 4784245 w 5057910"/>
              <a:gd name="connsiteY492" fmla="*/ 899076 h 1311522"/>
              <a:gd name="connsiteX493" fmla="*/ 4817869 w 5057910"/>
              <a:gd name="connsiteY493" fmla="*/ 894314 h 1311522"/>
              <a:gd name="connsiteX494" fmla="*/ 4807760 w 5057910"/>
              <a:gd name="connsiteY494" fmla="*/ 887491 h 1311522"/>
              <a:gd name="connsiteX495" fmla="*/ 4979496 w 5057910"/>
              <a:gd name="connsiteY495" fmla="*/ 872502 h 1311522"/>
              <a:gd name="connsiteX496" fmla="*/ 4989891 w 5057910"/>
              <a:gd name="connsiteY496" fmla="*/ 880979 h 1311522"/>
              <a:gd name="connsiteX497" fmla="*/ 4983128 w 5057910"/>
              <a:gd name="connsiteY497" fmla="*/ 906030 h 1311522"/>
              <a:gd name="connsiteX498" fmla="*/ 4963506 w 5057910"/>
              <a:gd name="connsiteY498" fmla="*/ 906030 h 1311522"/>
              <a:gd name="connsiteX499" fmla="*/ 4960839 w 5057910"/>
              <a:gd name="connsiteY499" fmla="*/ 894219 h 1311522"/>
              <a:gd name="connsiteX500" fmla="*/ 4963601 w 5057910"/>
              <a:gd name="connsiteY500" fmla="*/ 875169 h 1311522"/>
              <a:gd name="connsiteX501" fmla="*/ 4979496 w 5057910"/>
              <a:gd name="connsiteY501" fmla="*/ 872502 h 1311522"/>
              <a:gd name="connsiteX502" fmla="*/ 5015179 w 5057910"/>
              <a:gd name="connsiteY502" fmla="*/ 842486 h 1311522"/>
              <a:gd name="connsiteX503" fmla="*/ 5021989 w 5057910"/>
              <a:gd name="connsiteY503" fmla="*/ 844879 h 1311522"/>
              <a:gd name="connsiteX504" fmla="*/ 5007226 w 5057910"/>
              <a:gd name="connsiteY504" fmla="*/ 843450 h 1311522"/>
              <a:gd name="connsiteX505" fmla="*/ 5015179 w 5057910"/>
              <a:gd name="connsiteY505" fmla="*/ 842486 h 1311522"/>
              <a:gd name="connsiteX506" fmla="*/ 4864446 w 5057910"/>
              <a:gd name="connsiteY506" fmla="*/ 824270 h 1311522"/>
              <a:gd name="connsiteX507" fmla="*/ 4855969 w 5057910"/>
              <a:gd name="connsiteY507" fmla="*/ 827639 h 1311522"/>
              <a:gd name="connsiteX508" fmla="*/ 4868351 w 5057910"/>
              <a:gd name="connsiteY508" fmla="*/ 829734 h 1311522"/>
              <a:gd name="connsiteX509" fmla="*/ 4873780 w 5057910"/>
              <a:gd name="connsiteY509" fmla="*/ 825829 h 1311522"/>
              <a:gd name="connsiteX510" fmla="*/ 4864446 w 5057910"/>
              <a:gd name="connsiteY510" fmla="*/ 824270 h 1311522"/>
              <a:gd name="connsiteX511" fmla="*/ 4919119 w 5057910"/>
              <a:gd name="connsiteY511" fmla="*/ 784681 h 1311522"/>
              <a:gd name="connsiteX512" fmla="*/ 4868256 w 5057910"/>
              <a:gd name="connsiteY512" fmla="*/ 786395 h 1311522"/>
              <a:gd name="connsiteX513" fmla="*/ 4869399 w 5057910"/>
              <a:gd name="connsiteY513" fmla="*/ 787919 h 1311522"/>
              <a:gd name="connsiteX514" fmla="*/ 4869304 w 5057910"/>
              <a:gd name="connsiteY514" fmla="*/ 788015 h 1311522"/>
              <a:gd name="connsiteX515" fmla="*/ 4919119 w 5057910"/>
              <a:gd name="connsiteY515" fmla="*/ 784681 h 1311522"/>
              <a:gd name="connsiteX516" fmla="*/ 4925025 w 5057910"/>
              <a:gd name="connsiteY516" fmla="*/ 777823 h 1311522"/>
              <a:gd name="connsiteX517" fmla="*/ 4912547 w 5057910"/>
              <a:gd name="connsiteY517" fmla="*/ 778776 h 1311522"/>
              <a:gd name="connsiteX518" fmla="*/ 4939789 w 5057910"/>
              <a:gd name="connsiteY518" fmla="*/ 778394 h 1311522"/>
              <a:gd name="connsiteX519" fmla="*/ 4939884 w 5057910"/>
              <a:gd name="connsiteY519" fmla="*/ 778394 h 1311522"/>
              <a:gd name="connsiteX520" fmla="*/ 4925025 w 5057910"/>
              <a:gd name="connsiteY520" fmla="*/ 777823 h 1311522"/>
              <a:gd name="connsiteX521" fmla="*/ 4780102 w 5057910"/>
              <a:gd name="connsiteY521" fmla="*/ 749772 h 1311522"/>
              <a:gd name="connsiteX522" fmla="*/ 4751384 w 5057910"/>
              <a:gd name="connsiteY522" fmla="*/ 752105 h 1311522"/>
              <a:gd name="connsiteX523" fmla="*/ 4752432 w 5057910"/>
              <a:gd name="connsiteY523" fmla="*/ 754677 h 1311522"/>
              <a:gd name="connsiteX524" fmla="*/ 4790532 w 5057910"/>
              <a:gd name="connsiteY524" fmla="*/ 755915 h 1311522"/>
              <a:gd name="connsiteX525" fmla="*/ 4790532 w 5057910"/>
              <a:gd name="connsiteY525" fmla="*/ 755820 h 1311522"/>
              <a:gd name="connsiteX526" fmla="*/ 4790799 w 5057910"/>
              <a:gd name="connsiteY526" fmla="*/ 756668 h 1311522"/>
              <a:gd name="connsiteX527" fmla="*/ 4799676 w 5057910"/>
              <a:gd name="connsiteY527" fmla="*/ 760583 h 1311522"/>
              <a:gd name="connsiteX528" fmla="*/ 4780102 w 5057910"/>
              <a:gd name="connsiteY528" fmla="*/ 749772 h 1311522"/>
              <a:gd name="connsiteX529" fmla="*/ 9172 w 5057910"/>
              <a:gd name="connsiteY529" fmla="*/ 730008 h 1311522"/>
              <a:gd name="connsiteX530" fmla="*/ 18602 w 5057910"/>
              <a:gd name="connsiteY530" fmla="*/ 737723 h 1311522"/>
              <a:gd name="connsiteX531" fmla="*/ 12030 w 5057910"/>
              <a:gd name="connsiteY531" fmla="*/ 746105 h 1311522"/>
              <a:gd name="connsiteX532" fmla="*/ 2505 w 5057910"/>
              <a:gd name="connsiteY532" fmla="*/ 743915 h 1311522"/>
              <a:gd name="connsiteX533" fmla="*/ 9172 w 5057910"/>
              <a:gd name="connsiteY533" fmla="*/ 730008 h 1311522"/>
              <a:gd name="connsiteX534" fmla="*/ 37271 w 5057910"/>
              <a:gd name="connsiteY534" fmla="*/ 692670 h 1311522"/>
              <a:gd name="connsiteX535" fmla="*/ 37271 w 5057910"/>
              <a:gd name="connsiteY535" fmla="*/ 702195 h 1311522"/>
              <a:gd name="connsiteX536" fmla="*/ 37271 w 5057910"/>
              <a:gd name="connsiteY536" fmla="*/ 692670 h 1311522"/>
              <a:gd name="connsiteX537" fmla="*/ 207268 w 5057910"/>
              <a:gd name="connsiteY537" fmla="*/ 678228 h 1311522"/>
              <a:gd name="connsiteX538" fmla="*/ 216722 w 5057910"/>
              <a:gd name="connsiteY538" fmla="*/ 678954 h 1311522"/>
              <a:gd name="connsiteX539" fmla="*/ 203101 w 5057910"/>
              <a:gd name="connsiteY539" fmla="*/ 680859 h 1311522"/>
              <a:gd name="connsiteX540" fmla="*/ 207268 w 5057910"/>
              <a:gd name="connsiteY540" fmla="*/ 678228 h 1311522"/>
              <a:gd name="connsiteX541" fmla="*/ 4793009 w 5057910"/>
              <a:gd name="connsiteY541" fmla="*/ 632019 h 1311522"/>
              <a:gd name="connsiteX542" fmla="*/ 4782817 w 5057910"/>
              <a:gd name="connsiteY542" fmla="*/ 635043 h 1311522"/>
              <a:gd name="connsiteX543" fmla="*/ 4798819 w 5057910"/>
              <a:gd name="connsiteY543" fmla="*/ 636091 h 1311522"/>
              <a:gd name="connsiteX544" fmla="*/ 4804343 w 5057910"/>
              <a:gd name="connsiteY544" fmla="*/ 633710 h 1311522"/>
              <a:gd name="connsiteX545" fmla="*/ 4793009 w 5057910"/>
              <a:gd name="connsiteY545" fmla="*/ 632019 h 1311522"/>
              <a:gd name="connsiteX546" fmla="*/ 4894510 w 5057910"/>
              <a:gd name="connsiteY546" fmla="*/ 582656 h 1311522"/>
              <a:gd name="connsiteX547" fmla="*/ 4900832 w 5057910"/>
              <a:gd name="connsiteY547" fmla="*/ 584275 h 1311522"/>
              <a:gd name="connsiteX548" fmla="*/ 4882258 w 5057910"/>
              <a:gd name="connsiteY548" fmla="*/ 594086 h 1311522"/>
              <a:gd name="connsiteX549" fmla="*/ 4887687 w 5057910"/>
              <a:gd name="connsiteY549" fmla="*/ 587038 h 1311522"/>
              <a:gd name="connsiteX550" fmla="*/ 4894510 w 5057910"/>
              <a:gd name="connsiteY550" fmla="*/ 582656 h 1311522"/>
              <a:gd name="connsiteX551" fmla="*/ 538381 w 5057910"/>
              <a:gd name="connsiteY551" fmla="*/ 534554 h 1311522"/>
              <a:gd name="connsiteX552" fmla="*/ 520950 w 5057910"/>
              <a:gd name="connsiteY552" fmla="*/ 547509 h 1311522"/>
              <a:gd name="connsiteX553" fmla="*/ 503043 w 5057910"/>
              <a:gd name="connsiteY553" fmla="*/ 546556 h 1311522"/>
              <a:gd name="connsiteX554" fmla="*/ 499757 w 5057910"/>
              <a:gd name="connsiteY554" fmla="*/ 559939 h 1311522"/>
              <a:gd name="connsiteX555" fmla="*/ 513140 w 5057910"/>
              <a:gd name="connsiteY555" fmla="*/ 563225 h 1311522"/>
              <a:gd name="connsiteX556" fmla="*/ 522665 w 5057910"/>
              <a:gd name="connsiteY556" fmla="*/ 561320 h 1311522"/>
              <a:gd name="connsiteX557" fmla="*/ 552764 w 5057910"/>
              <a:gd name="connsiteY557" fmla="*/ 555509 h 1311522"/>
              <a:gd name="connsiteX558" fmla="*/ 543239 w 5057910"/>
              <a:gd name="connsiteY558" fmla="*/ 550080 h 1311522"/>
              <a:gd name="connsiteX559" fmla="*/ 567337 w 5057910"/>
              <a:gd name="connsiteY559" fmla="*/ 550080 h 1311522"/>
              <a:gd name="connsiteX560" fmla="*/ 567623 w 5057910"/>
              <a:gd name="connsiteY560" fmla="*/ 549794 h 1311522"/>
              <a:gd name="connsiteX561" fmla="*/ 538381 w 5057910"/>
              <a:gd name="connsiteY561" fmla="*/ 534554 h 1311522"/>
              <a:gd name="connsiteX562" fmla="*/ 582434 w 5057910"/>
              <a:gd name="connsiteY562" fmla="*/ 534316 h 1311522"/>
              <a:gd name="connsiteX563" fmla="*/ 567337 w 5057910"/>
              <a:gd name="connsiteY563" fmla="*/ 536840 h 1311522"/>
              <a:gd name="connsiteX564" fmla="*/ 582958 w 5057910"/>
              <a:gd name="connsiteY564" fmla="*/ 543794 h 1311522"/>
              <a:gd name="connsiteX565" fmla="*/ 583244 w 5057910"/>
              <a:gd name="connsiteY565" fmla="*/ 543508 h 1311522"/>
              <a:gd name="connsiteX566" fmla="*/ 582434 w 5057910"/>
              <a:gd name="connsiteY566" fmla="*/ 534316 h 1311522"/>
              <a:gd name="connsiteX567" fmla="*/ 488280 w 5057910"/>
              <a:gd name="connsiteY567" fmla="*/ 531887 h 1311522"/>
              <a:gd name="connsiteX568" fmla="*/ 464943 w 5057910"/>
              <a:gd name="connsiteY568" fmla="*/ 538079 h 1311522"/>
              <a:gd name="connsiteX569" fmla="*/ 478183 w 5057910"/>
              <a:gd name="connsiteY569" fmla="*/ 540365 h 1311522"/>
              <a:gd name="connsiteX570" fmla="*/ 478183 w 5057910"/>
              <a:gd name="connsiteY570" fmla="*/ 540460 h 1311522"/>
              <a:gd name="connsiteX571" fmla="*/ 488280 w 5057910"/>
              <a:gd name="connsiteY571" fmla="*/ 531887 h 1311522"/>
              <a:gd name="connsiteX572" fmla="*/ 4832537 w 5057910"/>
              <a:gd name="connsiteY572" fmla="*/ 512456 h 1311522"/>
              <a:gd name="connsiteX573" fmla="*/ 4800628 w 5057910"/>
              <a:gd name="connsiteY573" fmla="*/ 516362 h 1311522"/>
              <a:gd name="connsiteX574" fmla="*/ 4832537 w 5057910"/>
              <a:gd name="connsiteY574" fmla="*/ 512456 h 1311522"/>
              <a:gd name="connsiteX575" fmla="*/ 4973317 w 5057910"/>
              <a:gd name="connsiteY575" fmla="*/ 505218 h 1311522"/>
              <a:gd name="connsiteX576" fmla="*/ 4981794 w 5057910"/>
              <a:gd name="connsiteY576" fmla="*/ 507504 h 1311522"/>
              <a:gd name="connsiteX577" fmla="*/ 4966935 w 5057910"/>
              <a:gd name="connsiteY577" fmla="*/ 510933 h 1311522"/>
              <a:gd name="connsiteX578" fmla="*/ 4973317 w 5057910"/>
              <a:gd name="connsiteY578" fmla="*/ 505218 h 1311522"/>
              <a:gd name="connsiteX579" fmla="*/ 536572 w 5057910"/>
              <a:gd name="connsiteY579" fmla="*/ 482072 h 1311522"/>
              <a:gd name="connsiteX580" fmla="*/ 534952 w 5057910"/>
              <a:gd name="connsiteY580" fmla="*/ 485216 h 1311522"/>
              <a:gd name="connsiteX581" fmla="*/ 536572 w 5057910"/>
              <a:gd name="connsiteY581" fmla="*/ 482072 h 1311522"/>
              <a:gd name="connsiteX582" fmla="*/ 300923 w 5057910"/>
              <a:gd name="connsiteY582" fmla="*/ 451021 h 1311522"/>
              <a:gd name="connsiteX583" fmla="*/ 259299 w 5057910"/>
              <a:gd name="connsiteY583" fmla="*/ 464642 h 1311522"/>
              <a:gd name="connsiteX584" fmla="*/ 254155 w 5057910"/>
              <a:gd name="connsiteY584" fmla="*/ 461975 h 1311522"/>
              <a:gd name="connsiteX585" fmla="*/ 300923 w 5057910"/>
              <a:gd name="connsiteY585" fmla="*/ 451021 h 1311522"/>
              <a:gd name="connsiteX586" fmla="*/ 3661498 w 5057910"/>
              <a:gd name="connsiteY586" fmla="*/ 447996 h 1311522"/>
              <a:gd name="connsiteX587" fmla="*/ 3655292 w 5057910"/>
              <a:gd name="connsiteY587" fmla="*/ 451188 h 1311522"/>
              <a:gd name="connsiteX588" fmla="*/ 3654295 w 5057910"/>
              <a:gd name="connsiteY588" fmla="*/ 451020 h 1311522"/>
              <a:gd name="connsiteX589" fmla="*/ 3655247 w 5057910"/>
              <a:gd name="connsiteY589" fmla="*/ 451211 h 1311522"/>
              <a:gd name="connsiteX590" fmla="*/ 3655292 w 5057910"/>
              <a:gd name="connsiteY590" fmla="*/ 451188 h 1311522"/>
              <a:gd name="connsiteX591" fmla="*/ 3662272 w 5057910"/>
              <a:gd name="connsiteY591" fmla="*/ 452366 h 1311522"/>
              <a:gd name="connsiteX592" fmla="*/ 3669249 w 5057910"/>
              <a:gd name="connsiteY592" fmla="*/ 448067 h 1311522"/>
              <a:gd name="connsiteX593" fmla="*/ 3661498 w 5057910"/>
              <a:gd name="connsiteY593" fmla="*/ 447996 h 1311522"/>
              <a:gd name="connsiteX594" fmla="*/ 309829 w 5057910"/>
              <a:gd name="connsiteY594" fmla="*/ 447710 h 1311522"/>
              <a:gd name="connsiteX595" fmla="*/ 314925 w 5057910"/>
              <a:gd name="connsiteY595" fmla="*/ 447877 h 1311522"/>
              <a:gd name="connsiteX596" fmla="*/ 304733 w 5057910"/>
              <a:gd name="connsiteY596" fmla="*/ 450830 h 1311522"/>
              <a:gd name="connsiteX597" fmla="*/ 309829 w 5057910"/>
              <a:gd name="connsiteY597" fmla="*/ 447710 h 1311522"/>
              <a:gd name="connsiteX598" fmla="*/ 3610003 w 5057910"/>
              <a:gd name="connsiteY598" fmla="*/ 433113 h 1311522"/>
              <a:gd name="connsiteX599" fmla="*/ 3604955 w 5057910"/>
              <a:gd name="connsiteY599" fmla="*/ 435399 h 1311522"/>
              <a:gd name="connsiteX600" fmla="*/ 3614480 w 5057910"/>
              <a:gd name="connsiteY600" fmla="*/ 435399 h 1311522"/>
              <a:gd name="connsiteX601" fmla="*/ 3610575 w 5057910"/>
              <a:gd name="connsiteY601" fmla="*/ 433113 h 1311522"/>
              <a:gd name="connsiteX602" fmla="*/ 3632673 w 5057910"/>
              <a:gd name="connsiteY602" fmla="*/ 429208 h 1311522"/>
              <a:gd name="connsiteX603" fmla="*/ 3664582 w 5057910"/>
              <a:gd name="connsiteY603" fmla="*/ 433875 h 1311522"/>
              <a:gd name="connsiteX604" fmla="*/ 3664391 w 5057910"/>
              <a:gd name="connsiteY604" fmla="*/ 433875 h 1311522"/>
              <a:gd name="connsiteX605" fmla="*/ 3632673 w 5057910"/>
              <a:gd name="connsiteY605" fmla="*/ 429208 h 1311522"/>
              <a:gd name="connsiteX606" fmla="*/ 3895468 w 5057910"/>
              <a:gd name="connsiteY606" fmla="*/ 427970 h 1311522"/>
              <a:gd name="connsiteX607" fmla="*/ 3890253 w 5057910"/>
              <a:gd name="connsiteY607" fmla="*/ 430197 h 1311522"/>
              <a:gd name="connsiteX608" fmla="*/ 3891210 w 5057910"/>
              <a:gd name="connsiteY608" fmla="*/ 433249 h 1311522"/>
              <a:gd name="connsiteX609" fmla="*/ 3890705 w 5057910"/>
              <a:gd name="connsiteY609" fmla="*/ 433875 h 1311522"/>
              <a:gd name="connsiteX610" fmla="*/ 3891467 w 5057910"/>
              <a:gd name="connsiteY610" fmla="*/ 434066 h 1311522"/>
              <a:gd name="connsiteX611" fmla="*/ 3891210 w 5057910"/>
              <a:gd name="connsiteY611" fmla="*/ 433249 h 1311522"/>
              <a:gd name="connsiteX612" fmla="*/ 3884514 w 5057910"/>
              <a:gd name="connsiteY612" fmla="*/ 427875 h 1311522"/>
              <a:gd name="connsiteX613" fmla="*/ 3881371 w 5057910"/>
              <a:gd name="connsiteY613" fmla="*/ 429398 h 1311522"/>
              <a:gd name="connsiteX614" fmla="*/ 3883752 w 5057910"/>
              <a:gd name="connsiteY614" fmla="*/ 429398 h 1311522"/>
              <a:gd name="connsiteX615" fmla="*/ 3882990 w 5057910"/>
              <a:gd name="connsiteY615" fmla="*/ 429208 h 1311522"/>
              <a:gd name="connsiteX616" fmla="*/ 3884514 w 5057910"/>
              <a:gd name="connsiteY616" fmla="*/ 427875 h 1311522"/>
              <a:gd name="connsiteX617" fmla="*/ 3930424 w 5057910"/>
              <a:gd name="connsiteY617" fmla="*/ 427684 h 1311522"/>
              <a:gd name="connsiteX618" fmla="*/ 3931186 w 5057910"/>
              <a:gd name="connsiteY618" fmla="*/ 427875 h 1311522"/>
              <a:gd name="connsiteX619" fmla="*/ 3934996 w 5057910"/>
              <a:gd name="connsiteY619" fmla="*/ 428636 h 1311522"/>
              <a:gd name="connsiteX620" fmla="*/ 3930424 w 5057910"/>
              <a:gd name="connsiteY620" fmla="*/ 427684 h 1311522"/>
              <a:gd name="connsiteX621" fmla="*/ 3770452 w 5057910"/>
              <a:gd name="connsiteY621" fmla="*/ 427172 h 1311522"/>
              <a:gd name="connsiteX622" fmla="*/ 3765677 w 5057910"/>
              <a:gd name="connsiteY622" fmla="*/ 429297 h 1311522"/>
              <a:gd name="connsiteX623" fmla="*/ 3764689 w 5057910"/>
              <a:gd name="connsiteY623" fmla="*/ 429208 h 1311522"/>
              <a:gd name="connsiteX624" fmla="*/ 3765451 w 5057910"/>
              <a:gd name="connsiteY624" fmla="*/ 429398 h 1311522"/>
              <a:gd name="connsiteX625" fmla="*/ 3765677 w 5057910"/>
              <a:gd name="connsiteY625" fmla="*/ 429297 h 1311522"/>
              <a:gd name="connsiteX626" fmla="*/ 3771535 w 5057910"/>
              <a:gd name="connsiteY626" fmla="*/ 429827 h 1311522"/>
              <a:gd name="connsiteX627" fmla="*/ 3777167 w 5057910"/>
              <a:gd name="connsiteY627" fmla="*/ 427875 h 1311522"/>
              <a:gd name="connsiteX628" fmla="*/ 3770452 w 5057910"/>
              <a:gd name="connsiteY628" fmla="*/ 427172 h 1311522"/>
              <a:gd name="connsiteX629" fmla="*/ 3731447 w 5057910"/>
              <a:gd name="connsiteY629" fmla="*/ 426255 h 1311522"/>
              <a:gd name="connsiteX630" fmla="*/ 3725065 w 5057910"/>
              <a:gd name="connsiteY630" fmla="*/ 427684 h 1311522"/>
              <a:gd name="connsiteX631" fmla="*/ 3726018 w 5057910"/>
              <a:gd name="connsiteY631" fmla="*/ 427875 h 1311522"/>
              <a:gd name="connsiteX632" fmla="*/ 3731447 w 5057910"/>
              <a:gd name="connsiteY632" fmla="*/ 426255 h 1311522"/>
              <a:gd name="connsiteX633" fmla="*/ 3918232 w 5057910"/>
              <a:gd name="connsiteY633" fmla="*/ 425934 h 1311522"/>
              <a:gd name="connsiteX634" fmla="*/ 3912136 w 5057910"/>
              <a:gd name="connsiteY634" fmla="*/ 429398 h 1311522"/>
              <a:gd name="connsiteX635" fmla="*/ 3923757 w 5057910"/>
              <a:gd name="connsiteY635" fmla="*/ 429398 h 1311522"/>
              <a:gd name="connsiteX636" fmla="*/ 3918232 w 5057910"/>
              <a:gd name="connsiteY636" fmla="*/ 425934 h 1311522"/>
              <a:gd name="connsiteX637" fmla="*/ 3989479 w 5057910"/>
              <a:gd name="connsiteY637" fmla="*/ 424731 h 1311522"/>
              <a:gd name="connsiteX638" fmla="*/ 3985369 w 5057910"/>
              <a:gd name="connsiteY638" fmla="*/ 431610 h 1311522"/>
              <a:gd name="connsiteX639" fmla="*/ 3984050 w 5057910"/>
              <a:gd name="connsiteY639" fmla="*/ 432351 h 1311522"/>
              <a:gd name="connsiteX640" fmla="*/ 3984812 w 5057910"/>
              <a:gd name="connsiteY640" fmla="*/ 432542 h 1311522"/>
              <a:gd name="connsiteX641" fmla="*/ 3985369 w 5057910"/>
              <a:gd name="connsiteY641" fmla="*/ 431610 h 1311522"/>
              <a:gd name="connsiteX642" fmla="*/ 3991658 w 5057910"/>
              <a:gd name="connsiteY642" fmla="*/ 428077 h 1311522"/>
              <a:gd name="connsiteX643" fmla="*/ 3989479 w 5057910"/>
              <a:gd name="connsiteY643" fmla="*/ 424731 h 1311522"/>
              <a:gd name="connsiteX644" fmla="*/ 4095016 w 5057910"/>
              <a:gd name="connsiteY644" fmla="*/ 424636 h 1311522"/>
              <a:gd name="connsiteX645" fmla="*/ 4095016 w 5057910"/>
              <a:gd name="connsiteY645" fmla="*/ 428541 h 1311522"/>
              <a:gd name="connsiteX646" fmla="*/ 4098160 w 5057910"/>
              <a:gd name="connsiteY646" fmla="*/ 427779 h 1311522"/>
              <a:gd name="connsiteX647" fmla="*/ 4095016 w 5057910"/>
              <a:gd name="connsiteY647" fmla="*/ 424636 h 1311522"/>
              <a:gd name="connsiteX648" fmla="*/ 3737461 w 5057910"/>
              <a:gd name="connsiteY648" fmla="*/ 424098 h 1311522"/>
              <a:gd name="connsiteX649" fmla="*/ 3735543 w 5057910"/>
              <a:gd name="connsiteY649" fmla="*/ 430922 h 1311522"/>
              <a:gd name="connsiteX650" fmla="*/ 3754593 w 5057910"/>
              <a:gd name="connsiteY650" fmla="*/ 432542 h 1311522"/>
              <a:gd name="connsiteX651" fmla="*/ 3753831 w 5057910"/>
              <a:gd name="connsiteY651" fmla="*/ 432351 h 1311522"/>
              <a:gd name="connsiteX652" fmla="*/ 3758879 w 5057910"/>
              <a:gd name="connsiteY652" fmla="*/ 426255 h 1311522"/>
              <a:gd name="connsiteX653" fmla="*/ 3737461 w 5057910"/>
              <a:gd name="connsiteY653" fmla="*/ 424098 h 1311522"/>
              <a:gd name="connsiteX654" fmla="*/ 3721351 w 5057910"/>
              <a:gd name="connsiteY654" fmla="*/ 423969 h 1311522"/>
              <a:gd name="connsiteX655" fmla="*/ 3677631 w 5057910"/>
              <a:gd name="connsiteY655" fmla="*/ 426350 h 1311522"/>
              <a:gd name="connsiteX656" fmla="*/ 3674678 w 5057910"/>
              <a:gd name="connsiteY656" fmla="*/ 437209 h 1311522"/>
              <a:gd name="connsiteX657" fmla="*/ 3698776 w 5057910"/>
              <a:gd name="connsiteY657" fmla="*/ 434066 h 1311522"/>
              <a:gd name="connsiteX658" fmla="*/ 3697824 w 5057910"/>
              <a:gd name="connsiteY658" fmla="*/ 433875 h 1311522"/>
              <a:gd name="connsiteX659" fmla="*/ 3721351 w 5057910"/>
              <a:gd name="connsiteY659" fmla="*/ 423969 h 1311522"/>
              <a:gd name="connsiteX660" fmla="*/ 4619915 w 5057910"/>
              <a:gd name="connsiteY660" fmla="*/ 423291 h 1311522"/>
              <a:gd name="connsiteX661" fmla="*/ 4609462 w 5057910"/>
              <a:gd name="connsiteY661" fmla="*/ 426255 h 1311522"/>
              <a:gd name="connsiteX662" fmla="*/ 4621939 w 5057910"/>
              <a:gd name="connsiteY662" fmla="*/ 430922 h 1311522"/>
              <a:gd name="connsiteX663" fmla="*/ 4631464 w 5057910"/>
              <a:gd name="connsiteY663" fmla="*/ 428160 h 1311522"/>
              <a:gd name="connsiteX664" fmla="*/ 4652991 w 5057910"/>
              <a:gd name="connsiteY664" fmla="*/ 430160 h 1311522"/>
              <a:gd name="connsiteX665" fmla="*/ 4652896 w 5057910"/>
              <a:gd name="connsiteY665" fmla="*/ 429875 h 1311522"/>
              <a:gd name="connsiteX666" fmla="*/ 4665469 w 5057910"/>
              <a:gd name="connsiteY666" fmla="*/ 428827 h 1311522"/>
              <a:gd name="connsiteX667" fmla="*/ 4639084 w 5057910"/>
              <a:gd name="connsiteY667" fmla="*/ 426255 h 1311522"/>
              <a:gd name="connsiteX668" fmla="*/ 4619915 w 5057910"/>
              <a:gd name="connsiteY668" fmla="*/ 423291 h 1311522"/>
              <a:gd name="connsiteX669" fmla="*/ 4005767 w 5057910"/>
              <a:gd name="connsiteY669" fmla="*/ 419873 h 1311522"/>
              <a:gd name="connsiteX670" fmla="*/ 3992622 w 5057910"/>
              <a:gd name="connsiteY670" fmla="*/ 423017 h 1311522"/>
              <a:gd name="connsiteX671" fmla="*/ 3991861 w 5057910"/>
              <a:gd name="connsiteY671" fmla="*/ 423017 h 1311522"/>
              <a:gd name="connsiteX672" fmla="*/ 4005767 w 5057910"/>
              <a:gd name="connsiteY672" fmla="*/ 419873 h 1311522"/>
              <a:gd name="connsiteX673" fmla="*/ 429225 w 5057910"/>
              <a:gd name="connsiteY673" fmla="*/ 419111 h 1311522"/>
              <a:gd name="connsiteX674" fmla="*/ 396363 w 5057910"/>
              <a:gd name="connsiteY674" fmla="*/ 422064 h 1311522"/>
              <a:gd name="connsiteX675" fmla="*/ 392649 w 5057910"/>
              <a:gd name="connsiteY675" fmla="*/ 430732 h 1311522"/>
              <a:gd name="connsiteX676" fmla="*/ 413699 w 5057910"/>
              <a:gd name="connsiteY676" fmla="*/ 423017 h 1311522"/>
              <a:gd name="connsiteX677" fmla="*/ 429225 w 5057910"/>
              <a:gd name="connsiteY677" fmla="*/ 419111 h 1311522"/>
              <a:gd name="connsiteX678" fmla="*/ 3647151 w 5057910"/>
              <a:gd name="connsiteY678" fmla="*/ 418350 h 1311522"/>
              <a:gd name="connsiteX679" fmla="*/ 3643246 w 5057910"/>
              <a:gd name="connsiteY679" fmla="*/ 419111 h 1311522"/>
              <a:gd name="connsiteX680" fmla="*/ 3646294 w 5057910"/>
              <a:gd name="connsiteY680" fmla="*/ 422255 h 1311522"/>
              <a:gd name="connsiteX681" fmla="*/ 3647151 w 5057910"/>
              <a:gd name="connsiteY681" fmla="*/ 418350 h 1311522"/>
              <a:gd name="connsiteX682" fmla="*/ 3949770 w 5057910"/>
              <a:gd name="connsiteY682" fmla="*/ 417159 h 1311522"/>
              <a:gd name="connsiteX683" fmla="*/ 3937543 w 5057910"/>
              <a:gd name="connsiteY683" fmla="*/ 422375 h 1311522"/>
              <a:gd name="connsiteX684" fmla="*/ 3936616 w 5057910"/>
              <a:gd name="connsiteY684" fmla="*/ 422255 h 1311522"/>
              <a:gd name="connsiteX685" fmla="*/ 3937378 w 5057910"/>
              <a:gd name="connsiteY685" fmla="*/ 422445 h 1311522"/>
              <a:gd name="connsiteX686" fmla="*/ 3937543 w 5057910"/>
              <a:gd name="connsiteY686" fmla="*/ 422375 h 1311522"/>
              <a:gd name="connsiteX687" fmla="*/ 3945569 w 5057910"/>
              <a:gd name="connsiteY687" fmla="*/ 423410 h 1311522"/>
              <a:gd name="connsiteX688" fmla="*/ 3953665 w 5057910"/>
              <a:gd name="connsiteY688" fmla="*/ 420064 h 1311522"/>
              <a:gd name="connsiteX689" fmla="*/ 3949770 w 5057910"/>
              <a:gd name="connsiteY689" fmla="*/ 417159 h 1311522"/>
              <a:gd name="connsiteX690" fmla="*/ 3711187 w 5057910"/>
              <a:gd name="connsiteY690" fmla="*/ 415806 h 1311522"/>
              <a:gd name="connsiteX691" fmla="*/ 3706968 w 5057910"/>
              <a:gd name="connsiteY691" fmla="*/ 417587 h 1311522"/>
              <a:gd name="connsiteX692" fmla="*/ 3712397 w 5057910"/>
              <a:gd name="connsiteY692" fmla="*/ 417587 h 1311522"/>
              <a:gd name="connsiteX693" fmla="*/ 3712969 w 5057910"/>
              <a:gd name="connsiteY693" fmla="*/ 417587 h 1311522"/>
              <a:gd name="connsiteX694" fmla="*/ 3711187 w 5057910"/>
              <a:gd name="connsiteY694" fmla="*/ 415806 h 1311522"/>
              <a:gd name="connsiteX695" fmla="*/ 4386158 w 5057910"/>
              <a:gd name="connsiteY695" fmla="*/ 410396 h 1311522"/>
              <a:gd name="connsiteX696" fmla="*/ 4371552 w 5057910"/>
              <a:gd name="connsiteY696" fmla="*/ 415167 h 1311522"/>
              <a:gd name="connsiteX697" fmla="*/ 4371337 w 5057910"/>
              <a:gd name="connsiteY697" fmla="*/ 415206 h 1311522"/>
              <a:gd name="connsiteX698" fmla="*/ 4371432 w 5057910"/>
              <a:gd name="connsiteY698" fmla="*/ 415206 h 1311522"/>
              <a:gd name="connsiteX699" fmla="*/ 4371552 w 5057910"/>
              <a:gd name="connsiteY699" fmla="*/ 415167 h 1311522"/>
              <a:gd name="connsiteX700" fmla="*/ 4388577 w 5057910"/>
              <a:gd name="connsiteY700" fmla="*/ 412063 h 1311522"/>
              <a:gd name="connsiteX701" fmla="*/ 4386158 w 5057910"/>
              <a:gd name="connsiteY701" fmla="*/ 410396 h 1311522"/>
              <a:gd name="connsiteX702" fmla="*/ 3947474 w 5057910"/>
              <a:gd name="connsiteY702" fmla="*/ 409205 h 1311522"/>
              <a:gd name="connsiteX703" fmla="*/ 3972334 w 5057910"/>
              <a:gd name="connsiteY703" fmla="*/ 414635 h 1311522"/>
              <a:gd name="connsiteX704" fmla="*/ 3967667 w 5057910"/>
              <a:gd name="connsiteY704" fmla="*/ 420064 h 1311522"/>
              <a:gd name="connsiteX705" fmla="*/ 3972415 w 5057910"/>
              <a:gd name="connsiteY705" fmla="*/ 422146 h 1311522"/>
              <a:gd name="connsiteX706" fmla="*/ 3972334 w 5057910"/>
              <a:gd name="connsiteY706" fmla="*/ 422255 h 1311522"/>
              <a:gd name="connsiteX707" fmla="*/ 3973096 w 5057910"/>
              <a:gd name="connsiteY707" fmla="*/ 422445 h 1311522"/>
              <a:gd name="connsiteX708" fmla="*/ 3972415 w 5057910"/>
              <a:gd name="connsiteY708" fmla="*/ 422146 h 1311522"/>
              <a:gd name="connsiteX709" fmla="*/ 3977799 w 5057910"/>
              <a:gd name="connsiteY709" fmla="*/ 414897 h 1311522"/>
              <a:gd name="connsiteX710" fmla="*/ 3987765 w 5057910"/>
              <a:gd name="connsiteY710" fmla="*/ 413968 h 1311522"/>
              <a:gd name="connsiteX711" fmla="*/ 3997290 w 5057910"/>
              <a:gd name="connsiteY711" fmla="*/ 409205 h 1311522"/>
              <a:gd name="connsiteX712" fmla="*/ 3947474 w 5057910"/>
              <a:gd name="connsiteY712" fmla="*/ 409205 h 1311522"/>
              <a:gd name="connsiteX713" fmla="*/ 4305805 w 5057910"/>
              <a:gd name="connsiteY713" fmla="*/ 409110 h 1311522"/>
              <a:gd name="connsiteX714" fmla="*/ 4299804 w 5057910"/>
              <a:gd name="connsiteY714" fmla="*/ 409777 h 1311522"/>
              <a:gd name="connsiteX715" fmla="*/ 4300376 w 5057910"/>
              <a:gd name="connsiteY715" fmla="*/ 409872 h 1311522"/>
              <a:gd name="connsiteX716" fmla="*/ 4305805 w 5057910"/>
              <a:gd name="connsiteY716" fmla="*/ 409110 h 1311522"/>
              <a:gd name="connsiteX717" fmla="*/ 4430844 w 5057910"/>
              <a:gd name="connsiteY717" fmla="*/ 403300 h 1311522"/>
              <a:gd name="connsiteX718" fmla="*/ 4438964 w 5057910"/>
              <a:gd name="connsiteY718" fmla="*/ 404348 h 1311522"/>
              <a:gd name="connsiteX719" fmla="*/ 4426582 w 5057910"/>
              <a:gd name="connsiteY719" fmla="*/ 408253 h 1311522"/>
              <a:gd name="connsiteX720" fmla="*/ 4430844 w 5057910"/>
              <a:gd name="connsiteY720" fmla="*/ 403300 h 1311522"/>
              <a:gd name="connsiteX721" fmla="*/ 4119019 w 5057910"/>
              <a:gd name="connsiteY721" fmla="*/ 397871 h 1311522"/>
              <a:gd name="connsiteX722" fmla="*/ 4097017 w 5057910"/>
              <a:gd name="connsiteY722" fmla="*/ 401109 h 1311522"/>
              <a:gd name="connsiteX723" fmla="*/ 4073013 w 5057910"/>
              <a:gd name="connsiteY723" fmla="*/ 400252 h 1311522"/>
              <a:gd name="connsiteX724" fmla="*/ 4025388 w 5057910"/>
              <a:gd name="connsiteY724" fmla="*/ 409777 h 1311522"/>
              <a:gd name="connsiteX725" fmla="*/ 4039390 w 5057910"/>
              <a:gd name="connsiteY725" fmla="*/ 422255 h 1311522"/>
              <a:gd name="connsiteX726" fmla="*/ 4018340 w 5057910"/>
              <a:gd name="connsiteY726" fmla="*/ 422255 h 1311522"/>
              <a:gd name="connsiteX727" fmla="*/ 4028437 w 5057910"/>
              <a:gd name="connsiteY727" fmla="*/ 429208 h 1311522"/>
              <a:gd name="connsiteX728" fmla="*/ 4071204 w 5057910"/>
              <a:gd name="connsiteY728" fmla="*/ 419683 h 1311522"/>
              <a:gd name="connsiteX729" fmla="*/ 4068156 w 5057910"/>
              <a:gd name="connsiteY729" fmla="*/ 426731 h 1311522"/>
              <a:gd name="connsiteX730" fmla="*/ 4072823 w 5057910"/>
              <a:gd name="connsiteY730" fmla="*/ 426731 h 1311522"/>
              <a:gd name="connsiteX731" fmla="*/ 4103112 w 5057910"/>
              <a:gd name="connsiteY731" fmla="*/ 426731 h 1311522"/>
              <a:gd name="connsiteX732" fmla="*/ 4126735 w 5057910"/>
              <a:gd name="connsiteY732" fmla="*/ 413396 h 1311522"/>
              <a:gd name="connsiteX733" fmla="*/ 4163501 w 5057910"/>
              <a:gd name="connsiteY733" fmla="*/ 414444 h 1311522"/>
              <a:gd name="connsiteX734" fmla="*/ 4199887 w 5057910"/>
              <a:gd name="connsiteY734" fmla="*/ 416159 h 1311522"/>
              <a:gd name="connsiteX735" fmla="*/ 4217984 w 5057910"/>
              <a:gd name="connsiteY735" fmla="*/ 413206 h 1311522"/>
              <a:gd name="connsiteX736" fmla="*/ 4253989 w 5057910"/>
              <a:gd name="connsiteY736" fmla="*/ 413206 h 1311522"/>
              <a:gd name="connsiteX737" fmla="*/ 4277135 w 5057910"/>
              <a:gd name="connsiteY737" fmla="*/ 411301 h 1311522"/>
              <a:gd name="connsiteX738" fmla="*/ 4294470 w 5057910"/>
              <a:gd name="connsiteY738" fmla="*/ 407110 h 1311522"/>
              <a:gd name="connsiteX739" fmla="*/ 4293994 w 5057910"/>
              <a:gd name="connsiteY739" fmla="*/ 404062 h 1311522"/>
              <a:gd name="connsiteX740" fmla="*/ 4313806 w 5057910"/>
              <a:gd name="connsiteY740" fmla="*/ 402538 h 1311522"/>
              <a:gd name="connsiteX741" fmla="*/ 4279611 w 5057910"/>
              <a:gd name="connsiteY741" fmla="*/ 400157 h 1311522"/>
              <a:gd name="connsiteX742" fmla="*/ 4284088 w 5057910"/>
              <a:gd name="connsiteY742" fmla="*/ 402252 h 1311522"/>
              <a:gd name="connsiteX743" fmla="*/ 4236463 w 5057910"/>
              <a:gd name="connsiteY743" fmla="*/ 402919 h 1311522"/>
              <a:gd name="connsiteX744" fmla="*/ 4170740 w 5057910"/>
              <a:gd name="connsiteY744" fmla="*/ 403776 h 1311522"/>
              <a:gd name="connsiteX745" fmla="*/ 4151690 w 5057910"/>
              <a:gd name="connsiteY745" fmla="*/ 404824 h 1311522"/>
              <a:gd name="connsiteX746" fmla="*/ 4135402 w 5057910"/>
              <a:gd name="connsiteY746" fmla="*/ 404062 h 1311522"/>
              <a:gd name="connsiteX747" fmla="*/ 4119877 w 5057910"/>
              <a:gd name="connsiteY747" fmla="*/ 404824 h 1311522"/>
              <a:gd name="connsiteX748" fmla="*/ 4119019 w 5057910"/>
              <a:gd name="connsiteY748" fmla="*/ 397871 h 1311522"/>
              <a:gd name="connsiteX749" fmla="*/ 4172264 w 5057910"/>
              <a:gd name="connsiteY749" fmla="*/ 385679 h 1311522"/>
              <a:gd name="connsiteX750" fmla="*/ 4163787 w 5057910"/>
              <a:gd name="connsiteY750" fmla="*/ 390346 h 1311522"/>
              <a:gd name="connsiteX751" fmla="*/ 4175121 w 5057910"/>
              <a:gd name="connsiteY751" fmla="*/ 389108 h 1311522"/>
              <a:gd name="connsiteX752" fmla="*/ 4172836 w 5057910"/>
              <a:gd name="connsiteY752" fmla="*/ 385964 h 1311522"/>
              <a:gd name="connsiteX753" fmla="*/ 4155691 w 5057910"/>
              <a:gd name="connsiteY753" fmla="*/ 385202 h 1311522"/>
              <a:gd name="connsiteX754" fmla="*/ 4155691 w 5057910"/>
              <a:gd name="connsiteY754" fmla="*/ 385202 h 1311522"/>
              <a:gd name="connsiteX755" fmla="*/ 390839 w 5057910"/>
              <a:gd name="connsiteY755" fmla="*/ 379392 h 1311522"/>
              <a:gd name="connsiteX756" fmla="*/ 384838 w 5057910"/>
              <a:gd name="connsiteY756" fmla="*/ 379583 h 1311522"/>
              <a:gd name="connsiteX757" fmla="*/ 373980 w 5057910"/>
              <a:gd name="connsiteY757" fmla="*/ 384155 h 1311522"/>
              <a:gd name="connsiteX758" fmla="*/ 390839 w 5057910"/>
              <a:gd name="connsiteY758" fmla="*/ 379392 h 1311522"/>
              <a:gd name="connsiteX759" fmla="*/ 3641626 w 5057910"/>
              <a:gd name="connsiteY759" fmla="*/ 370153 h 1311522"/>
              <a:gd name="connsiteX760" fmla="*/ 3645532 w 5057910"/>
              <a:gd name="connsiteY760" fmla="*/ 372439 h 1311522"/>
              <a:gd name="connsiteX761" fmla="*/ 3645722 w 5057910"/>
              <a:gd name="connsiteY761" fmla="*/ 372439 h 1311522"/>
              <a:gd name="connsiteX762" fmla="*/ 3641626 w 5057910"/>
              <a:gd name="connsiteY762" fmla="*/ 370153 h 1311522"/>
              <a:gd name="connsiteX763" fmla="*/ 4727667 w 5057910"/>
              <a:gd name="connsiteY763" fmla="*/ 363772 h 1311522"/>
              <a:gd name="connsiteX764" fmla="*/ 4739478 w 5057910"/>
              <a:gd name="connsiteY764" fmla="*/ 366534 h 1311522"/>
              <a:gd name="connsiteX765" fmla="*/ 4728524 w 5057910"/>
              <a:gd name="connsiteY765" fmla="*/ 366820 h 1311522"/>
              <a:gd name="connsiteX766" fmla="*/ 4727667 w 5057910"/>
              <a:gd name="connsiteY766" fmla="*/ 363772 h 1311522"/>
              <a:gd name="connsiteX767" fmla="*/ 4674994 w 5057910"/>
              <a:gd name="connsiteY767" fmla="*/ 358437 h 1311522"/>
              <a:gd name="connsiteX768" fmla="*/ 4722619 w 5057910"/>
              <a:gd name="connsiteY768" fmla="*/ 363867 h 1311522"/>
              <a:gd name="connsiteX769" fmla="*/ 4674994 w 5057910"/>
              <a:gd name="connsiteY769" fmla="*/ 358437 h 1311522"/>
              <a:gd name="connsiteX770" fmla="*/ 4257799 w 5057910"/>
              <a:gd name="connsiteY770" fmla="*/ 348341 h 1311522"/>
              <a:gd name="connsiteX771" fmla="*/ 4250750 w 5057910"/>
              <a:gd name="connsiteY771" fmla="*/ 349388 h 1311522"/>
              <a:gd name="connsiteX772" fmla="*/ 4258561 w 5057910"/>
              <a:gd name="connsiteY772" fmla="*/ 348626 h 1311522"/>
              <a:gd name="connsiteX773" fmla="*/ 4309722 w 5057910"/>
              <a:gd name="connsiteY773" fmla="*/ 343625 h 1311522"/>
              <a:gd name="connsiteX774" fmla="*/ 4305233 w 5057910"/>
              <a:gd name="connsiteY774" fmla="*/ 347864 h 1311522"/>
              <a:gd name="connsiteX775" fmla="*/ 4318473 w 5057910"/>
              <a:gd name="connsiteY775" fmla="*/ 343959 h 1311522"/>
              <a:gd name="connsiteX776" fmla="*/ 4317711 w 5057910"/>
              <a:gd name="connsiteY776" fmla="*/ 343673 h 1311522"/>
              <a:gd name="connsiteX777" fmla="*/ 4309722 w 5057910"/>
              <a:gd name="connsiteY777" fmla="*/ 343625 h 1311522"/>
              <a:gd name="connsiteX778" fmla="*/ 4557169 w 5057910"/>
              <a:gd name="connsiteY778" fmla="*/ 323195 h 1311522"/>
              <a:gd name="connsiteX779" fmla="*/ 4592221 w 5057910"/>
              <a:gd name="connsiteY779" fmla="*/ 323195 h 1311522"/>
              <a:gd name="connsiteX780" fmla="*/ 4584982 w 5057910"/>
              <a:gd name="connsiteY780" fmla="*/ 327863 h 1311522"/>
              <a:gd name="connsiteX781" fmla="*/ 4526118 w 5057910"/>
              <a:gd name="connsiteY781" fmla="*/ 329101 h 1311522"/>
              <a:gd name="connsiteX782" fmla="*/ 4510592 w 5057910"/>
              <a:gd name="connsiteY782" fmla="*/ 328815 h 1311522"/>
              <a:gd name="connsiteX783" fmla="*/ 4557169 w 5057910"/>
              <a:gd name="connsiteY783" fmla="*/ 323195 h 1311522"/>
              <a:gd name="connsiteX784" fmla="*/ 4222913 w 5057910"/>
              <a:gd name="connsiteY784" fmla="*/ 307419 h 1311522"/>
              <a:gd name="connsiteX785" fmla="*/ 4229033 w 5057910"/>
              <a:gd name="connsiteY785" fmla="*/ 307479 h 1311522"/>
              <a:gd name="connsiteX786" fmla="*/ 4218937 w 5057910"/>
              <a:gd name="connsiteY786" fmla="*/ 309860 h 1311522"/>
              <a:gd name="connsiteX787" fmla="*/ 4222913 w 5057910"/>
              <a:gd name="connsiteY787" fmla="*/ 307419 h 1311522"/>
              <a:gd name="connsiteX788" fmla="*/ 4282944 w 5057910"/>
              <a:gd name="connsiteY788" fmla="*/ 296811 h 1311522"/>
              <a:gd name="connsiteX789" fmla="*/ 4276467 w 5057910"/>
              <a:gd name="connsiteY789" fmla="*/ 300335 h 1311522"/>
              <a:gd name="connsiteX790" fmla="*/ 4282944 w 5057910"/>
              <a:gd name="connsiteY790" fmla="*/ 296811 h 1311522"/>
              <a:gd name="connsiteX791" fmla="*/ 4256167 w 5057910"/>
              <a:gd name="connsiteY791" fmla="*/ 295728 h 1311522"/>
              <a:gd name="connsiteX792" fmla="*/ 4271324 w 5057910"/>
              <a:gd name="connsiteY792" fmla="*/ 299859 h 1311522"/>
              <a:gd name="connsiteX793" fmla="*/ 4245797 w 5057910"/>
              <a:gd name="connsiteY793" fmla="*/ 297954 h 1311522"/>
              <a:gd name="connsiteX794" fmla="*/ 4256167 w 5057910"/>
              <a:gd name="connsiteY794" fmla="*/ 295728 h 1311522"/>
              <a:gd name="connsiteX795" fmla="*/ 597627 w 5057910"/>
              <a:gd name="connsiteY795" fmla="*/ 248233 h 1311522"/>
              <a:gd name="connsiteX796" fmla="*/ 588102 w 5057910"/>
              <a:gd name="connsiteY796" fmla="*/ 256710 h 1311522"/>
              <a:gd name="connsiteX797" fmla="*/ 593817 w 5057910"/>
              <a:gd name="connsiteY797" fmla="*/ 255758 h 1311522"/>
              <a:gd name="connsiteX798" fmla="*/ 612295 w 5057910"/>
              <a:gd name="connsiteY798" fmla="*/ 251281 h 1311522"/>
              <a:gd name="connsiteX799" fmla="*/ 597627 w 5057910"/>
              <a:gd name="connsiteY799" fmla="*/ 248233 h 1311522"/>
              <a:gd name="connsiteX800" fmla="*/ 4274467 w 5057910"/>
              <a:gd name="connsiteY800" fmla="*/ 241851 h 1311522"/>
              <a:gd name="connsiteX801" fmla="*/ 4271324 w 5057910"/>
              <a:gd name="connsiteY801" fmla="*/ 242613 h 1311522"/>
              <a:gd name="connsiteX802" fmla="*/ 4259989 w 5057910"/>
              <a:gd name="connsiteY802" fmla="*/ 244518 h 1311522"/>
              <a:gd name="connsiteX803" fmla="*/ 4274467 w 5057910"/>
              <a:gd name="connsiteY803" fmla="*/ 241851 h 1311522"/>
              <a:gd name="connsiteX804" fmla="*/ 4282659 w 5057910"/>
              <a:gd name="connsiteY804" fmla="*/ 241756 h 1311522"/>
              <a:gd name="connsiteX805" fmla="*/ 4292184 w 5057910"/>
              <a:gd name="connsiteY805" fmla="*/ 243280 h 1311522"/>
              <a:gd name="connsiteX806" fmla="*/ 4282659 w 5057910"/>
              <a:gd name="connsiteY806" fmla="*/ 241756 h 1311522"/>
              <a:gd name="connsiteX807" fmla="*/ 4220270 w 5057910"/>
              <a:gd name="connsiteY807" fmla="*/ 230064 h 1311522"/>
              <a:gd name="connsiteX808" fmla="*/ 4211888 w 5057910"/>
              <a:gd name="connsiteY808" fmla="*/ 231850 h 1311522"/>
              <a:gd name="connsiteX809" fmla="*/ 4239892 w 5057910"/>
              <a:gd name="connsiteY809" fmla="*/ 234993 h 1311522"/>
              <a:gd name="connsiteX810" fmla="*/ 4232938 w 5057910"/>
              <a:gd name="connsiteY810" fmla="*/ 230326 h 1311522"/>
              <a:gd name="connsiteX811" fmla="*/ 4232938 w 5057910"/>
              <a:gd name="connsiteY811" fmla="*/ 230135 h 1311522"/>
              <a:gd name="connsiteX812" fmla="*/ 4220270 w 5057910"/>
              <a:gd name="connsiteY812" fmla="*/ 230064 h 1311522"/>
              <a:gd name="connsiteX813" fmla="*/ 886520 w 5057910"/>
              <a:gd name="connsiteY813" fmla="*/ 184987 h 1311522"/>
              <a:gd name="connsiteX814" fmla="*/ 880424 w 5057910"/>
              <a:gd name="connsiteY814" fmla="*/ 188892 h 1311522"/>
              <a:gd name="connsiteX815" fmla="*/ 886615 w 5057910"/>
              <a:gd name="connsiteY815" fmla="*/ 184987 h 1311522"/>
              <a:gd name="connsiteX816" fmla="*/ 892711 w 5057910"/>
              <a:gd name="connsiteY816" fmla="*/ 181939 h 1311522"/>
              <a:gd name="connsiteX817" fmla="*/ 895664 w 5057910"/>
              <a:gd name="connsiteY817" fmla="*/ 184415 h 1311522"/>
              <a:gd name="connsiteX818" fmla="*/ 892806 w 5057910"/>
              <a:gd name="connsiteY818" fmla="*/ 181939 h 1311522"/>
              <a:gd name="connsiteX819" fmla="*/ 4178884 w 5057910"/>
              <a:gd name="connsiteY819" fmla="*/ 180748 h 1311522"/>
              <a:gd name="connsiteX820" fmla="*/ 4183027 w 5057910"/>
              <a:gd name="connsiteY820" fmla="*/ 181272 h 1311522"/>
              <a:gd name="connsiteX821" fmla="*/ 4178360 w 5057910"/>
              <a:gd name="connsiteY821" fmla="*/ 181272 h 1311522"/>
              <a:gd name="connsiteX822" fmla="*/ 4178884 w 5057910"/>
              <a:gd name="connsiteY822" fmla="*/ 180748 h 1311522"/>
              <a:gd name="connsiteX823" fmla="*/ 875662 w 5057910"/>
              <a:gd name="connsiteY823" fmla="*/ 179558 h 1311522"/>
              <a:gd name="connsiteX824" fmla="*/ 874899 w 5057910"/>
              <a:gd name="connsiteY824" fmla="*/ 183463 h 1311522"/>
              <a:gd name="connsiteX825" fmla="*/ 875757 w 5057910"/>
              <a:gd name="connsiteY825" fmla="*/ 179558 h 1311522"/>
              <a:gd name="connsiteX826" fmla="*/ 4107399 w 5057910"/>
              <a:gd name="connsiteY826" fmla="*/ 178796 h 1311522"/>
              <a:gd name="connsiteX827" fmla="*/ 4122734 w 5057910"/>
              <a:gd name="connsiteY827" fmla="*/ 180891 h 1311522"/>
              <a:gd name="connsiteX828" fmla="*/ 4100065 w 5057910"/>
              <a:gd name="connsiteY828" fmla="*/ 180891 h 1311522"/>
              <a:gd name="connsiteX829" fmla="*/ 4107399 w 5057910"/>
              <a:gd name="connsiteY829" fmla="*/ 178796 h 1311522"/>
              <a:gd name="connsiteX830" fmla="*/ 4136259 w 5057910"/>
              <a:gd name="connsiteY830" fmla="*/ 178630 h 1311522"/>
              <a:gd name="connsiteX831" fmla="*/ 4146356 w 5057910"/>
              <a:gd name="connsiteY831" fmla="*/ 181273 h 1311522"/>
              <a:gd name="connsiteX832" fmla="*/ 4128449 w 5057910"/>
              <a:gd name="connsiteY832" fmla="*/ 181273 h 1311522"/>
              <a:gd name="connsiteX833" fmla="*/ 4136259 w 5057910"/>
              <a:gd name="connsiteY833" fmla="*/ 178630 h 1311522"/>
              <a:gd name="connsiteX834" fmla="*/ 4165406 w 5057910"/>
              <a:gd name="connsiteY834" fmla="*/ 178605 h 1311522"/>
              <a:gd name="connsiteX835" fmla="*/ 4168454 w 5057910"/>
              <a:gd name="connsiteY835" fmla="*/ 181653 h 1311522"/>
              <a:gd name="connsiteX836" fmla="*/ 4152547 w 5057910"/>
              <a:gd name="connsiteY836" fmla="*/ 181368 h 1311522"/>
              <a:gd name="connsiteX837" fmla="*/ 4165406 w 5057910"/>
              <a:gd name="connsiteY837" fmla="*/ 178605 h 1311522"/>
              <a:gd name="connsiteX838" fmla="*/ 4016852 w 5057910"/>
              <a:gd name="connsiteY838" fmla="*/ 173950 h 1311522"/>
              <a:gd name="connsiteX839" fmla="*/ 4009101 w 5057910"/>
              <a:gd name="connsiteY839" fmla="*/ 176224 h 1311522"/>
              <a:gd name="connsiteX840" fmla="*/ 4024341 w 5057910"/>
              <a:gd name="connsiteY840" fmla="*/ 174795 h 1311522"/>
              <a:gd name="connsiteX841" fmla="*/ 4023960 w 5057910"/>
              <a:gd name="connsiteY841" fmla="*/ 174605 h 1311522"/>
              <a:gd name="connsiteX842" fmla="*/ 4016852 w 5057910"/>
              <a:gd name="connsiteY842" fmla="*/ 173950 h 1311522"/>
              <a:gd name="connsiteX843" fmla="*/ 665445 w 5057910"/>
              <a:gd name="connsiteY843" fmla="*/ 164033 h 1311522"/>
              <a:gd name="connsiteX844" fmla="*/ 671160 w 5057910"/>
              <a:gd name="connsiteY844" fmla="*/ 173558 h 1311522"/>
              <a:gd name="connsiteX845" fmla="*/ 665445 w 5057910"/>
              <a:gd name="connsiteY845" fmla="*/ 164033 h 1311522"/>
              <a:gd name="connsiteX846" fmla="*/ 4393054 w 5057910"/>
              <a:gd name="connsiteY846" fmla="*/ 159270 h 1311522"/>
              <a:gd name="connsiteX847" fmla="*/ 4391873 w 5057910"/>
              <a:gd name="connsiteY847" fmla="*/ 161242 h 1311522"/>
              <a:gd name="connsiteX848" fmla="*/ 4383529 w 5057910"/>
              <a:gd name="connsiteY848" fmla="*/ 161652 h 1311522"/>
              <a:gd name="connsiteX849" fmla="*/ 4393054 w 5057910"/>
              <a:gd name="connsiteY849" fmla="*/ 159270 h 1311522"/>
              <a:gd name="connsiteX850" fmla="*/ 647062 w 5057910"/>
              <a:gd name="connsiteY850" fmla="*/ 157270 h 1311522"/>
              <a:gd name="connsiteX851" fmla="*/ 648586 w 5057910"/>
              <a:gd name="connsiteY851" fmla="*/ 161937 h 1311522"/>
              <a:gd name="connsiteX852" fmla="*/ 644681 w 5057910"/>
              <a:gd name="connsiteY852" fmla="*/ 163461 h 1311522"/>
              <a:gd name="connsiteX853" fmla="*/ 644061 w 5057910"/>
              <a:gd name="connsiteY853" fmla="*/ 162061 h 1311522"/>
              <a:gd name="connsiteX854" fmla="*/ 647062 w 5057910"/>
              <a:gd name="connsiteY854" fmla="*/ 157270 h 1311522"/>
              <a:gd name="connsiteX855" fmla="*/ 4267467 w 5057910"/>
              <a:gd name="connsiteY855" fmla="*/ 156150 h 1311522"/>
              <a:gd name="connsiteX856" fmla="*/ 4277706 w 5057910"/>
              <a:gd name="connsiteY856" fmla="*/ 158222 h 1311522"/>
              <a:gd name="connsiteX857" fmla="*/ 4258656 w 5057910"/>
              <a:gd name="connsiteY857" fmla="*/ 158794 h 1311522"/>
              <a:gd name="connsiteX858" fmla="*/ 4267467 w 5057910"/>
              <a:gd name="connsiteY858" fmla="*/ 156150 h 1311522"/>
              <a:gd name="connsiteX859" fmla="*/ 4294077 w 5057910"/>
              <a:gd name="connsiteY859" fmla="*/ 155507 h 1311522"/>
              <a:gd name="connsiteX860" fmla="*/ 4303995 w 5057910"/>
              <a:gd name="connsiteY860" fmla="*/ 156888 h 1311522"/>
              <a:gd name="connsiteX861" fmla="*/ 4293518 w 5057910"/>
              <a:gd name="connsiteY861" fmla="*/ 158317 h 1311522"/>
              <a:gd name="connsiteX862" fmla="*/ 4293994 w 5057910"/>
              <a:gd name="connsiteY862" fmla="*/ 158126 h 1311522"/>
              <a:gd name="connsiteX863" fmla="*/ 4284945 w 5057910"/>
              <a:gd name="connsiteY863" fmla="*/ 158984 h 1311522"/>
              <a:gd name="connsiteX864" fmla="*/ 4294077 w 5057910"/>
              <a:gd name="connsiteY864" fmla="*/ 155507 h 1311522"/>
              <a:gd name="connsiteX865" fmla="*/ 4344154 w 5057910"/>
              <a:gd name="connsiteY865" fmla="*/ 155245 h 1311522"/>
              <a:gd name="connsiteX866" fmla="*/ 4380385 w 5057910"/>
              <a:gd name="connsiteY866" fmla="*/ 160698 h 1311522"/>
              <a:gd name="connsiteX867" fmla="*/ 4331998 w 5057910"/>
              <a:gd name="connsiteY867" fmla="*/ 159936 h 1311522"/>
              <a:gd name="connsiteX868" fmla="*/ 4311996 w 5057910"/>
              <a:gd name="connsiteY868" fmla="*/ 159079 h 1311522"/>
              <a:gd name="connsiteX869" fmla="*/ 4344154 w 5057910"/>
              <a:gd name="connsiteY869" fmla="*/ 155245 h 1311522"/>
              <a:gd name="connsiteX870" fmla="*/ 519522 w 5057910"/>
              <a:gd name="connsiteY870" fmla="*/ 153364 h 1311522"/>
              <a:gd name="connsiteX871" fmla="*/ 521046 w 5057910"/>
              <a:gd name="connsiteY871" fmla="*/ 159555 h 1311522"/>
              <a:gd name="connsiteX872" fmla="*/ 519522 w 5057910"/>
              <a:gd name="connsiteY872" fmla="*/ 153364 h 1311522"/>
              <a:gd name="connsiteX873" fmla="*/ 707260 w 5057910"/>
              <a:gd name="connsiteY873" fmla="*/ 139553 h 1311522"/>
              <a:gd name="connsiteX874" fmla="*/ 701449 w 5057910"/>
              <a:gd name="connsiteY874" fmla="*/ 150221 h 1311522"/>
              <a:gd name="connsiteX875" fmla="*/ 707260 w 5057910"/>
              <a:gd name="connsiteY875" fmla="*/ 139553 h 1311522"/>
              <a:gd name="connsiteX876" fmla="*/ 503044 w 5057910"/>
              <a:gd name="connsiteY876" fmla="*/ 131552 h 1311522"/>
              <a:gd name="connsiteX877" fmla="*/ 498376 w 5057910"/>
              <a:gd name="connsiteY877" fmla="*/ 150602 h 1311522"/>
              <a:gd name="connsiteX878" fmla="*/ 503044 w 5057910"/>
              <a:gd name="connsiteY878" fmla="*/ 131552 h 1311522"/>
              <a:gd name="connsiteX879" fmla="*/ 4197886 w 5057910"/>
              <a:gd name="connsiteY879" fmla="*/ 129075 h 1311522"/>
              <a:gd name="connsiteX880" fmla="*/ 4191886 w 5057910"/>
              <a:gd name="connsiteY880" fmla="*/ 134885 h 1311522"/>
              <a:gd name="connsiteX881" fmla="*/ 4201411 w 5057910"/>
              <a:gd name="connsiteY881" fmla="*/ 130028 h 1311522"/>
              <a:gd name="connsiteX882" fmla="*/ 4198267 w 5057910"/>
              <a:gd name="connsiteY882" fmla="*/ 129266 h 1311522"/>
              <a:gd name="connsiteX883" fmla="*/ 3990241 w 5057910"/>
              <a:gd name="connsiteY883" fmla="*/ 127456 h 1311522"/>
              <a:gd name="connsiteX884" fmla="*/ 3983288 w 5057910"/>
              <a:gd name="connsiteY884" fmla="*/ 128408 h 1311522"/>
              <a:gd name="connsiteX885" fmla="*/ 3991003 w 5057910"/>
              <a:gd name="connsiteY885" fmla="*/ 127646 h 1311522"/>
              <a:gd name="connsiteX886" fmla="*/ 1127550 w 5057910"/>
              <a:gd name="connsiteY886" fmla="*/ 126646 h 1311522"/>
              <a:gd name="connsiteX887" fmla="*/ 1124359 w 5057910"/>
              <a:gd name="connsiteY887" fmla="*/ 132885 h 1311522"/>
              <a:gd name="connsiteX888" fmla="*/ 1133884 w 5057910"/>
              <a:gd name="connsiteY888" fmla="*/ 129837 h 1311522"/>
              <a:gd name="connsiteX889" fmla="*/ 1133789 w 5057910"/>
              <a:gd name="connsiteY889" fmla="*/ 129837 h 1311522"/>
              <a:gd name="connsiteX890" fmla="*/ 1127550 w 5057910"/>
              <a:gd name="connsiteY890" fmla="*/ 126646 h 1311522"/>
              <a:gd name="connsiteX891" fmla="*/ 1073829 w 5057910"/>
              <a:gd name="connsiteY891" fmla="*/ 121813 h 1311522"/>
              <a:gd name="connsiteX892" fmla="*/ 1077020 w 5057910"/>
              <a:gd name="connsiteY892" fmla="*/ 123551 h 1311522"/>
              <a:gd name="connsiteX893" fmla="*/ 1070067 w 5057910"/>
              <a:gd name="connsiteY893" fmla="*/ 122789 h 1311522"/>
              <a:gd name="connsiteX894" fmla="*/ 1073829 w 5057910"/>
              <a:gd name="connsiteY894" fmla="*/ 121813 h 1311522"/>
              <a:gd name="connsiteX895" fmla="*/ 4004458 w 5057910"/>
              <a:gd name="connsiteY895" fmla="*/ 120765 h 1311522"/>
              <a:gd name="connsiteX896" fmla="*/ 3996581 w 5057910"/>
              <a:gd name="connsiteY896" fmla="*/ 127613 h 1311522"/>
              <a:gd name="connsiteX897" fmla="*/ 3995671 w 5057910"/>
              <a:gd name="connsiteY897" fmla="*/ 127456 h 1311522"/>
              <a:gd name="connsiteX898" fmla="*/ 3996433 w 5057910"/>
              <a:gd name="connsiteY898" fmla="*/ 127742 h 1311522"/>
              <a:gd name="connsiteX899" fmla="*/ 3996581 w 5057910"/>
              <a:gd name="connsiteY899" fmla="*/ 127613 h 1311522"/>
              <a:gd name="connsiteX900" fmla="*/ 4004470 w 5057910"/>
              <a:gd name="connsiteY900" fmla="*/ 128980 h 1311522"/>
              <a:gd name="connsiteX901" fmla="*/ 4014340 w 5057910"/>
              <a:gd name="connsiteY901" fmla="*/ 126218 h 1311522"/>
              <a:gd name="connsiteX902" fmla="*/ 4004458 w 5057910"/>
              <a:gd name="connsiteY902" fmla="*/ 120765 h 1311522"/>
              <a:gd name="connsiteX903" fmla="*/ 1178080 w 5057910"/>
              <a:gd name="connsiteY903" fmla="*/ 119074 h 1311522"/>
              <a:gd name="connsiteX904" fmla="*/ 1177509 w 5057910"/>
              <a:gd name="connsiteY904" fmla="*/ 128599 h 1311522"/>
              <a:gd name="connsiteX905" fmla="*/ 1178176 w 5057910"/>
              <a:gd name="connsiteY905" fmla="*/ 119074 h 1311522"/>
              <a:gd name="connsiteX906" fmla="*/ 1261746 w 5057910"/>
              <a:gd name="connsiteY906" fmla="*/ 115228 h 1311522"/>
              <a:gd name="connsiteX907" fmla="*/ 1258281 w 5057910"/>
              <a:gd name="connsiteY907" fmla="*/ 115835 h 1311522"/>
              <a:gd name="connsiteX908" fmla="*/ 1261329 w 5057910"/>
              <a:gd name="connsiteY908" fmla="*/ 118883 h 1311522"/>
              <a:gd name="connsiteX909" fmla="*/ 1265503 w 5057910"/>
              <a:gd name="connsiteY909" fmla="*/ 116887 h 1311522"/>
              <a:gd name="connsiteX910" fmla="*/ 1265710 w 5057910"/>
              <a:gd name="connsiteY910" fmla="*/ 116978 h 1311522"/>
              <a:gd name="connsiteX911" fmla="*/ 1265710 w 5057910"/>
              <a:gd name="connsiteY911" fmla="*/ 116788 h 1311522"/>
              <a:gd name="connsiteX912" fmla="*/ 1265503 w 5057910"/>
              <a:gd name="connsiteY912" fmla="*/ 116887 h 1311522"/>
              <a:gd name="connsiteX913" fmla="*/ 1139313 w 5057910"/>
              <a:gd name="connsiteY913" fmla="*/ 115073 h 1311522"/>
              <a:gd name="connsiteX914" fmla="*/ 1136932 w 5057910"/>
              <a:gd name="connsiteY914" fmla="*/ 118884 h 1311522"/>
              <a:gd name="connsiteX915" fmla="*/ 1134646 w 5057910"/>
              <a:gd name="connsiteY915" fmla="*/ 118884 h 1311522"/>
              <a:gd name="connsiteX916" fmla="*/ 1139313 w 5057910"/>
              <a:gd name="connsiteY916" fmla="*/ 115073 h 1311522"/>
              <a:gd name="connsiteX917" fmla="*/ 1285915 w 5057910"/>
              <a:gd name="connsiteY917" fmla="*/ 113978 h 1311522"/>
              <a:gd name="connsiteX918" fmla="*/ 1276569 w 5057910"/>
              <a:gd name="connsiteY918" fmla="*/ 116597 h 1311522"/>
              <a:gd name="connsiteX919" fmla="*/ 1295619 w 5057910"/>
              <a:gd name="connsiteY919" fmla="*/ 114216 h 1311522"/>
              <a:gd name="connsiteX920" fmla="*/ 1285915 w 5057910"/>
              <a:gd name="connsiteY920" fmla="*/ 113978 h 1311522"/>
              <a:gd name="connsiteX921" fmla="*/ 1248946 w 5057910"/>
              <a:gd name="connsiteY921" fmla="*/ 113454 h 1311522"/>
              <a:gd name="connsiteX922" fmla="*/ 1254376 w 5057910"/>
              <a:gd name="connsiteY922" fmla="*/ 115835 h 1311522"/>
              <a:gd name="connsiteX923" fmla="*/ 1248946 w 5057910"/>
              <a:gd name="connsiteY923" fmla="*/ 113454 h 1311522"/>
              <a:gd name="connsiteX924" fmla="*/ 4395708 w 5057910"/>
              <a:gd name="connsiteY924" fmla="*/ 107038 h 1311522"/>
              <a:gd name="connsiteX925" fmla="*/ 4417818 w 5057910"/>
              <a:gd name="connsiteY925" fmla="*/ 108597 h 1311522"/>
              <a:gd name="connsiteX926" fmla="*/ 4358668 w 5057910"/>
              <a:gd name="connsiteY926" fmla="*/ 113264 h 1311522"/>
              <a:gd name="connsiteX927" fmla="*/ 4395708 w 5057910"/>
              <a:gd name="connsiteY927" fmla="*/ 107038 h 1311522"/>
              <a:gd name="connsiteX928" fmla="*/ 1203607 w 5057910"/>
              <a:gd name="connsiteY928" fmla="*/ 93262 h 1311522"/>
              <a:gd name="connsiteX929" fmla="*/ 1237135 w 5057910"/>
              <a:gd name="connsiteY929" fmla="*/ 93262 h 1311522"/>
              <a:gd name="connsiteX930" fmla="*/ 1237135 w 5057910"/>
              <a:gd name="connsiteY930" fmla="*/ 96595 h 1311522"/>
              <a:gd name="connsiteX931" fmla="*/ 1171127 w 5057910"/>
              <a:gd name="connsiteY931" fmla="*/ 101834 h 1311522"/>
              <a:gd name="connsiteX932" fmla="*/ 1134932 w 5057910"/>
              <a:gd name="connsiteY932" fmla="*/ 100882 h 1311522"/>
              <a:gd name="connsiteX933" fmla="*/ 1147219 w 5057910"/>
              <a:gd name="connsiteY933" fmla="*/ 97929 h 1311522"/>
              <a:gd name="connsiteX934" fmla="*/ 1203607 w 5057910"/>
              <a:gd name="connsiteY934" fmla="*/ 93262 h 1311522"/>
              <a:gd name="connsiteX935" fmla="*/ 1253613 w 5057910"/>
              <a:gd name="connsiteY935" fmla="*/ 93071 h 1311522"/>
              <a:gd name="connsiteX936" fmla="*/ 1260948 w 5057910"/>
              <a:gd name="connsiteY936" fmla="*/ 94309 h 1311522"/>
              <a:gd name="connsiteX937" fmla="*/ 1272854 w 5057910"/>
              <a:gd name="connsiteY937" fmla="*/ 94309 h 1311522"/>
              <a:gd name="connsiteX938" fmla="*/ 1250375 w 5057910"/>
              <a:gd name="connsiteY938" fmla="*/ 94691 h 1311522"/>
              <a:gd name="connsiteX939" fmla="*/ 1253613 w 5057910"/>
              <a:gd name="connsiteY939" fmla="*/ 93071 h 1311522"/>
              <a:gd name="connsiteX940" fmla="*/ 4058726 w 5057910"/>
              <a:gd name="connsiteY940" fmla="*/ 90118 h 1311522"/>
              <a:gd name="connsiteX941" fmla="*/ 4055964 w 5057910"/>
              <a:gd name="connsiteY941" fmla="*/ 91166 h 1311522"/>
              <a:gd name="connsiteX942" fmla="*/ 4059107 w 5057910"/>
              <a:gd name="connsiteY942" fmla="*/ 90308 h 1311522"/>
              <a:gd name="connsiteX943" fmla="*/ 4042057 w 5057910"/>
              <a:gd name="connsiteY943" fmla="*/ 88975 h 1311522"/>
              <a:gd name="connsiteX944" fmla="*/ 4038914 w 5057910"/>
              <a:gd name="connsiteY944" fmla="*/ 91546 h 1311522"/>
              <a:gd name="connsiteX945" fmla="*/ 4042819 w 5057910"/>
              <a:gd name="connsiteY945" fmla="*/ 89165 h 1311522"/>
              <a:gd name="connsiteX946" fmla="*/ 3984050 w 5057910"/>
              <a:gd name="connsiteY946" fmla="*/ 87832 h 1311522"/>
              <a:gd name="connsiteX947" fmla="*/ 3974430 w 5057910"/>
              <a:gd name="connsiteY947" fmla="*/ 91737 h 1311522"/>
              <a:gd name="connsiteX948" fmla="*/ 3984812 w 5057910"/>
              <a:gd name="connsiteY948" fmla="*/ 88022 h 1311522"/>
              <a:gd name="connsiteX949" fmla="*/ 4008601 w 5057910"/>
              <a:gd name="connsiteY949" fmla="*/ 87748 h 1311522"/>
              <a:gd name="connsiteX950" fmla="*/ 3989289 w 5057910"/>
              <a:gd name="connsiteY950" fmla="*/ 91451 h 1311522"/>
              <a:gd name="connsiteX951" fmla="*/ 4027389 w 5057910"/>
              <a:gd name="connsiteY951" fmla="*/ 91451 h 1311522"/>
              <a:gd name="connsiteX952" fmla="*/ 4026627 w 5057910"/>
              <a:gd name="connsiteY952" fmla="*/ 91261 h 1311522"/>
              <a:gd name="connsiteX953" fmla="*/ 4008601 w 5057910"/>
              <a:gd name="connsiteY953" fmla="*/ 87748 h 1311522"/>
              <a:gd name="connsiteX954" fmla="*/ 3951760 w 5057910"/>
              <a:gd name="connsiteY954" fmla="*/ 87260 h 1311522"/>
              <a:gd name="connsiteX955" fmla="*/ 3965762 w 5057910"/>
              <a:gd name="connsiteY955" fmla="*/ 90308 h 1311522"/>
              <a:gd name="connsiteX956" fmla="*/ 3965381 w 5057910"/>
              <a:gd name="connsiteY956" fmla="*/ 90118 h 1311522"/>
              <a:gd name="connsiteX957" fmla="*/ 3951760 w 5057910"/>
              <a:gd name="connsiteY957" fmla="*/ 87260 h 1311522"/>
              <a:gd name="connsiteX958" fmla="*/ 3926424 w 5057910"/>
              <a:gd name="connsiteY958" fmla="*/ 85546 h 1311522"/>
              <a:gd name="connsiteX959" fmla="*/ 3917185 w 5057910"/>
              <a:gd name="connsiteY959" fmla="*/ 90308 h 1311522"/>
              <a:gd name="connsiteX960" fmla="*/ 3919183 w 5057910"/>
              <a:gd name="connsiteY960" fmla="*/ 92389 h 1311522"/>
              <a:gd name="connsiteX961" fmla="*/ 3918709 w 5057910"/>
              <a:gd name="connsiteY961" fmla="*/ 92499 h 1311522"/>
              <a:gd name="connsiteX962" fmla="*/ 3919471 w 5057910"/>
              <a:gd name="connsiteY962" fmla="*/ 92690 h 1311522"/>
              <a:gd name="connsiteX963" fmla="*/ 3919183 w 5057910"/>
              <a:gd name="connsiteY963" fmla="*/ 92389 h 1311522"/>
              <a:gd name="connsiteX964" fmla="*/ 3928900 w 5057910"/>
              <a:gd name="connsiteY964" fmla="*/ 90142 h 1311522"/>
              <a:gd name="connsiteX965" fmla="*/ 3937378 w 5057910"/>
              <a:gd name="connsiteY965" fmla="*/ 85641 h 1311522"/>
              <a:gd name="connsiteX966" fmla="*/ 3926424 w 5057910"/>
              <a:gd name="connsiteY966" fmla="*/ 85546 h 1311522"/>
              <a:gd name="connsiteX967" fmla="*/ 2994593 w 5057910"/>
              <a:gd name="connsiteY967" fmla="*/ 75926 h 1311522"/>
              <a:gd name="connsiteX968" fmla="*/ 2977162 w 5057910"/>
              <a:gd name="connsiteY968" fmla="*/ 79926 h 1311522"/>
              <a:gd name="connsiteX969" fmla="*/ 2977353 w 5057910"/>
              <a:gd name="connsiteY969" fmla="*/ 79926 h 1311522"/>
              <a:gd name="connsiteX970" fmla="*/ 3003070 w 5057910"/>
              <a:gd name="connsiteY970" fmla="*/ 77545 h 1311522"/>
              <a:gd name="connsiteX971" fmla="*/ 2994593 w 5057910"/>
              <a:gd name="connsiteY971" fmla="*/ 75926 h 1311522"/>
              <a:gd name="connsiteX972" fmla="*/ 4238168 w 5057910"/>
              <a:gd name="connsiteY972" fmla="*/ 72897 h 1311522"/>
              <a:gd name="connsiteX973" fmla="*/ 4224747 w 5057910"/>
              <a:gd name="connsiteY973" fmla="*/ 74021 h 1311522"/>
              <a:gd name="connsiteX974" fmla="*/ 4238749 w 5057910"/>
              <a:gd name="connsiteY974" fmla="*/ 73259 h 1311522"/>
              <a:gd name="connsiteX975" fmla="*/ 4238368 w 5057910"/>
              <a:gd name="connsiteY975" fmla="*/ 73068 h 1311522"/>
              <a:gd name="connsiteX976" fmla="*/ 4238168 w 5057910"/>
              <a:gd name="connsiteY976" fmla="*/ 72897 h 1311522"/>
              <a:gd name="connsiteX977" fmla="*/ 1600705 w 5057910"/>
              <a:gd name="connsiteY977" fmla="*/ 72783 h 1311522"/>
              <a:gd name="connsiteX978" fmla="*/ 1612040 w 5057910"/>
              <a:gd name="connsiteY978" fmla="*/ 73640 h 1311522"/>
              <a:gd name="connsiteX979" fmla="*/ 1588132 w 5057910"/>
              <a:gd name="connsiteY979" fmla="*/ 75355 h 1311522"/>
              <a:gd name="connsiteX980" fmla="*/ 1589465 w 5057910"/>
              <a:gd name="connsiteY980" fmla="*/ 73735 h 1311522"/>
              <a:gd name="connsiteX981" fmla="*/ 1600705 w 5057910"/>
              <a:gd name="connsiteY981" fmla="*/ 72783 h 1311522"/>
              <a:gd name="connsiteX982" fmla="*/ 4253894 w 5057910"/>
              <a:gd name="connsiteY982" fmla="*/ 72306 h 1311522"/>
              <a:gd name="connsiteX983" fmla="*/ 4241035 w 5057910"/>
              <a:gd name="connsiteY983" fmla="*/ 74021 h 1311522"/>
              <a:gd name="connsiteX984" fmla="*/ 4254274 w 5057910"/>
              <a:gd name="connsiteY984" fmla="*/ 72496 h 1311522"/>
              <a:gd name="connsiteX985" fmla="*/ 3201476 w 5057910"/>
              <a:gd name="connsiteY985" fmla="*/ 70592 h 1311522"/>
              <a:gd name="connsiteX986" fmla="*/ 3208715 w 5057910"/>
              <a:gd name="connsiteY986" fmla="*/ 72306 h 1311522"/>
              <a:gd name="connsiteX987" fmla="*/ 3181474 w 5057910"/>
              <a:gd name="connsiteY987" fmla="*/ 73830 h 1311522"/>
              <a:gd name="connsiteX988" fmla="*/ 3201476 w 5057910"/>
              <a:gd name="connsiteY988" fmla="*/ 70592 h 1311522"/>
              <a:gd name="connsiteX989" fmla="*/ 2448429 w 5057910"/>
              <a:gd name="connsiteY989" fmla="*/ 70115 h 1311522"/>
              <a:gd name="connsiteX990" fmla="*/ 2453287 w 5057910"/>
              <a:gd name="connsiteY990" fmla="*/ 72401 h 1311522"/>
              <a:gd name="connsiteX991" fmla="*/ 2459574 w 5057910"/>
              <a:gd name="connsiteY991" fmla="*/ 72401 h 1311522"/>
              <a:gd name="connsiteX992" fmla="*/ 2448429 w 5057910"/>
              <a:gd name="connsiteY992" fmla="*/ 70115 h 1311522"/>
              <a:gd name="connsiteX993" fmla="*/ 2436714 w 5057910"/>
              <a:gd name="connsiteY993" fmla="*/ 69163 h 1311522"/>
              <a:gd name="connsiteX994" fmla="*/ 2428141 w 5057910"/>
              <a:gd name="connsiteY994" fmla="*/ 71449 h 1311522"/>
              <a:gd name="connsiteX995" fmla="*/ 2427855 w 5057910"/>
              <a:gd name="connsiteY995" fmla="*/ 71449 h 1311522"/>
              <a:gd name="connsiteX996" fmla="*/ 2436714 w 5057910"/>
              <a:gd name="connsiteY996" fmla="*/ 69163 h 1311522"/>
              <a:gd name="connsiteX997" fmla="*/ 2469503 w 5057910"/>
              <a:gd name="connsiteY997" fmla="*/ 68675 h 1311522"/>
              <a:gd name="connsiteX998" fmla="*/ 2466272 w 5057910"/>
              <a:gd name="connsiteY998" fmla="*/ 73781 h 1311522"/>
              <a:gd name="connsiteX999" fmla="*/ 2465955 w 5057910"/>
              <a:gd name="connsiteY999" fmla="*/ 73830 h 1311522"/>
              <a:gd name="connsiteX1000" fmla="*/ 2466241 w 5057910"/>
              <a:gd name="connsiteY1000" fmla="*/ 73830 h 1311522"/>
              <a:gd name="connsiteX1001" fmla="*/ 2466272 w 5057910"/>
              <a:gd name="connsiteY1001" fmla="*/ 73781 h 1311522"/>
              <a:gd name="connsiteX1002" fmla="*/ 2473504 w 5057910"/>
              <a:gd name="connsiteY1002" fmla="*/ 72675 h 1311522"/>
              <a:gd name="connsiteX1003" fmla="*/ 2479481 w 5057910"/>
              <a:gd name="connsiteY1003" fmla="*/ 69163 h 1311522"/>
              <a:gd name="connsiteX1004" fmla="*/ 2469503 w 5057910"/>
              <a:gd name="connsiteY1004" fmla="*/ 68675 h 1311522"/>
              <a:gd name="connsiteX1005" fmla="*/ 1658140 w 5057910"/>
              <a:gd name="connsiteY1005" fmla="*/ 68354 h 1311522"/>
              <a:gd name="connsiteX1006" fmla="*/ 1660998 w 5057910"/>
              <a:gd name="connsiteY1006" fmla="*/ 69354 h 1311522"/>
              <a:gd name="connsiteX1007" fmla="*/ 1655569 w 5057910"/>
              <a:gd name="connsiteY1007" fmla="*/ 69354 h 1311522"/>
              <a:gd name="connsiteX1008" fmla="*/ 1658140 w 5057910"/>
              <a:gd name="connsiteY1008" fmla="*/ 68354 h 1311522"/>
              <a:gd name="connsiteX1009" fmla="*/ 2384017 w 5057910"/>
              <a:gd name="connsiteY1009" fmla="*/ 68270 h 1311522"/>
              <a:gd name="connsiteX1010" fmla="*/ 2382326 w 5057910"/>
              <a:gd name="connsiteY1010" fmla="*/ 70877 h 1311522"/>
              <a:gd name="connsiteX1011" fmla="*/ 2386993 w 5057910"/>
              <a:gd name="connsiteY1011" fmla="*/ 70877 h 1311522"/>
              <a:gd name="connsiteX1012" fmla="*/ 2384017 w 5057910"/>
              <a:gd name="connsiteY1012" fmla="*/ 68270 h 1311522"/>
              <a:gd name="connsiteX1013" fmla="*/ 2506520 w 5057910"/>
              <a:gd name="connsiteY1013" fmla="*/ 66651 h 1311522"/>
              <a:gd name="connsiteX1014" fmla="*/ 2483386 w 5057910"/>
              <a:gd name="connsiteY1014" fmla="*/ 72973 h 1311522"/>
              <a:gd name="connsiteX1015" fmla="*/ 2523963 w 5057910"/>
              <a:gd name="connsiteY1015" fmla="*/ 72973 h 1311522"/>
              <a:gd name="connsiteX1016" fmla="*/ 2558062 w 5057910"/>
              <a:gd name="connsiteY1016" fmla="*/ 72306 h 1311522"/>
              <a:gd name="connsiteX1017" fmla="*/ 2557777 w 5057910"/>
              <a:gd name="connsiteY1017" fmla="*/ 72306 h 1311522"/>
              <a:gd name="connsiteX1018" fmla="*/ 2583113 w 5057910"/>
              <a:gd name="connsiteY1018" fmla="*/ 67829 h 1311522"/>
              <a:gd name="connsiteX1019" fmla="*/ 2531011 w 5057910"/>
              <a:gd name="connsiteY1019" fmla="*/ 67829 h 1311522"/>
              <a:gd name="connsiteX1020" fmla="*/ 2506520 w 5057910"/>
              <a:gd name="connsiteY1020" fmla="*/ 66651 h 1311522"/>
              <a:gd name="connsiteX1021" fmla="*/ 1687002 w 5057910"/>
              <a:gd name="connsiteY1021" fmla="*/ 65925 h 1311522"/>
              <a:gd name="connsiteX1022" fmla="*/ 1674524 w 5057910"/>
              <a:gd name="connsiteY1022" fmla="*/ 67544 h 1311522"/>
              <a:gd name="connsiteX1023" fmla="*/ 1687002 w 5057910"/>
              <a:gd name="connsiteY1023" fmla="*/ 65925 h 1311522"/>
              <a:gd name="connsiteX1024" fmla="*/ 1703027 w 5057910"/>
              <a:gd name="connsiteY1024" fmla="*/ 61258 h 1311522"/>
              <a:gd name="connsiteX1025" fmla="*/ 1713195 w 5057910"/>
              <a:gd name="connsiteY1025" fmla="*/ 63258 h 1311522"/>
              <a:gd name="connsiteX1026" fmla="*/ 1694145 w 5057910"/>
              <a:gd name="connsiteY1026" fmla="*/ 65258 h 1311522"/>
              <a:gd name="connsiteX1027" fmla="*/ 1703027 w 5057910"/>
              <a:gd name="connsiteY1027" fmla="*/ 61258 h 1311522"/>
              <a:gd name="connsiteX1028" fmla="*/ 3870548 w 5057910"/>
              <a:gd name="connsiteY1028" fmla="*/ 53805 h 1311522"/>
              <a:gd name="connsiteX1029" fmla="*/ 3878228 w 5057910"/>
              <a:gd name="connsiteY1029" fmla="*/ 55924 h 1311522"/>
              <a:gd name="connsiteX1030" fmla="*/ 3858511 w 5057910"/>
              <a:gd name="connsiteY1030" fmla="*/ 54971 h 1311522"/>
              <a:gd name="connsiteX1031" fmla="*/ 3870548 w 5057910"/>
              <a:gd name="connsiteY1031" fmla="*/ 53805 h 1311522"/>
              <a:gd name="connsiteX1032" fmla="*/ 1802825 w 5057910"/>
              <a:gd name="connsiteY1032" fmla="*/ 53542 h 1311522"/>
              <a:gd name="connsiteX1033" fmla="*/ 1779012 w 5057910"/>
              <a:gd name="connsiteY1033" fmla="*/ 56686 h 1311522"/>
              <a:gd name="connsiteX1034" fmla="*/ 1727196 w 5057910"/>
              <a:gd name="connsiteY1034" fmla="*/ 62877 h 1311522"/>
              <a:gd name="connsiteX1035" fmla="*/ 1729863 w 5057910"/>
              <a:gd name="connsiteY1035" fmla="*/ 59353 h 1311522"/>
              <a:gd name="connsiteX1036" fmla="*/ 1802825 w 5057910"/>
              <a:gd name="connsiteY1036" fmla="*/ 53542 h 1311522"/>
              <a:gd name="connsiteX1037" fmla="*/ 3731304 w 5057910"/>
              <a:gd name="connsiteY1037" fmla="*/ 53411 h 1311522"/>
              <a:gd name="connsiteX1038" fmla="*/ 3735162 w 5057910"/>
              <a:gd name="connsiteY1038" fmla="*/ 54400 h 1311522"/>
              <a:gd name="connsiteX1039" fmla="*/ 3729733 w 5057910"/>
              <a:gd name="connsiteY1039" fmla="*/ 55924 h 1311522"/>
              <a:gd name="connsiteX1040" fmla="*/ 3731304 w 5057910"/>
              <a:gd name="connsiteY1040" fmla="*/ 53411 h 1311522"/>
              <a:gd name="connsiteX1041" fmla="*/ 4089921 w 5057910"/>
              <a:gd name="connsiteY1041" fmla="*/ 52708 h 1311522"/>
              <a:gd name="connsiteX1042" fmla="*/ 4097874 w 5057910"/>
              <a:gd name="connsiteY1042" fmla="*/ 57161 h 1311522"/>
              <a:gd name="connsiteX1043" fmla="*/ 4110733 w 5057910"/>
              <a:gd name="connsiteY1043" fmla="*/ 57161 h 1311522"/>
              <a:gd name="connsiteX1044" fmla="*/ 4153976 w 5057910"/>
              <a:gd name="connsiteY1044" fmla="*/ 59447 h 1311522"/>
              <a:gd name="connsiteX1045" fmla="*/ 4188933 w 5057910"/>
              <a:gd name="connsiteY1045" fmla="*/ 63543 h 1311522"/>
              <a:gd name="connsiteX1046" fmla="*/ 4232748 w 5057910"/>
              <a:gd name="connsiteY1046" fmla="*/ 64210 h 1311522"/>
              <a:gd name="connsiteX1047" fmla="*/ 4267800 w 5057910"/>
              <a:gd name="connsiteY1047" fmla="*/ 68401 h 1311522"/>
              <a:gd name="connsiteX1048" fmla="*/ 4293613 w 5057910"/>
              <a:gd name="connsiteY1048" fmla="*/ 76307 h 1311522"/>
              <a:gd name="connsiteX1049" fmla="*/ 4305805 w 5057910"/>
              <a:gd name="connsiteY1049" fmla="*/ 72878 h 1311522"/>
              <a:gd name="connsiteX1050" fmla="*/ 4328284 w 5057910"/>
              <a:gd name="connsiteY1050" fmla="*/ 76688 h 1311522"/>
              <a:gd name="connsiteX1051" fmla="*/ 4350953 w 5057910"/>
              <a:gd name="connsiteY1051" fmla="*/ 79259 h 1311522"/>
              <a:gd name="connsiteX1052" fmla="*/ 4372861 w 5057910"/>
              <a:gd name="connsiteY1052" fmla="*/ 85641 h 1311522"/>
              <a:gd name="connsiteX1053" fmla="*/ 4355811 w 5057910"/>
              <a:gd name="connsiteY1053" fmla="*/ 95166 h 1311522"/>
              <a:gd name="connsiteX1054" fmla="*/ 4356573 w 5057910"/>
              <a:gd name="connsiteY1054" fmla="*/ 91261 h 1311522"/>
              <a:gd name="connsiteX1055" fmla="*/ 4313806 w 5057910"/>
              <a:gd name="connsiteY1055" fmla="*/ 98595 h 1311522"/>
              <a:gd name="connsiteX1056" fmla="*/ 4226461 w 5057910"/>
              <a:gd name="connsiteY1056" fmla="*/ 105358 h 1311522"/>
              <a:gd name="connsiteX1057" fmla="*/ 4197886 w 5057910"/>
              <a:gd name="connsiteY1057" fmla="*/ 99929 h 1311522"/>
              <a:gd name="connsiteX1058" fmla="*/ 4206459 w 5057910"/>
              <a:gd name="connsiteY1058" fmla="*/ 104596 h 1311522"/>
              <a:gd name="connsiteX1059" fmla="*/ 4165882 w 5057910"/>
              <a:gd name="connsiteY1059" fmla="*/ 105739 h 1311522"/>
              <a:gd name="connsiteX1060" fmla="*/ 4137307 w 5057910"/>
              <a:gd name="connsiteY1060" fmla="*/ 111073 h 1311522"/>
              <a:gd name="connsiteX1061" fmla="*/ 4097874 w 5057910"/>
              <a:gd name="connsiteY1061" fmla="*/ 110216 h 1311522"/>
              <a:gd name="connsiteX1062" fmla="*/ 4059774 w 5057910"/>
              <a:gd name="connsiteY1062" fmla="*/ 113930 h 1311522"/>
              <a:gd name="connsiteX1063" fmla="*/ 4060536 w 5057910"/>
              <a:gd name="connsiteY1063" fmla="*/ 116978 h 1311522"/>
              <a:gd name="connsiteX1064" fmla="*/ 4028913 w 5057910"/>
              <a:gd name="connsiteY1064" fmla="*/ 116978 h 1311522"/>
              <a:gd name="connsiteX1065" fmla="*/ 4016245 w 5057910"/>
              <a:gd name="connsiteY1065" fmla="*/ 123741 h 1311522"/>
              <a:gd name="connsiteX1066" fmla="*/ 4032342 w 5057910"/>
              <a:gd name="connsiteY1066" fmla="*/ 122979 h 1311522"/>
              <a:gd name="connsiteX1067" fmla="*/ 4051392 w 5057910"/>
              <a:gd name="connsiteY1067" fmla="*/ 129932 h 1311522"/>
              <a:gd name="connsiteX1068" fmla="*/ 4072442 w 5057910"/>
              <a:gd name="connsiteY1068" fmla="*/ 125265 h 1311522"/>
              <a:gd name="connsiteX1069" fmla="*/ 4070061 w 5057910"/>
              <a:gd name="connsiteY1069" fmla="*/ 119074 h 1311522"/>
              <a:gd name="connsiteX1070" fmla="*/ 4099969 w 5057910"/>
              <a:gd name="connsiteY1070" fmla="*/ 128027 h 1311522"/>
              <a:gd name="connsiteX1071" fmla="*/ 4133021 w 5057910"/>
              <a:gd name="connsiteY1071" fmla="*/ 124694 h 1311522"/>
              <a:gd name="connsiteX1072" fmla="*/ 4186552 w 5057910"/>
              <a:gd name="connsiteY1072" fmla="*/ 122312 h 1311522"/>
              <a:gd name="connsiteX1073" fmla="*/ 4209316 w 5057910"/>
              <a:gd name="connsiteY1073" fmla="*/ 114407 h 1311522"/>
              <a:gd name="connsiteX1074" fmla="*/ 4227223 w 5057910"/>
              <a:gd name="connsiteY1074" fmla="*/ 116693 h 1311522"/>
              <a:gd name="connsiteX1075" fmla="*/ 4265323 w 5057910"/>
              <a:gd name="connsiteY1075" fmla="*/ 115454 h 1311522"/>
              <a:gd name="connsiteX1076" fmla="*/ 4349334 w 5057910"/>
              <a:gd name="connsiteY1076" fmla="*/ 109739 h 1311522"/>
              <a:gd name="connsiteX1077" fmla="*/ 4326188 w 5057910"/>
              <a:gd name="connsiteY1077" fmla="*/ 115835 h 1311522"/>
              <a:gd name="connsiteX1078" fmla="*/ 4230938 w 5057910"/>
              <a:gd name="connsiteY1078" fmla="*/ 123836 h 1311522"/>
              <a:gd name="connsiteX1079" fmla="*/ 4206459 w 5057910"/>
              <a:gd name="connsiteY1079" fmla="*/ 125265 h 1311522"/>
              <a:gd name="connsiteX1080" fmla="*/ 4210555 w 5057910"/>
              <a:gd name="connsiteY1080" fmla="*/ 130980 h 1311522"/>
              <a:gd name="connsiteX1081" fmla="*/ 4249703 w 5057910"/>
              <a:gd name="connsiteY1081" fmla="*/ 130218 h 1311522"/>
              <a:gd name="connsiteX1082" fmla="*/ 4275706 w 5057910"/>
              <a:gd name="connsiteY1082" fmla="*/ 129551 h 1311522"/>
              <a:gd name="connsiteX1083" fmla="*/ 4299328 w 5057910"/>
              <a:gd name="connsiteY1083" fmla="*/ 130504 h 1311522"/>
              <a:gd name="connsiteX1084" fmla="*/ 4349905 w 5057910"/>
              <a:gd name="connsiteY1084" fmla="*/ 126027 h 1311522"/>
              <a:gd name="connsiteX1085" fmla="*/ 4391815 w 5057910"/>
              <a:gd name="connsiteY1085" fmla="*/ 126694 h 1311522"/>
              <a:gd name="connsiteX1086" fmla="*/ 4447918 w 5057910"/>
              <a:gd name="connsiteY1086" fmla="*/ 134600 h 1311522"/>
              <a:gd name="connsiteX1087" fmla="*/ 4360859 w 5057910"/>
              <a:gd name="connsiteY1087" fmla="*/ 140029 h 1311522"/>
              <a:gd name="connsiteX1088" fmla="*/ 4324283 w 5057910"/>
              <a:gd name="connsiteY1088" fmla="*/ 138314 h 1311522"/>
              <a:gd name="connsiteX1089" fmla="*/ 4246083 w 5057910"/>
              <a:gd name="connsiteY1089" fmla="*/ 142315 h 1311522"/>
              <a:gd name="connsiteX1090" fmla="*/ 4229414 w 5057910"/>
              <a:gd name="connsiteY1090" fmla="*/ 146315 h 1311522"/>
              <a:gd name="connsiteX1091" fmla="*/ 4211507 w 5057910"/>
              <a:gd name="connsiteY1091" fmla="*/ 146315 h 1311522"/>
              <a:gd name="connsiteX1092" fmla="*/ 4254274 w 5057910"/>
              <a:gd name="connsiteY1092" fmla="*/ 160317 h 1311522"/>
              <a:gd name="connsiteX1093" fmla="*/ 4194743 w 5057910"/>
              <a:gd name="connsiteY1093" fmla="*/ 154031 h 1311522"/>
              <a:gd name="connsiteX1094" fmla="*/ 4168835 w 5057910"/>
              <a:gd name="connsiteY1094" fmla="*/ 155078 h 1311522"/>
              <a:gd name="connsiteX1095" fmla="*/ 4149785 w 5057910"/>
              <a:gd name="connsiteY1095" fmla="*/ 156031 h 1311522"/>
              <a:gd name="connsiteX1096" fmla="*/ 4122258 w 5057910"/>
              <a:gd name="connsiteY1096" fmla="*/ 158126 h 1311522"/>
              <a:gd name="connsiteX1097" fmla="*/ 4100636 w 5057910"/>
              <a:gd name="connsiteY1097" fmla="*/ 158126 h 1311522"/>
              <a:gd name="connsiteX1098" fmla="*/ 4066727 w 5057910"/>
              <a:gd name="connsiteY1098" fmla="*/ 162603 h 1311522"/>
              <a:gd name="connsiteX1099" fmla="*/ 4055678 w 5057910"/>
              <a:gd name="connsiteY1099" fmla="*/ 170033 h 1311522"/>
              <a:gd name="connsiteX1100" fmla="*/ 4037676 w 5057910"/>
              <a:gd name="connsiteY1100" fmla="*/ 172128 h 1311522"/>
              <a:gd name="connsiteX1101" fmla="*/ 4069680 w 5057910"/>
              <a:gd name="connsiteY1101" fmla="*/ 183177 h 1311522"/>
              <a:gd name="connsiteX1102" fmla="*/ 4066537 w 5057910"/>
              <a:gd name="connsiteY1102" fmla="*/ 178510 h 1311522"/>
              <a:gd name="connsiteX1103" fmla="*/ 4095112 w 5057910"/>
              <a:gd name="connsiteY1103" fmla="*/ 178986 h 1311522"/>
              <a:gd name="connsiteX1104" fmla="*/ 4072728 w 5057910"/>
              <a:gd name="connsiteY1104" fmla="*/ 183463 h 1311522"/>
              <a:gd name="connsiteX1105" fmla="*/ 4130735 w 5057910"/>
              <a:gd name="connsiteY1105" fmla="*/ 192512 h 1311522"/>
              <a:gd name="connsiteX1106" fmla="*/ 4146070 w 5057910"/>
              <a:gd name="connsiteY1106" fmla="*/ 188702 h 1311522"/>
              <a:gd name="connsiteX1107" fmla="*/ 4169502 w 5057910"/>
              <a:gd name="connsiteY1107" fmla="*/ 190035 h 1311522"/>
              <a:gd name="connsiteX1108" fmla="*/ 4198077 w 5057910"/>
              <a:gd name="connsiteY1108" fmla="*/ 193369 h 1311522"/>
              <a:gd name="connsiteX1109" fmla="*/ 4228271 w 5057910"/>
              <a:gd name="connsiteY1109" fmla="*/ 188702 h 1311522"/>
              <a:gd name="connsiteX1110" fmla="*/ 4240654 w 5057910"/>
              <a:gd name="connsiteY1110" fmla="*/ 192988 h 1311522"/>
              <a:gd name="connsiteX1111" fmla="*/ 4263609 w 5057910"/>
              <a:gd name="connsiteY1111" fmla="*/ 196322 h 1311522"/>
              <a:gd name="connsiteX1112" fmla="*/ 4314282 w 5057910"/>
              <a:gd name="connsiteY1112" fmla="*/ 197084 h 1311522"/>
              <a:gd name="connsiteX1113" fmla="*/ 4353811 w 5057910"/>
              <a:gd name="connsiteY1113" fmla="*/ 204989 h 1311522"/>
              <a:gd name="connsiteX1114" fmla="*/ 4402674 w 5057910"/>
              <a:gd name="connsiteY1114" fmla="*/ 222134 h 1311522"/>
              <a:gd name="connsiteX1115" fmla="*/ 4383624 w 5057910"/>
              <a:gd name="connsiteY1115" fmla="*/ 217467 h 1311522"/>
              <a:gd name="connsiteX1116" fmla="*/ 4367241 w 5057910"/>
              <a:gd name="connsiteY1116" fmla="*/ 218991 h 1311522"/>
              <a:gd name="connsiteX1117" fmla="*/ 4378957 w 5057910"/>
              <a:gd name="connsiteY1117" fmla="*/ 221277 h 1311522"/>
              <a:gd name="connsiteX1118" fmla="*/ 4344762 w 5057910"/>
              <a:gd name="connsiteY1118" fmla="*/ 219753 h 1311522"/>
              <a:gd name="connsiteX1119" fmla="*/ 4314568 w 5057910"/>
              <a:gd name="connsiteY1119" fmla="*/ 222230 h 1311522"/>
              <a:gd name="connsiteX1120" fmla="*/ 4294089 w 5057910"/>
              <a:gd name="connsiteY1120" fmla="*/ 218610 h 1311522"/>
              <a:gd name="connsiteX1121" fmla="*/ 4286088 w 5057910"/>
              <a:gd name="connsiteY1121" fmla="*/ 229754 h 1311522"/>
              <a:gd name="connsiteX1122" fmla="*/ 4271229 w 5057910"/>
              <a:gd name="connsiteY1122" fmla="*/ 226230 h 1311522"/>
              <a:gd name="connsiteX1123" fmla="*/ 4242082 w 5057910"/>
              <a:gd name="connsiteY1123" fmla="*/ 230612 h 1311522"/>
              <a:gd name="connsiteX1124" fmla="*/ 4255322 w 5057910"/>
              <a:gd name="connsiteY1124" fmla="*/ 242327 h 1311522"/>
              <a:gd name="connsiteX1125" fmla="*/ 4231034 w 5057910"/>
              <a:gd name="connsiteY1125" fmla="*/ 251852 h 1311522"/>
              <a:gd name="connsiteX1126" fmla="*/ 4213127 w 5057910"/>
              <a:gd name="connsiteY1126" fmla="*/ 251090 h 1311522"/>
              <a:gd name="connsiteX1127" fmla="*/ 4177503 w 5057910"/>
              <a:gd name="connsiteY1127" fmla="*/ 257377 h 1311522"/>
              <a:gd name="connsiteX1128" fmla="*/ 4219222 w 5057910"/>
              <a:gd name="connsiteY1128" fmla="*/ 258806 h 1311522"/>
              <a:gd name="connsiteX1129" fmla="*/ 4240749 w 5057910"/>
              <a:gd name="connsiteY1129" fmla="*/ 259663 h 1311522"/>
              <a:gd name="connsiteX1130" fmla="*/ 4264657 w 5057910"/>
              <a:gd name="connsiteY1130" fmla="*/ 258139 h 1311522"/>
              <a:gd name="connsiteX1131" fmla="*/ 4275229 w 5057910"/>
              <a:gd name="connsiteY1131" fmla="*/ 254043 h 1311522"/>
              <a:gd name="connsiteX1132" fmla="*/ 4297232 w 5057910"/>
              <a:gd name="connsiteY1132" fmla="*/ 256425 h 1311522"/>
              <a:gd name="connsiteX1133" fmla="*/ 4343905 w 5057910"/>
              <a:gd name="connsiteY1133" fmla="*/ 255853 h 1311522"/>
              <a:gd name="connsiteX1134" fmla="*/ 4375718 w 5057910"/>
              <a:gd name="connsiteY1134" fmla="*/ 261949 h 1311522"/>
              <a:gd name="connsiteX1135" fmla="*/ 4399626 w 5057910"/>
              <a:gd name="connsiteY1135" fmla="*/ 261187 h 1311522"/>
              <a:gd name="connsiteX1136" fmla="*/ 4423915 w 5057910"/>
              <a:gd name="connsiteY1136" fmla="*/ 265187 h 1311522"/>
              <a:gd name="connsiteX1137" fmla="*/ 4429249 w 5057910"/>
              <a:gd name="connsiteY1137" fmla="*/ 266616 h 1311522"/>
              <a:gd name="connsiteX1138" fmla="*/ 4427248 w 5057910"/>
              <a:gd name="connsiteY1138" fmla="*/ 269283 h 1311522"/>
              <a:gd name="connsiteX1139" fmla="*/ 4434964 w 5057910"/>
              <a:gd name="connsiteY1139" fmla="*/ 272998 h 1311522"/>
              <a:gd name="connsiteX1140" fmla="*/ 4322664 w 5057910"/>
              <a:gd name="connsiteY1140" fmla="*/ 276903 h 1311522"/>
              <a:gd name="connsiteX1141" fmla="*/ 4251417 w 5057910"/>
              <a:gd name="connsiteY1141" fmla="*/ 285380 h 1311522"/>
              <a:gd name="connsiteX1142" fmla="*/ 4220270 w 5057910"/>
              <a:gd name="connsiteY1142" fmla="*/ 283856 h 1311522"/>
              <a:gd name="connsiteX1143" fmla="*/ 4230367 w 5057910"/>
              <a:gd name="connsiteY1143" fmla="*/ 288524 h 1311522"/>
              <a:gd name="connsiteX1144" fmla="*/ 4228081 w 5057910"/>
              <a:gd name="connsiteY1144" fmla="*/ 290048 h 1311522"/>
              <a:gd name="connsiteX1145" fmla="*/ 4238749 w 5057910"/>
              <a:gd name="connsiteY1145" fmla="*/ 293381 h 1311522"/>
              <a:gd name="connsiteX1146" fmla="*/ 4232557 w 5057910"/>
              <a:gd name="connsiteY1146" fmla="*/ 297858 h 1311522"/>
              <a:gd name="connsiteX1147" fmla="*/ 4203982 w 5057910"/>
              <a:gd name="connsiteY1147" fmla="*/ 300906 h 1311522"/>
              <a:gd name="connsiteX1148" fmla="*/ 4192933 w 5057910"/>
              <a:gd name="connsiteY1148" fmla="*/ 314241 h 1311522"/>
              <a:gd name="connsiteX1149" fmla="*/ 4175121 w 5057910"/>
              <a:gd name="connsiteY1149" fmla="*/ 311860 h 1311522"/>
              <a:gd name="connsiteX1150" fmla="*/ 4141784 w 5057910"/>
              <a:gd name="connsiteY1150" fmla="*/ 323480 h 1311522"/>
              <a:gd name="connsiteX1151" fmla="*/ 4185313 w 5057910"/>
              <a:gd name="connsiteY1151" fmla="*/ 321194 h 1311522"/>
              <a:gd name="connsiteX1152" fmla="*/ 4214841 w 5057910"/>
              <a:gd name="connsiteY1152" fmla="*/ 319575 h 1311522"/>
              <a:gd name="connsiteX1153" fmla="*/ 4229510 w 5057910"/>
              <a:gd name="connsiteY1153" fmla="*/ 320051 h 1311522"/>
              <a:gd name="connsiteX1154" fmla="*/ 4253798 w 5057910"/>
              <a:gd name="connsiteY1154" fmla="*/ 330338 h 1311522"/>
              <a:gd name="connsiteX1155" fmla="*/ 4280182 w 5057910"/>
              <a:gd name="connsiteY1155" fmla="*/ 326719 h 1311522"/>
              <a:gd name="connsiteX1156" fmla="*/ 4296565 w 5057910"/>
              <a:gd name="connsiteY1156" fmla="*/ 330434 h 1311522"/>
              <a:gd name="connsiteX1157" fmla="*/ 4316663 w 5057910"/>
              <a:gd name="connsiteY1157" fmla="*/ 328910 h 1311522"/>
              <a:gd name="connsiteX1158" fmla="*/ 4364955 w 5057910"/>
              <a:gd name="connsiteY1158" fmla="*/ 325862 h 1311522"/>
              <a:gd name="connsiteX1159" fmla="*/ 4402293 w 5057910"/>
              <a:gd name="connsiteY1159" fmla="*/ 327386 h 1311522"/>
              <a:gd name="connsiteX1160" fmla="*/ 4501067 w 5057910"/>
              <a:gd name="connsiteY1160" fmla="*/ 325862 h 1311522"/>
              <a:gd name="connsiteX1161" fmla="*/ 4415342 w 5057910"/>
              <a:gd name="connsiteY1161" fmla="*/ 336244 h 1311522"/>
              <a:gd name="connsiteX1162" fmla="*/ 4348667 w 5057910"/>
              <a:gd name="connsiteY1162" fmla="*/ 344531 h 1311522"/>
              <a:gd name="connsiteX1163" fmla="*/ 4390672 w 5057910"/>
              <a:gd name="connsiteY1163" fmla="*/ 349103 h 1311522"/>
              <a:gd name="connsiteX1164" fmla="*/ 4409056 w 5057910"/>
              <a:gd name="connsiteY1164" fmla="*/ 347388 h 1311522"/>
              <a:gd name="connsiteX1165" fmla="*/ 4423724 w 5057910"/>
              <a:gd name="connsiteY1165" fmla="*/ 348817 h 1311522"/>
              <a:gd name="connsiteX1166" fmla="*/ 4454776 w 5057910"/>
              <a:gd name="connsiteY1166" fmla="*/ 345769 h 1311522"/>
              <a:gd name="connsiteX1167" fmla="*/ 4506592 w 5057910"/>
              <a:gd name="connsiteY1167" fmla="*/ 339673 h 1311522"/>
              <a:gd name="connsiteX1168" fmla="*/ 4555550 w 5057910"/>
              <a:gd name="connsiteY1168" fmla="*/ 337482 h 1311522"/>
              <a:gd name="connsiteX1169" fmla="*/ 4563646 w 5057910"/>
              <a:gd name="connsiteY1169" fmla="*/ 352055 h 1311522"/>
              <a:gd name="connsiteX1170" fmla="*/ 4604032 w 5057910"/>
              <a:gd name="connsiteY1170" fmla="*/ 353198 h 1311522"/>
              <a:gd name="connsiteX1171" fmla="*/ 4667564 w 5057910"/>
              <a:gd name="connsiteY1171" fmla="*/ 356913 h 1311522"/>
              <a:gd name="connsiteX1172" fmla="*/ 4652800 w 5057910"/>
              <a:gd name="connsiteY1172" fmla="*/ 360056 h 1311522"/>
              <a:gd name="connsiteX1173" fmla="*/ 4671850 w 5057910"/>
              <a:gd name="connsiteY1173" fmla="*/ 363200 h 1311522"/>
              <a:gd name="connsiteX1174" fmla="*/ 4708331 w 5057910"/>
              <a:gd name="connsiteY1174" fmla="*/ 374058 h 1311522"/>
              <a:gd name="connsiteX1175" fmla="*/ 4783769 w 5057910"/>
              <a:gd name="connsiteY1175" fmla="*/ 381964 h 1311522"/>
              <a:gd name="connsiteX1176" fmla="*/ 4829394 w 5057910"/>
              <a:gd name="connsiteY1176" fmla="*/ 391489 h 1311522"/>
              <a:gd name="connsiteX1177" fmla="*/ 4817869 w 5057910"/>
              <a:gd name="connsiteY1177" fmla="*/ 393394 h 1311522"/>
              <a:gd name="connsiteX1178" fmla="*/ 4787675 w 5057910"/>
              <a:gd name="connsiteY1178" fmla="*/ 390822 h 1311522"/>
              <a:gd name="connsiteX1179" fmla="*/ 4700140 w 5057910"/>
              <a:gd name="connsiteY1179" fmla="*/ 382250 h 1311522"/>
              <a:gd name="connsiteX1180" fmla="*/ 4600223 w 5057910"/>
              <a:gd name="connsiteY1180" fmla="*/ 374249 h 1311522"/>
              <a:gd name="connsiteX1181" fmla="*/ 4361526 w 5057910"/>
              <a:gd name="connsiteY1181" fmla="*/ 374249 h 1311522"/>
              <a:gd name="connsiteX1182" fmla="*/ 4344000 w 5057910"/>
              <a:gd name="connsiteY1182" fmla="*/ 375773 h 1311522"/>
              <a:gd name="connsiteX1183" fmla="*/ 4290279 w 5057910"/>
              <a:gd name="connsiteY1183" fmla="*/ 377582 h 1311522"/>
              <a:gd name="connsiteX1184" fmla="*/ 4252179 w 5057910"/>
              <a:gd name="connsiteY1184" fmla="*/ 381107 h 1311522"/>
              <a:gd name="connsiteX1185" fmla="*/ 4214841 w 5057910"/>
              <a:gd name="connsiteY1185" fmla="*/ 381107 h 1311522"/>
              <a:gd name="connsiteX1186" fmla="*/ 4184361 w 5057910"/>
              <a:gd name="connsiteY1186" fmla="*/ 380154 h 1311522"/>
              <a:gd name="connsiteX1187" fmla="*/ 4182075 w 5057910"/>
              <a:gd name="connsiteY1187" fmla="*/ 387965 h 1311522"/>
              <a:gd name="connsiteX1188" fmla="*/ 4190933 w 5057910"/>
              <a:gd name="connsiteY1188" fmla="*/ 385869 h 1311522"/>
              <a:gd name="connsiteX1189" fmla="*/ 4207316 w 5057910"/>
              <a:gd name="connsiteY1189" fmla="*/ 389775 h 1311522"/>
              <a:gd name="connsiteX1190" fmla="*/ 4325903 w 5057910"/>
              <a:gd name="connsiteY1190" fmla="*/ 397299 h 1311522"/>
              <a:gd name="connsiteX1191" fmla="*/ 4318187 w 5057910"/>
              <a:gd name="connsiteY1191" fmla="*/ 407396 h 1311522"/>
              <a:gd name="connsiteX1192" fmla="*/ 4355525 w 5057910"/>
              <a:gd name="connsiteY1192" fmla="*/ 398728 h 1311522"/>
              <a:gd name="connsiteX1193" fmla="*/ 4364193 w 5057910"/>
              <a:gd name="connsiteY1193" fmla="*/ 403490 h 1311522"/>
              <a:gd name="connsiteX1194" fmla="*/ 4401245 w 5057910"/>
              <a:gd name="connsiteY1194" fmla="*/ 403967 h 1311522"/>
              <a:gd name="connsiteX1195" fmla="*/ 4421629 w 5057910"/>
              <a:gd name="connsiteY1195" fmla="*/ 405110 h 1311522"/>
              <a:gd name="connsiteX1196" fmla="*/ 4395911 w 5057910"/>
              <a:gd name="connsiteY1196" fmla="*/ 411301 h 1311522"/>
              <a:gd name="connsiteX1197" fmla="*/ 4428106 w 5057910"/>
              <a:gd name="connsiteY1197" fmla="*/ 411301 h 1311522"/>
              <a:gd name="connsiteX1198" fmla="*/ 4449918 w 5057910"/>
              <a:gd name="connsiteY1198" fmla="*/ 412634 h 1311522"/>
              <a:gd name="connsiteX1199" fmla="*/ 4466682 w 5057910"/>
              <a:gd name="connsiteY1199" fmla="*/ 398728 h 1311522"/>
              <a:gd name="connsiteX1200" fmla="*/ 4482017 w 5057910"/>
              <a:gd name="connsiteY1200" fmla="*/ 397490 h 1311522"/>
              <a:gd name="connsiteX1201" fmla="*/ 4513354 w 5057910"/>
              <a:gd name="connsiteY1201" fmla="*/ 398728 h 1311522"/>
              <a:gd name="connsiteX1202" fmla="*/ 4589554 w 5057910"/>
              <a:gd name="connsiteY1202" fmla="*/ 401967 h 1311522"/>
              <a:gd name="connsiteX1203" fmla="*/ 4638132 w 5057910"/>
              <a:gd name="connsiteY1203" fmla="*/ 410444 h 1311522"/>
              <a:gd name="connsiteX1204" fmla="*/ 4681471 w 5057910"/>
              <a:gd name="connsiteY1204" fmla="*/ 413873 h 1311522"/>
              <a:gd name="connsiteX1205" fmla="*/ 4704712 w 5057910"/>
              <a:gd name="connsiteY1205" fmla="*/ 411968 h 1311522"/>
              <a:gd name="connsiteX1206" fmla="*/ 4709760 w 5057910"/>
              <a:gd name="connsiteY1206" fmla="*/ 417587 h 1311522"/>
              <a:gd name="connsiteX1207" fmla="*/ 4700235 w 5057910"/>
              <a:gd name="connsiteY1207" fmla="*/ 418921 h 1311522"/>
              <a:gd name="connsiteX1208" fmla="*/ 4694711 w 5057910"/>
              <a:gd name="connsiteY1208" fmla="*/ 431399 h 1311522"/>
              <a:gd name="connsiteX1209" fmla="*/ 4764434 w 5057910"/>
              <a:gd name="connsiteY1209" fmla="*/ 441400 h 1311522"/>
              <a:gd name="connsiteX1210" fmla="*/ 4799866 w 5057910"/>
              <a:gd name="connsiteY1210" fmla="*/ 445591 h 1311522"/>
              <a:gd name="connsiteX1211" fmla="*/ 4807582 w 5057910"/>
              <a:gd name="connsiteY1211" fmla="*/ 449782 h 1311522"/>
              <a:gd name="connsiteX1212" fmla="*/ 4749670 w 5057910"/>
              <a:gd name="connsiteY1212" fmla="*/ 446448 h 1311522"/>
              <a:gd name="connsiteX1213" fmla="*/ 4712713 w 5057910"/>
              <a:gd name="connsiteY1213" fmla="*/ 451782 h 1311522"/>
              <a:gd name="connsiteX1214" fmla="*/ 4746812 w 5057910"/>
              <a:gd name="connsiteY1214" fmla="*/ 466451 h 1311522"/>
              <a:gd name="connsiteX1215" fmla="*/ 4764719 w 5057910"/>
              <a:gd name="connsiteY1215" fmla="*/ 475976 h 1311522"/>
              <a:gd name="connsiteX1216" fmla="*/ 4778530 w 5057910"/>
              <a:gd name="connsiteY1216" fmla="*/ 478071 h 1311522"/>
              <a:gd name="connsiteX1217" fmla="*/ 4790817 w 5057910"/>
              <a:gd name="connsiteY1217" fmla="*/ 484929 h 1311522"/>
              <a:gd name="connsiteX1218" fmla="*/ 4826155 w 5057910"/>
              <a:gd name="connsiteY1218" fmla="*/ 491501 h 1311522"/>
              <a:gd name="connsiteX1219" fmla="*/ 4816059 w 5057910"/>
              <a:gd name="connsiteY1219" fmla="*/ 491501 h 1311522"/>
              <a:gd name="connsiteX1220" fmla="*/ 4844634 w 5057910"/>
              <a:gd name="connsiteY1220" fmla="*/ 501026 h 1311522"/>
              <a:gd name="connsiteX1221" fmla="*/ 4874066 w 5057910"/>
              <a:gd name="connsiteY1221" fmla="*/ 506742 h 1311522"/>
              <a:gd name="connsiteX1222" fmla="*/ 4961220 w 5057910"/>
              <a:gd name="connsiteY1222" fmla="*/ 506742 h 1311522"/>
              <a:gd name="connsiteX1223" fmla="*/ 4951028 w 5057910"/>
              <a:gd name="connsiteY1223" fmla="*/ 514171 h 1311522"/>
              <a:gd name="connsiteX1224" fmla="*/ 4926835 w 5057910"/>
              <a:gd name="connsiteY1224" fmla="*/ 512647 h 1311522"/>
              <a:gd name="connsiteX1225" fmla="*/ 4867303 w 5057910"/>
              <a:gd name="connsiteY1225" fmla="*/ 517505 h 1311522"/>
              <a:gd name="connsiteX1226" fmla="*/ 4830156 w 5057910"/>
              <a:gd name="connsiteY1226" fmla="*/ 519314 h 1311522"/>
              <a:gd name="connsiteX1227" fmla="*/ 4784722 w 5057910"/>
              <a:gd name="connsiteY1227" fmla="*/ 533221 h 1311522"/>
              <a:gd name="connsiteX1228" fmla="*/ 4826918 w 5057910"/>
              <a:gd name="connsiteY1228" fmla="*/ 535317 h 1311522"/>
              <a:gd name="connsiteX1229" fmla="*/ 4834251 w 5057910"/>
              <a:gd name="connsiteY1229" fmla="*/ 550556 h 1311522"/>
              <a:gd name="connsiteX1230" fmla="*/ 4873209 w 5057910"/>
              <a:gd name="connsiteY1230" fmla="*/ 553319 h 1311522"/>
              <a:gd name="connsiteX1231" fmla="*/ 4928073 w 5057910"/>
              <a:gd name="connsiteY1231" fmla="*/ 549413 h 1311522"/>
              <a:gd name="connsiteX1232" fmla="*/ 4931978 w 5057910"/>
              <a:gd name="connsiteY1232" fmla="*/ 557034 h 1311522"/>
              <a:gd name="connsiteX1233" fmla="*/ 4901879 w 5057910"/>
              <a:gd name="connsiteY1233" fmla="*/ 557034 h 1311522"/>
              <a:gd name="connsiteX1234" fmla="*/ 4873304 w 5057910"/>
              <a:gd name="connsiteY1234" fmla="*/ 557986 h 1311522"/>
              <a:gd name="connsiteX1235" fmla="*/ 4847396 w 5057910"/>
              <a:gd name="connsiteY1235" fmla="*/ 565415 h 1311522"/>
              <a:gd name="connsiteX1236" fmla="*/ 4821107 w 5057910"/>
              <a:gd name="connsiteY1236" fmla="*/ 569035 h 1311522"/>
              <a:gd name="connsiteX1237" fmla="*/ 4814916 w 5057910"/>
              <a:gd name="connsiteY1237" fmla="*/ 588085 h 1311522"/>
              <a:gd name="connsiteX1238" fmla="*/ 4802914 w 5057910"/>
              <a:gd name="connsiteY1238" fmla="*/ 605611 h 1311522"/>
              <a:gd name="connsiteX1239" fmla="*/ 4796818 w 5057910"/>
              <a:gd name="connsiteY1239" fmla="*/ 617136 h 1311522"/>
              <a:gd name="connsiteX1240" fmla="*/ 4803867 w 5057910"/>
              <a:gd name="connsiteY1240" fmla="*/ 620279 h 1311522"/>
              <a:gd name="connsiteX1241" fmla="*/ 4856731 w 5057910"/>
              <a:gd name="connsiteY1241" fmla="*/ 624089 h 1311522"/>
              <a:gd name="connsiteX1242" fmla="*/ 4891687 w 5057910"/>
              <a:gd name="connsiteY1242" fmla="*/ 624947 h 1311522"/>
              <a:gd name="connsiteX1243" fmla="*/ 4813964 w 5057910"/>
              <a:gd name="connsiteY1243" fmla="*/ 639710 h 1311522"/>
              <a:gd name="connsiteX1244" fmla="*/ 4840443 w 5057910"/>
              <a:gd name="connsiteY1244" fmla="*/ 645616 h 1311522"/>
              <a:gd name="connsiteX1245" fmla="*/ 4862065 w 5057910"/>
              <a:gd name="connsiteY1245" fmla="*/ 655998 h 1311522"/>
              <a:gd name="connsiteX1246" fmla="*/ 4900165 w 5057910"/>
              <a:gd name="connsiteY1246" fmla="*/ 663809 h 1311522"/>
              <a:gd name="connsiteX1247" fmla="*/ 4932645 w 5057910"/>
              <a:gd name="connsiteY1247" fmla="*/ 667333 h 1311522"/>
              <a:gd name="connsiteX1248" fmla="*/ 4964077 w 5057910"/>
              <a:gd name="connsiteY1248" fmla="*/ 668285 h 1311522"/>
              <a:gd name="connsiteX1249" fmla="*/ 4999891 w 5057910"/>
              <a:gd name="connsiteY1249" fmla="*/ 669143 h 1311522"/>
              <a:gd name="connsiteX1250" fmla="*/ 5025895 w 5057910"/>
              <a:gd name="connsiteY1250" fmla="*/ 670381 h 1311522"/>
              <a:gd name="connsiteX1251" fmla="*/ 5042658 w 5057910"/>
              <a:gd name="connsiteY1251" fmla="*/ 677048 h 1311522"/>
              <a:gd name="connsiteX1252" fmla="*/ 5007130 w 5057910"/>
              <a:gd name="connsiteY1252" fmla="*/ 679811 h 1311522"/>
              <a:gd name="connsiteX1253" fmla="*/ 4964839 w 5057910"/>
              <a:gd name="connsiteY1253" fmla="*/ 693241 h 1311522"/>
              <a:gd name="connsiteX1254" fmla="*/ 4921215 w 5057910"/>
              <a:gd name="connsiteY1254" fmla="*/ 713625 h 1311522"/>
              <a:gd name="connsiteX1255" fmla="*/ 4920262 w 5057910"/>
              <a:gd name="connsiteY1255" fmla="*/ 722006 h 1311522"/>
              <a:gd name="connsiteX1256" fmla="*/ 4914071 w 5057910"/>
              <a:gd name="connsiteY1256" fmla="*/ 725626 h 1311522"/>
              <a:gd name="connsiteX1257" fmla="*/ 4950076 w 5057910"/>
              <a:gd name="connsiteY1257" fmla="*/ 737818 h 1311522"/>
              <a:gd name="connsiteX1258" fmla="*/ 4907213 w 5057910"/>
              <a:gd name="connsiteY1258" fmla="*/ 735342 h 1311522"/>
              <a:gd name="connsiteX1259" fmla="*/ 4894736 w 5057910"/>
              <a:gd name="connsiteY1259" fmla="*/ 740866 h 1311522"/>
              <a:gd name="connsiteX1260" fmla="*/ 4882162 w 5057910"/>
              <a:gd name="connsiteY1260" fmla="*/ 740866 h 1311522"/>
              <a:gd name="connsiteX1261" fmla="*/ 4846539 w 5057910"/>
              <a:gd name="connsiteY1261" fmla="*/ 748962 h 1311522"/>
              <a:gd name="connsiteX1262" fmla="*/ 4830346 w 5057910"/>
              <a:gd name="connsiteY1262" fmla="*/ 750772 h 1311522"/>
              <a:gd name="connsiteX1263" fmla="*/ 4816154 w 5057910"/>
              <a:gd name="connsiteY1263" fmla="*/ 752105 h 1311522"/>
              <a:gd name="connsiteX1264" fmla="*/ 4803010 w 5057910"/>
              <a:gd name="connsiteY1264" fmla="*/ 748962 h 1311522"/>
              <a:gd name="connsiteX1265" fmla="*/ 4808439 w 5057910"/>
              <a:gd name="connsiteY1265" fmla="*/ 761440 h 1311522"/>
              <a:gd name="connsiteX1266" fmla="*/ 4816630 w 5057910"/>
              <a:gd name="connsiteY1266" fmla="*/ 758392 h 1311522"/>
              <a:gd name="connsiteX1267" fmla="*/ 4824441 w 5057910"/>
              <a:gd name="connsiteY1267" fmla="*/ 762678 h 1311522"/>
              <a:gd name="connsiteX1268" fmla="*/ 4853016 w 5057910"/>
              <a:gd name="connsiteY1268" fmla="*/ 759916 h 1311522"/>
              <a:gd name="connsiteX1269" fmla="*/ 4869494 w 5057910"/>
              <a:gd name="connsiteY1269" fmla="*/ 759916 h 1311522"/>
              <a:gd name="connsiteX1270" fmla="*/ 4874543 w 5057910"/>
              <a:gd name="connsiteY1270" fmla="*/ 761250 h 1311522"/>
              <a:gd name="connsiteX1271" fmla="*/ 4914642 w 5057910"/>
              <a:gd name="connsiteY1271" fmla="*/ 758297 h 1311522"/>
              <a:gd name="connsiteX1272" fmla="*/ 4936741 w 5057910"/>
              <a:gd name="connsiteY1272" fmla="*/ 761250 h 1311522"/>
              <a:gd name="connsiteX1273" fmla="*/ 4993891 w 5057910"/>
              <a:gd name="connsiteY1273" fmla="*/ 768393 h 1311522"/>
              <a:gd name="connsiteX1274" fmla="*/ 4942551 w 5057910"/>
              <a:gd name="connsiteY1274" fmla="*/ 774489 h 1311522"/>
              <a:gd name="connsiteX1275" fmla="*/ 4953981 w 5057910"/>
              <a:gd name="connsiteY1275" fmla="*/ 778585 h 1311522"/>
              <a:gd name="connsiteX1276" fmla="*/ 5056089 w 5057910"/>
              <a:gd name="connsiteY1276" fmla="*/ 781538 h 1311522"/>
              <a:gd name="connsiteX1277" fmla="*/ 5046564 w 5057910"/>
              <a:gd name="connsiteY1277" fmla="*/ 786967 h 1311522"/>
              <a:gd name="connsiteX1278" fmla="*/ 5019132 w 5057910"/>
              <a:gd name="connsiteY1278" fmla="*/ 788301 h 1311522"/>
              <a:gd name="connsiteX1279" fmla="*/ 4985032 w 5057910"/>
              <a:gd name="connsiteY1279" fmla="*/ 792872 h 1311522"/>
              <a:gd name="connsiteX1280" fmla="*/ 4917214 w 5057910"/>
              <a:gd name="connsiteY1280" fmla="*/ 793825 h 1311522"/>
              <a:gd name="connsiteX1281" fmla="*/ 4867494 w 5057910"/>
              <a:gd name="connsiteY1281" fmla="*/ 806398 h 1311522"/>
              <a:gd name="connsiteX1282" fmla="*/ 4882258 w 5057910"/>
              <a:gd name="connsiteY1282" fmla="*/ 808684 h 1311522"/>
              <a:gd name="connsiteX1283" fmla="*/ 4897879 w 5057910"/>
              <a:gd name="connsiteY1283" fmla="*/ 815637 h 1311522"/>
              <a:gd name="connsiteX1284" fmla="*/ 4953791 w 5057910"/>
              <a:gd name="connsiteY1284" fmla="*/ 815637 h 1311522"/>
              <a:gd name="connsiteX1285" fmla="*/ 4902165 w 5057910"/>
              <a:gd name="connsiteY1285" fmla="*/ 821733 h 1311522"/>
              <a:gd name="connsiteX1286" fmla="*/ 4883115 w 5057910"/>
              <a:gd name="connsiteY1286" fmla="*/ 828877 h 1311522"/>
              <a:gd name="connsiteX1287" fmla="*/ 4870256 w 5057910"/>
              <a:gd name="connsiteY1287" fmla="*/ 834306 h 1311522"/>
              <a:gd name="connsiteX1288" fmla="*/ 4893593 w 5057910"/>
              <a:gd name="connsiteY1288" fmla="*/ 837450 h 1311522"/>
              <a:gd name="connsiteX1289" fmla="*/ 4905213 w 5057910"/>
              <a:gd name="connsiteY1289" fmla="*/ 838973 h 1311522"/>
              <a:gd name="connsiteX1290" fmla="*/ 4933788 w 5057910"/>
              <a:gd name="connsiteY1290" fmla="*/ 836687 h 1311522"/>
              <a:gd name="connsiteX1291" fmla="*/ 4959601 w 5057910"/>
              <a:gd name="connsiteY1291" fmla="*/ 840688 h 1311522"/>
              <a:gd name="connsiteX1292" fmla="*/ 5003035 w 5057910"/>
              <a:gd name="connsiteY1292" fmla="*/ 840688 h 1311522"/>
              <a:gd name="connsiteX1293" fmla="*/ 4932264 w 5057910"/>
              <a:gd name="connsiteY1293" fmla="*/ 848403 h 1311522"/>
              <a:gd name="connsiteX1294" fmla="*/ 4939217 w 5057910"/>
              <a:gd name="connsiteY1294" fmla="*/ 854690 h 1311522"/>
              <a:gd name="connsiteX1295" fmla="*/ 4922739 w 5057910"/>
              <a:gd name="connsiteY1295" fmla="*/ 864215 h 1311522"/>
              <a:gd name="connsiteX1296" fmla="*/ 4913214 w 5057910"/>
              <a:gd name="connsiteY1296" fmla="*/ 868120 h 1311522"/>
              <a:gd name="connsiteX1297" fmla="*/ 4896831 w 5057910"/>
              <a:gd name="connsiteY1297" fmla="*/ 868882 h 1311522"/>
              <a:gd name="connsiteX1298" fmla="*/ 4877781 w 5057910"/>
              <a:gd name="connsiteY1298" fmla="*/ 869644 h 1311522"/>
              <a:gd name="connsiteX1299" fmla="*/ 4849777 w 5057910"/>
              <a:gd name="connsiteY1299" fmla="*/ 882026 h 1311522"/>
              <a:gd name="connsiteX1300" fmla="*/ 4835966 w 5057910"/>
              <a:gd name="connsiteY1300" fmla="*/ 894028 h 1311522"/>
              <a:gd name="connsiteX1301" fmla="*/ 4854159 w 5057910"/>
              <a:gd name="connsiteY1301" fmla="*/ 902981 h 1311522"/>
              <a:gd name="connsiteX1302" fmla="*/ 4892259 w 5057910"/>
              <a:gd name="connsiteY1302" fmla="*/ 906982 h 1311522"/>
              <a:gd name="connsiteX1303" fmla="*/ 4881400 w 5057910"/>
              <a:gd name="connsiteY1303" fmla="*/ 923270 h 1311522"/>
              <a:gd name="connsiteX1304" fmla="*/ 4860636 w 5057910"/>
              <a:gd name="connsiteY1304" fmla="*/ 938319 h 1311522"/>
              <a:gd name="connsiteX1305" fmla="*/ 4837299 w 5057910"/>
              <a:gd name="connsiteY1305" fmla="*/ 943558 h 1311522"/>
              <a:gd name="connsiteX1306" fmla="*/ 4801105 w 5057910"/>
              <a:gd name="connsiteY1306" fmla="*/ 949463 h 1311522"/>
              <a:gd name="connsiteX1307" fmla="*/ 4773482 w 5057910"/>
              <a:gd name="connsiteY1307" fmla="*/ 948987 h 1311522"/>
              <a:gd name="connsiteX1308" fmla="*/ 4747003 w 5057910"/>
              <a:gd name="connsiteY1308" fmla="*/ 952226 h 1311522"/>
              <a:gd name="connsiteX1309" fmla="*/ 4737478 w 5057910"/>
              <a:gd name="connsiteY1309" fmla="*/ 947368 h 1311522"/>
              <a:gd name="connsiteX1310" fmla="*/ 4721095 w 5057910"/>
              <a:gd name="connsiteY1310" fmla="*/ 956893 h 1311522"/>
              <a:gd name="connsiteX1311" fmla="*/ 4669374 w 5057910"/>
              <a:gd name="connsiteY1311" fmla="*/ 963751 h 1311522"/>
              <a:gd name="connsiteX1312" fmla="*/ 4651753 w 5057910"/>
              <a:gd name="connsiteY1312" fmla="*/ 967656 h 1311522"/>
              <a:gd name="connsiteX1313" fmla="*/ 4633941 w 5057910"/>
              <a:gd name="connsiteY1313" fmla="*/ 963751 h 1311522"/>
              <a:gd name="connsiteX1314" fmla="*/ 4593555 w 5057910"/>
              <a:gd name="connsiteY1314" fmla="*/ 976610 h 1311522"/>
              <a:gd name="connsiteX1315" fmla="*/ 4579458 w 5057910"/>
              <a:gd name="connsiteY1315" fmla="*/ 979372 h 1311522"/>
              <a:gd name="connsiteX1316" fmla="*/ 4566694 w 5057910"/>
              <a:gd name="connsiteY1316" fmla="*/ 972228 h 1311522"/>
              <a:gd name="connsiteX1317" fmla="*/ 4556027 w 5057910"/>
              <a:gd name="connsiteY1317" fmla="*/ 975086 h 1311522"/>
              <a:gd name="connsiteX1318" fmla="*/ 4533166 w 5057910"/>
              <a:gd name="connsiteY1318" fmla="*/ 983087 h 1311522"/>
              <a:gd name="connsiteX1319" fmla="*/ 4504591 w 5057910"/>
              <a:gd name="connsiteY1319" fmla="*/ 985087 h 1311522"/>
              <a:gd name="connsiteX1320" fmla="*/ 4478588 w 5057910"/>
              <a:gd name="connsiteY1320" fmla="*/ 981277 h 1311522"/>
              <a:gd name="connsiteX1321" fmla="*/ 4473921 w 5057910"/>
              <a:gd name="connsiteY1321" fmla="*/ 987563 h 1311522"/>
              <a:gd name="connsiteX1322" fmla="*/ 4464396 w 5057910"/>
              <a:gd name="connsiteY1322" fmla="*/ 988992 h 1311522"/>
              <a:gd name="connsiteX1323" fmla="*/ 4449537 w 5057910"/>
              <a:gd name="connsiteY1323" fmla="*/ 998517 h 1311522"/>
              <a:gd name="connsiteX1324" fmla="*/ 4438964 w 5057910"/>
              <a:gd name="connsiteY1324" fmla="*/ 991850 h 1311522"/>
              <a:gd name="connsiteX1325" fmla="*/ 4435059 w 5057910"/>
              <a:gd name="connsiteY1325" fmla="*/ 1001946 h 1311522"/>
              <a:gd name="connsiteX1326" fmla="*/ 4424962 w 5057910"/>
              <a:gd name="connsiteY1326" fmla="*/ 1004232 h 1311522"/>
              <a:gd name="connsiteX1327" fmla="*/ 4500115 w 5057910"/>
              <a:gd name="connsiteY1327" fmla="*/ 1003089 h 1311522"/>
              <a:gd name="connsiteX1328" fmla="*/ 4485637 w 5057910"/>
              <a:gd name="connsiteY1328" fmla="*/ 1008137 h 1311522"/>
              <a:gd name="connsiteX1329" fmla="*/ 4508211 w 5057910"/>
              <a:gd name="connsiteY1329" fmla="*/ 1001946 h 1311522"/>
              <a:gd name="connsiteX1330" fmla="*/ 4531643 w 5057910"/>
              <a:gd name="connsiteY1330" fmla="*/ 997851 h 1311522"/>
              <a:gd name="connsiteX1331" fmla="*/ 4563265 w 5057910"/>
              <a:gd name="connsiteY1331" fmla="*/ 993564 h 1311522"/>
              <a:gd name="connsiteX1332" fmla="*/ 4591840 w 5057910"/>
              <a:gd name="connsiteY1332" fmla="*/ 996707 h 1311522"/>
              <a:gd name="connsiteX1333" fmla="*/ 4602699 w 5057910"/>
              <a:gd name="connsiteY1333" fmla="*/ 990040 h 1311522"/>
              <a:gd name="connsiteX1334" fmla="*/ 4635655 w 5057910"/>
              <a:gd name="connsiteY1334" fmla="*/ 988802 h 1311522"/>
              <a:gd name="connsiteX1335" fmla="*/ 4711855 w 5057910"/>
              <a:gd name="connsiteY1335" fmla="*/ 985563 h 1311522"/>
              <a:gd name="connsiteX1336" fmla="*/ 4682709 w 5057910"/>
              <a:gd name="connsiteY1336" fmla="*/ 996422 h 1311522"/>
              <a:gd name="connsiteX1337" fmla="*/ 4664516 w 5057910"/>
              <a:gd name="connsiteY1337" fmla="*/ 1001946 h 1311522"/>
              <a:gd name="connsiteX1338" fmla="*/ 4673279 w 5057910"/>
              <a:gd name="connsiteY1338" fmla="*/ 1015186 h 1311522"/>
              <a:gd name="connsiteX1339" fmla="*/ 4696425 w 5057910"/>
              <a:gd name="connsiteY1339" fmla="*/ 1012805 h 1311522"/>
              <a:gd name="connsiteX1340" fmla="*/ 4700330 w 5057910"/>
              <a:gd name="connsiteY1340" fmla="*/ 1022330 h 1311522"/>
              <a:gd name="connsiteX1341" fmla="*/ 4706998 w 5057910"/>
              <a:gd name="connsiteY1341" fmla="*/ 1017567 h 1311522"/>
              <a:gd name="connsiteX1342" fmla="*/ 4718142 w 5057910"/>
              <a:gd name="connsiteY1342" fmla="*/ 1024520 h 1311522"/>
              <a:gd name="connsiteX1343" fmla="*/ 4765767 w 5057910"/>
              <a:gd name="connsiteY1343" fmla="*/ 1026235 h 1311522"/>
              <a:gd name="connsiteX1344" fmla="*/ 4739954 w 5057910"/>
              <a:gd name="connsiteY1344" fmla="*/ 1028521 h 1311522"/>
              <a:gd name="connsiteX1345" fmla="*/ 4780436 w 5057910"/>
              <a:gd name="connsiteY1345" fmla="*/ 1040999 h 1311522"/>
              <a:gd name="connsiteX1346" fmla="*/ 4786817 w 5057910"/>
              <a:gd name="connsiteY1346" fmla="*/ 1076241 h 1311522"/>
              <a:gd name="connsiteX1347" fmla="*/ 4748717 w 5057910"/>
              <a:gd name="connsiteY1347" fmla="*/ 1095958 h 1311522"/>
              <a:gd name="connsiteX1348" fmla="*/ 4728239 w 5057910"/>
              <a:gd name="connsiteY1348" fmla="*/ 1093291 h 1311522"/>
              <a:gd name="connsiteX1349" fmla="*/ 4709189 w 5057910"/>
              <a:gd name="connsiteY1349" fmla="*/ 1098434 h 1311522"/>
              <a:gd name="connsiteX1350" fmla="*/ 4673184 w 5057910"/>
              <a:gd name="connsiteY1350" fmla="*/ 1102435 h 1311522"/>
              <a:gd name="connsiteX1351" fmla="*/ 4639846 w 5057910"/>
              <a:gd name="connsiteY1351" fmla="*/ 1106817 h 1311522"/>
              <a:gd name="connsiteX1352" fmla="*/ 4617177 w 5057910"/>
              <a:gd name="connsiteY1352" fmla="*/ 1111388 h 1311522"/>
              <a:gd name="connsiteX1353" fmla="*/ 4609652 w 5057910"/>
              <a:gd name="connsiteY1353" fmla="*/ 1118627 h 1311522"/>
              <a:gd name="connsiteX1354" fmla="*/ 4585268 w 5057910"/>
              <a:gd name="connsiteY1354" fmla="*/ 1117675 h 1311522"/>
              <a:gd name="connsiteX1355" fmla="*/ 4610414 w 5057910"/>
              <a:gd name="connsiteY1355" fmla="*/ 1131105 h 1311522"/>
              <a:gd name="connsiteX1356" fmla="*/ 4680899 w 5057910"/>
              <a:gd name="connsiteY1356" fmla="*/ 1120342 h 1311522"/>
              <a:gd name="connsiteX1357" fmla="*/ 4547549 w 5057910"/>
              <a:gd name="connsiteY1357" fmla="*/ 1146536 h 1311522"/>
              <a:gd name="connsiteX1358" fmla="*/ 4494495 w 5057910"/>
              <a:gd name="connsiteY1358" fmla="*/ 1147298 h 1311522"/>
              <a:gd name="connsiteX1359" fmla="*/ 4463539 w 5057910"/>
              <a:gd name="connsiteY1359" fmla="*/ 1156823 h 1311522"/>
              <a:gd name="connsiteX1360" fmla="*/ 4427248 w 5057910"/>
              <a:gd name="connsiteY1360" fmla="*/ 1157585 h 1311522"/>
              <a:gd name="connsiteX1361" fmla="*/ 4397530 w 5057910"/>
              <a:gd name="connsiteY1361" fmla="*/ 1157585 h 1311522"/>
              <a:gd name="connsiteX1362" fmla="*/ 4384481 w 5057910"/>
              <a:gd name="connsiteY1362" fmla="*/ 1162633 h 1311522"/>
              <a:gd name="connsiteX1363" fmla="*/ 4354382 w 5057910"/>
              <a:gd name="connsiteY1363" fmla="*/ 1168443 h 1311522"/>
              <a:gd name="connsiteX1364" fmla="*/ 4308281 w 5057910"/>
              <a:gd name="connsiteY1364" fmla="*/ 1168443 h 1311522"/>
              <a:gd name="connsiteX1365" fmla="*/ 4344762 w 5057910"/>
              <a:gd name="connsiteY1365" fmla="*/ 1181683 h 1311522"/>
              <a:gd name="connsiteX1366" fmla="*/ 4323807 w 5057910"/>
              <a:gd name="connsiteY1366" fmla="*/ 1191208 h 1311522"/>
              <a:gd name="connsiteX1367" fmla="*/ 4305710 w 5057910"/>
              <a:gd name="connsiteY1367" fmla="*/ 1204543 h 1311522"/>
              <a:gd name="connsiteX1368" fmla="*/ 4285326 w 5057910"/>
              <a:gd name="connsiteY1368" fmla="*/ 1199876 h 1311522"/>
              <a:gd name="connsiteX1369" fmla="*/ 4270943 w 5057910"/>
              <a:gd name="connsiteY1369" fmla="*/ 1195113 h 1311522"/>
              <a:gd name="connsiteX1370" fmla="*/ 4268562 w 5057910"/>
              <a:gd name="connsiteY1370" fmla="*/ 1205400 h 1311522"/>
              <a:gd name="connsiteX1371" fmla="*/ 4253036 w 5057910"/>
              <a:gd name="connsiteY1371" fmla="*/ 1210829 h 1311522"/>
              <a:gd name="connsiteX1372" fmla="*/ 4233415 w 5057910"/>
              <a:gd name="connsiteY1372" fmla="*/ 1205972 h 1311522"/>
              <a:gd name="connsiteX1373" fmla="*/ 4214365 w 5057910"/>
              <a:gd name="connsiteY1373" fmla="*/ 1207019 h 1311522"/>
              <a:gd name="connsiteX1374" fmla="*/ 4197410 w 5057910"/>
              <a:gd name="connsiteY1374" fmla="*/ 1203019 h 1311522"/>
              <a:gd name="connsiteX1375" fmla="*/ 4183408 w 5057910"/>
              <a:gd name="connsiteY1375" fmla="*/ 1205400 h 1311522"/>
              <a:gd name="connsiteX1376" fmla="*/ 4156738 w 5057910"/>
              <a:gd name="connsiteY1376" fmla="*/ 1188636 h 1311522"/>
              <a:gd name="connsiteX1377" fmla="*/ 4143784 w 5057910"/>
              <a:gd name="connsiteY1377" fmla="*/ 1193685 h 1311522"/>
              <a:gd name="connsiteX1378" fmla="*/ 4134259 w 5057910"/>
              <a:gd name="connsiteY1378" fmla="*/ 1191208 h 1311522"/>
              <a:gd name="connsiteX1379" fmla="*/ 4082443 w 5057910"/>
              <a:gd name="connsiteY1379" fmla="*/ 1195875 h 1311522"/>
              <a:gd name="connsiteX1380" fmla="*/ 4053868 w 5057910"/>
              <a:gd name="connsiteY1380" fmla="*/ 1200638 h 1311522"/>
              <a:gd name="connsiteX1381" fmla="*/ 4026817 w 5057910"/>
              <a:gd name="connsiteY1381" fmla="*/ 1198352 h 1311522"/>
              <a:gd name="connsiteX1382" fmla="*/ 3999576 w 5057910"/>
              <a:gd name="connsiteY1382" fmla="*/ 1205400 h 1311522"/>
              <a:gd name="connsiteX1383" fmla="*/ 3972429 w 5057910"/>
              <a:gd name="connsiteY1383" fmla="*/ 1201685 h 1311522"/>
              <a:gd name="connsiteX1384" fmla="*/ 3944807 w 5057910"/>
              <a:gd name="connsiteY1384" fmla="*/ 1200352 h 1311522"/>
              <a:gd name="connsiteX1385" fmla="*/ 3914803 w 5057910"/>
              <a:gd name="connsiteY1385" fmla="*/ 1198352 h 1311522"/>
              <a:gd name="connsiteX1386" fmla="*/ 3892896 w 5057910"/>
              <a:gd name="connsiteY1386" fmla="*/ 1201209 h 1311522"/>
              <a:gd name="connsiteX1387" fmla="*/ 3875275 w 5057910"/>
              <a:gd name="connsiteY1387" fmla="*/ 1202067 h 1311522"/>
              <a:gd name="connsiteX1388" fmla="*/ 3854510 w 5057910"/>
              <a:gd name="connsiteY1388" fmla="*/ 1200733 h 1311522"/>
              <a:gd name="connsiteX1389" fmla="*/ 3833936 w 5057910"/>
              <a:gd name="connsiteY1389" fmla="*/ 1204829 h 1311522"/>
              <a:gd name="connsiteX1390" fmla="*/ 3817648 w 5057910"/>
              <a:gd name="connsiteY1390" fmla="*/ 1207686 h 1311522"/>
              <a:gd name="connsiteX1391" fmla="*/ 3794312 w 5057910"/>
              <a:gd name="connsiteY1391" fmla="*/ 1217211 h 1311522"/>
              <a:gd name="connsiteX1392" fmla="*/ 3852510 w 5057910"/>
              <a:gd name="connsiteY1392" fmla="*/ 1217211 h 1311522"/>
              <a:gd name="connsiteX1393" fmla="*/ 3854986 w 5057910"/>
              <a:gd name="connsiteY1393" fmla="*/ 1221878 h 1311522"/>
              <a:gd name="connsiteX1394" fmla="*/ 3774214 w 5057910"/>
              <a:gd name="connsiteY1394" fmla="*/ 1225498 h 1311522"/>
              <a:gd name="connsiteX1395" fmla="*/ 3739067 w 5057910"/>
              <a:gd name="connsiteY1395" fmla="*/ 1231213 h 1311522"/>
              <a:gd name="connsiteX1396" fmla="*/ 3688108 w 5057910"/>
              <a:gd name="connsiteY1396" fmla="*/ 1226641 h 1311522"/>
              <a:gd name="connsiteX1397" fmla="*/ 3644198 w 5057910"/>
              <a:gd name="connsiteY1397" fmla="*/ 1229213 h 1311522"/>
              <a:gd name="connsiteX1398" fmla="*/ 3575904 w 5057910"/>
              <a:gd name="connsiteY1398" fmla="*/ 1230737 h 1311522"/>
              <a:gd name="connsiteX1399" fmla="*/ 3532184 w 5057910"/>
              <a:gd name="connsiteY1399" fmla="*/ 1223498 h 1311522"/>
              <a:gd name="connsiteX1400" fmla="*/ 3604574 w 5057910"/>
              <a:gd name="connsiteY1400" fmla="*/ 1224260 h 1311522"/>
              <a:gd name="connsiteX1401" fmla="*/ 3590572 w 5057910"/>
              <a:gd name="connsiteY1401" fmla="*/ 1217211 h 1311522"/>
              <a:gd name="connsiteX1402" fmla="*/ 3586667 w 5057910"/>
              <a:gd name="connsiteY1402" fmla="*/ 1216449 h 1311522"/>
              <a:gd name="connsiteX1403" fmla="*/ 3559711 w 5057910"/>
              <a:gd name="connsiteY1403" fmla="*/ 1216449 h 1311522"/>
              <a:gd name="connsiteX1404" fmla="*/ 3543900 w 5057910"/>
              <a:gd name="connsiteY1404" fmla="*/ 1211020 h 1311522"/>
              <a:gd name="connsiteX1405" fmla="*/ 3532279 w 5057910"/>
              <a:gd name="connsiteY1405" fmla="*/ 1213782 h 1311522"/>
              <a:gd name="connsiteX1406" fmla="*/ 3505800 w 5057910"/>
              <a:gd name="connsiteY1406" fmla="*/ 1213782 h 1311522"/>
              <a:gd name="connsiteX1407" fmla="*/ 3506419 w 5057910"/>
              <a:gd name="connsiteY1407" fmla="*/ 1214649 h 1311522"/>
              <a:gd name="connsiteX1408" fmla="*/ 3519802 w 5057910"/>
              <a:gd name="connsiteY1408" fmla="*/ 1216163 h 1311522"/>
              <a:gd name="connsiteX1409" fmla="*/ 3529327 w 5057910"/>
              <a:gd name="connsiteY1409" fmla="*/ 1226260 h 1311522"/>
              <a:gd name="connsiteX1410" fmla="*/ 3490369 w 5057910"/>
              <a:gd name="connsiteY1410" fmla="*/ 1227784 h 1311522"/>
              <a:gd name="connsiteX1411" fmla="*/ 3453127 w 5057910"/>
              <a:gd name="connsiteY1411" fmla="*/ 1228641 h 1311522"/>
              <a:gd name="connsiteX1412" fmla="*/ 3425885 w 5057910"/>
              <a:gd name="connsiteY1412" fmla="*/ 1229594 h 1311522"/>
              <a:gd name="connsiteX1413" fmla="*/ 3406073 w 5057910"/>
              <a:gd name="connsiteY1413" fmla="*/ 1228641 h 1311522"/>
              <a:gd name="connsiteX1414" fmla="*/ 3383880 w 5057910"/>
              <a:gd name="connsiteY1414" fmla="*/ 1227784 h 1311522"/>
              <a:gd name="connsiteX1415" fmla="*/ 3370640 w 5057910"/>
              <a:gd name="connsiteY1415" fmla="*/ 1233309 h 1311522"/>
              <a:gd name="connsiteX1416" fmla="*/ 3342827 w 5057910"/>
              <a:gd name="connsiteY1416" fmla="*/ 1226927 h 1311522"/>
              <a:gd name="connsiteX1417" fmla="*/ 3315109 w 5057910"/>
              <a:gd name="connsiteY1417" fmla="*/ 1228165 h 1311522"/>
              <a:gd name="connsiteX1418" fmla="*/ 3290916 w 5057910"/>
              <a:gd name="connsiteY1418" fmla="*/ 1232642 h 1311522"/>
              <a:gd name="connsiteX1419" fmla="*/ 3244624 w 5057910"/>
              <a:gd name="connsiteY1419" fmla="*/ 1230165 h 1311522"/>
              <a:gd name="connsiteX1420" fmla="*/ 3231480 w 5057910"/>
              <a:gd name="connsiteY1420" fmla="*/ 1225688 h 1311522"/>
              <a:gd name="connsiteX1421" fmla="*/ 3213859 w 5057910"/>
              <a:gd name="connsiteY1421" fmla="*/ 1227689 h 1311522"/>
              <a:gd name="connsiteX1422" fmla="*/ 3189094 w 5057910"/>
              <a:gd name="connsiteY1422" fmla="*/ 1221402 h 1311522"/>
              <a:gd name="connsiteX1423" fmla="*/ 3180902 w 5057910"/>
              <a:gd name="connsiteY1423" fmla="*/ 1232451 h 1311522"/>
              <a:gd name="connsiteX1424" fmla="*/ 3166710 w 5057910"/>
              <a:gd name="connsiteY1424" fmla="*/ 1226069 h 1311522"/>
              <a:gd name="connsiteX1425" fmla="*/ 3158042 w 5057910"/>
              <a:gd name="connsiteY1425" fmla="*/ 1221974 h 1311522"/>
              <a:gd name="connsiteX1426" fmla="*/ 3138992 w 5057910"/>
              <a:gd name="connsiteY1426" fmla="*/ 1224545 h 1311522"/>
              <a:gd name="connsiteX1427" fmla="*/ 3122704 w 5057910"/>
              <a:gd name="connsiteY1427" fmla="*/ 1224545 h 1311522"/>
              <a:gd name="connsiteX1428" fmla="*/ 3088033 w 5057910"/>
              <a:gd name="connsiteY1428" fmla="*/ 1225974 h 1311522"/>
              <a:gd name="connsiteX1429" fmla="*/ 3077937 w 5057910"/>
              <a:gd name="connsiteY1429" fmla="*/ 1220545 h 1311522"/>
              <a:gd name="connsiteX1430" fmla="*/ 3053077 w 5057910"/>
              <a:gd name="connsiteY1430" fmla="*/ 1223307 h 1311522"/>
              <a:gd name="connsiteX1431" fmla="*/ 3038313 w 5057910"/>
              <a:gd name="connsiteY1431" fmla="*/ 1221497 h 1311522"/>
              <a:gd name="connsiteX1432" fmla="*/ 3039837 w 5057910"/>
              <a:gd name="connsiteY1432" fmla="*/ 1233785 h 1311522"/>
              <a:gd name="connsiteX1433" fmla="*/ 3026597 w 5057910"/>
              <a:gd name="connsiteY1433" fmla="*/ 1236833 h 1311522"/>
              <a:gd name="connsiteX1434" fmla="*/ 3030502 w 5057910"/>
              <a:gd name="connsiteY1434" fmla="*/ 1232165 h 1311522"/>
              <a:gd name="connsiteX1435" fmla="*/ 2984592 w 5057910"/>
              <a:gd name="connsiteY1435" fmla="*/ 1227498 h 1311522"/>
              <a:gd name="connsiteX1436" fmla="*/ 2996308 w 5057910"/>
              <a:gd name="connsiteY1436" fmla="*/ 1220545 h 1311522"/>
              <a:gd name="connsiteX1437" fmla="*/ 2964399 w 5057910"/>
              <a:gd name="connsiteY1437" fmla="*/ 1219783 h 1311522"/>
              <a:gd name="connsiteX1438" fmla="*/ 2954302 w 5057910"/>
              <a:gd name="connsiteY1438" fmla="*/ 1224450 h 1311522"/>
              <a:gd name="connsiteX1439" fmla="*/ 2929918 w 5057910"/>
              <a:gd name="connsiteY1439" fmla="*/ 1221974 h 1311522"/>
              <a:gd name="connsiteX1440" fmla="*/ 2992402 w 5057910"/>
              <a:gd name="connsiteY1440" fmla="*/ 1243881 h 1311522"/>
              <a:gd name="connsiteX1441" fmla="*/ 2992402 w 5057910"/>
              <a:gd name="connsiteY1441" fmla="*/ 1246167 h 1311522"/>
              <a:gd name="connsiteX1442" fmla="*/ 2942301 w 5057910"/>
              <a:gd name="connsiteY1442" fmla="*/ 1241024 h 1311522"/>
              <a:gd name="connsiteX1443" fmla="*/ 2922394 w 5057910"/>
              <a:gd name="connsiteY1443" fmla="*/ 1230642 h 1311522"/>
              <a:gd name="connsiteX1444" fmla="*/ 2920870 w 5057910"/>
              <a:gd name="connsiteY1444" fmla="*/ 1223688 h 1311522"/>
              <a:gd name="connsiteX1445" fmla="*/ 2882770 w 5057910"/>
              <a:gd name="connsiteY1445" fmla="*/ 1226831 h 1311522"/>
              <a:gd name="connsiteX1446" fmla="*/ 2861529 w 5057910"/>
              <a:gd name="connsiteY1446" fmla="*/ 1223498 h 1311522"/>
              <a:gd name="connsiteX1447" fmla="*/ 2846479 w 5057910"/>
              <a:gd name="connsiteY1447" fmla="*/ 1220545 h 1311522"/>
              <a:gd name="connsiteX1448" fmla="*/ 2838574 w 5057910"/>
              <a:gd name="connsiteY1448" fmla="*/ 1223974 h 1311522"/>
              <a:gd name="connsiteX1449" fmla="*/ 2815428 w 5057910"/>
              <a:gd name="connsiteY1449" fmla="*/ 1227498 h 1311522"/>
              <a:gd name="connsiteX1450" fmla="*/ 2799807 w 5057910"/>
              <a:gd name="connsiteY1450" fmla="*/ 1228355 h 1311522"/>
              <a:gd name="connsiteX1451" fmla="*/ 2776566 w 5057910"/>
              <a:gd name="connsiteY1451" fmla="*/ 1223974 h 1311522"/>
              <a:gd name="connsiteX1452" fmla="*/ 2727988 w 5057910"/>
              <a:gd name="connsiteY1452" fmla="*/ 1226736 h 1311522"/>
              <a:gd name="connsiteX1453" fmla="*/ 2669695 w 5057910"/>
              <a:gd name="connsiteY1453" fmla="*/ 1229308 h 1311522"/>
              <a:gd name="connsiteX1454" fmla="*/ 2650645 w 5057910"/>
              <a:gd name="connsiteY1454" fmla="*/ 1232165 h 1311522"/>
              <a:gd name="connsiteX1455" fmla="*/ 2620165 w 5057910"/>
              <a:gd name="connsiteY1455" fmla="*/ 1232165 h 1311522"/>
              <a:gd name="connsiteX1456" fmla="*/ 2577493 w 5057910"/>
              <a:gd name="connsiteY1456" fmla="*/ 1233880 h 1311522"/>
              <a:gd name="connsiteX1457" fmla="*/ 2544822 w 5057910"/>
              <a:gd name="connsiteY1457" fmla="*/ 1235404 h 1311522"/>
              <a:gd name="connsiteX1458" fmla="*/ 2530059 w 5057910"/>
              <a:gd name="connsiteY1458" fmla="*/ 1232261 h 1311522"/>
              <a:gd name="connsiteX1459" fmla="*/ 2498150 w 5057910"/>
              <a:gd name="connsiteY1459" fmla="*/ 1237785 h 1311522"/>
              <a:gd name="connsiteX1460" fmla="*/ 2478338 w 5057910"/>
              <a:gd name="connsiteY1460" fmla="*/ 1237785 h 1311522"/>
              <a:gd name="connsiteX1461" fmla="*/ 2437476 w 5057910"/>
              <a:gd name="connsiteY1461" fmla="*/ 1241976 h 1311522"/>
              <a:gd name="connsiteX1462" fmla="*/ 2398614 w 5057910"/>
              <a:gd name="connsiteY1462" fmla="*/ 1240833 h 1311522"/>
              <a:gd name="connsiteX1463" fmla="*/ 2370610 w 5057910"/>
              <a:gd name="connsiteY1463" fmla="*/ 1244357 h 1311522"/>
              <a:gd name="connsiteX1464" fmla="*/ 2361847 w 5057910"/>
              <a:gd name="connsiteY1464" fmla="*/ 1241024 h 1311522"/>
              <a:gd name="connsiteX1465" fmla="*/ 2338416 w 5057910"/>
              <a:gd name="connsiteY1465" fmla="*/ 1241690 h 1311522"/>
              <a:gd name="connsiteX1466" fmla="*/ 2303078 w 5057910"/>
              <a:gd name="connsiteY1466" fmla="*/ 1247215 h 1311522"/>
              <a:gd name="connsiteX1467" fmla="*/ 2213257 w 5057910"/>
              <a:gd name="connsiteY1467" fmla="*/ 1254454 h 1311522"/>
              <a:gd name="connsiteX1468" fmla="*/ 2115340 w 5057910"/>
              <a:gd name="connsiteY1468" fmla="*/ 1261217 h 1311522"/>
              <a:gd name="connsiteX1469" fmla="*/ 1735293 w 5057910"/>
              <a:gd name="connsiteY1469" fmla="*/ 1280267 h 1311522"/>
              <a:gd name="connsiteX1470" fmla="*/ 1551270 w 5057910"/>
              <a:gd name="connsiteY1470" fmla="*/ 1285410 h 1311522"/>
              <a:gd name="connsiteX1471" fmla="*/ 1370295 w 5057910"/>
              <a:gd name="connsiteY1471" fmla="*/ 1289506 h 1311522"/>
              <a:gd name="connsiteX1472" fmla="*/ 1256566 w 5057910"/>
              <a:gd name="connsiteY1472" fmla="*/ 1288649 h 1311522"/>
              <a:gd name="connsiteX1473" fmla="*/ 1211513 w 5057910"/>
              <a:gd name="connsiteY1473" fmla="*/ 1293316 h 1311522"/>
              <a:gd name="connsiteX1474" fmla="*/ 1174461 w 5057910"/>
              <a:gd name="connsiteY1474" fmla="*/ 1290459 h 1311522"/>
              <a:gd name="connsiteX1475" fmla="*/ 1059113 w 5057910"/>
              <a:gd name="connsiteY1475" fmla="*/ 1290459 h 1311522"/>
              <a:gd name="connsiteX1476" fmla="*/ 1042730 w 5057910"/>
              <a:gd name="connsiteY1476" fmla="*/ 1290459 h 1311522"/>
              <a:gd name="connsiteX1477" fmla="*/ 1025776 w 5057910"/>
              <a:gd name="connsiteY1477" fmla="*/ 1288744 h 1311522"/>
              <a:gd name="connsiteX1478" fmla="*/ 1010059 w 5057910"/>
              <a:gd name="connsiteY1478" fmla="*/ 1285886 h 1311522"/>
              <a:gd name="connsiteX1479" fmla="*/ 1001201 w 5057910"/>
              <a:gd name="connsiteY1479" fmla="*/ 1288458 h 1311522"/>
              <a:gd name="connsiteX1480" fmla="*/ 964149 w 5057910"/>
              <a:gd name="connsiteY1480" fmla="*/ 1291316 h 1311522"/>
              <a:gd name="connsiteX1481" fmla="*/ 947289 w 5057910"/>
              <a:gd name="connsiteY1481" fmla="*/ 1291316 h 1311522"/>
              <a:gd name="connsiteX1482" fmla="*/ 951766 w 5057910"/>
              <a:gd name="connsiteY1482" fmla="*/ 1298650 h 1311522"/>
              <a:gd name="connsiteX1483" fmla="*/ 927001 w 5057910"/>
              <a:gd name="connsiteY1483" fmla="*/ 1294364 h 1311522"/>
              <a:gd name="connsiteX1484" fmla="*/ 913095 w 5057910"/>
              <a:gd name="connsiteY1484" fmla="*/ 1292840 h 1311522"/>
              <a:gd name="connsiteX1485" fmla="*/ 893378 w 5057910"/>
              <a:gd name="connsiteY1485" fmla="*/ 1284648 h 1311522"/>
              <a:gd name="connsiteX1486" fmla="*/ 874804 w 5057910"/>
              <a:gd name="connsiteY1486" fmla="*/ 1282743 h 1311522"/>
              <a:gd name="connsiteX1487" fmla="*/ 854135 w 5057910"/>
              <a:gd name="connsiteY1487" fmla="*/ 1290459 h 1311522"/>
              <a:gd name="connsiteX1488" fmla="*/ 821083 w 5057910"/>
              <a:gd name="connsiteY1488" fmla="*/ 1287029 h 1311522"/>
              <a:gd name="connsiteX1489" fmla="*/ 808320 w 5057910"/>
              <a:gd name="connsiteY1489" fmla="*/ 1280648 h 1311522"/>
              <a:gd name="connsiteX1490" fmla="*/ 785364 w 5057910"/>
              <a:gd name="connsiteY1490" fmla="*/ 1283124 h 1311522"/>
              <a:gd name="connsiteX1491" fmla="*/ 755742 w 5057910"/>
              <a:gd name="connsiteY1491" fmla="*/ 1282362 h 1311522"/>
              <a:gd name="connsiteX1492" fmla="*/ 738311 w 5057910"/>
              <a:gd name="connsiteY1492" fmla="*/ 1278743 h 1311522"/>
              <a:gd name="connsiteX1493" fmla="*/ 723738 w 5057910"/>
              <a:gd name="connsiteY1493" fmla="*/ 1270646 h 1311522"/>
              <a:gd name="connsiteX1494" fmla="*/ 705640 w 5057910"/>
              <a:gd name="connsiteY1494" fmla="*/ 1270170 h 1311522"/>
              <a:gd name="connsiteX1495" fmla="*/ 674874 w 5057910"/>
              <a:gd name="connsiteY1495" fmla="*/ 1268360 h 1311522"/>
              <a:gd name="connsiteX1496" fmla="*/ 653919 w 5057910"/>
              <a:gd name="connsiteY1496" fmla="*/ 1268360 h 1311522"/>
              <a:gd name="connsiteX1497" fmla="*/ 623154 w 5057910"/>
              <a:gd name="connsiteY1497" fmla="*/ 1263788 h 1311522"/>
              <a:gd name="connsiteX1498" fmla="*/ 597246 w 5057910"/>
              <a:gd name="connsiteY1498" fmla="*/ 1259883 h 1311522"/>
              <a:gd name="connsiteX1499" fmla="*/ 579243 w 5057910"/>
              <a:gd name="connsiteY1499" fmla="*/ 1259883 h 1311522"/>
              <a:gd name="connsiteX1500" fmla="*/ 586197 w 5057910"/>
              <a:gd name="connsiteY1500" fmla="*/ 1255216 h 1311522"/>
              <a:gd name="connsiteX1501" fmla="*/ 574576 w 5057910"/>
              <a:gd name="connsiteY1501" fmla="*/ 1256740 h 1311522"/>
              <a:gd name="connsiteX1502" fmla="*/ 561051 w 5057910"/>
              <a:gd name="connsiteY1502" fmla="*/ 1255026 h 1311522"/>
              <a:gd name="connsiteX1503" fmla="*/ 526094 w 5057910"/>
              <a:gd name="connsiteY1503" fmla="*/ 1243405 h 1311522"/>
              <a:gd name="connsiteX1504" fmla="*/ 459419 w 5057910"/>
              <a:gd name="connsiteY1504" fmla="*/ 1240167 h 1311522"/>
              <a:gd name="connsiteX1505" fmla="*/ 410937 w 5057910"/>
              <a:gd name="connsiteY1505" fmla="*/ 1219211 h 1311522"/>
              <a:gd name="connsiteX1506" fmla="*/ 380266 w 5057910"/>
              <a:gd name="connsiteY1506" fmla="*/ 1219211 h 1311522"/>
              <a:gd name="connsiteX1507" fmla="*/ 347595 w 5057910"/>
              <a:gd name="connsiteY1507" fmla="*/ 1219211 h 1311522"/>
              <a:gd name="connsiteX1508" fmla="*/ 315877 w 5057910"/>
              <a:gd name="connsiteY1508" fmla="*/ 1220069 h 1311522"/>
              <a:gd name="connsiteX1509" fmla="*/ 301590 w 5057910"/>
              <a:gd name="connsiteY1509" fmla="*/ 1219021 h 1311522"/>
              <a:gd name="connsiteX1510" fmla="*/ 311781 w 5057910"/>
              <a:gd name="connsiteY1510" fmla="*/ 1205400 h 1311522"/>
              <a:gd name="connsiteX1511" fmla="*/ 290255 w 5057910"/>
              <a:gd name="connsiteY1511" fmla="*/ 1192065 h 1311522"/>
              <a:gd name="connsiteX1512" fmla="*/ 279968 w 5057910"/>
              <a:gd name="connsiteY1512" fmla="*/ 1160728 h 1311522"/>
              <a:gd name="connsiteX1513" fmla="*/ 316544 w 5057910"/>
              <a:gd name="connsiteY1513" fmla="*/ 1157680 h 1311522"/>
              <a:gd name="connsiteX1514" fmla="*/ 337308 w 5057910"/>
              <a:gd name="connsiteY1514" fmla="*/ 1151775 h 1311522"/>
              <a:gd name="connsiteX1515" fmla="*/ 334356 w 5057910"/>
              <a:gd name="connsiteY1515" fmla="*/ 1136725 h 1311522"/>
              <a:gd name="connsiteX1516" fmla="*/ 338261 w 5057910"/>
              <a:gd name="connsiteY1516" fmla="*/ 1136725 h 1311522"/>
              <a:gd name="connsiteX1517" fmla="*/ 316925 w 5057910"/>
              <a:gd name="connsiteY1517" fmla="*/ 1117675 h 1311522"/>
              <a:gd name="connsiteX1518" fmla="*/ 327879 w 5057910"/>
              <a:gd name="connsiteY1518" fmla="*/ 1110627 h 1311522"/>
              <a:gd name="connsiteX1519" fmla="*/ 310638 w 5057910"/>
              <a:gd name="connsiteY1519" fmla="*/ 1099768 h 1311522"/>
              <a:gd name="connsiteX1520" fmla="*/ 341023 w 5057910"/>
              <a:gd name="connsiteY1520" fmla="*/ 1072050 h 1311522"/>
              <a:gd name="connsiteX1521" fmla="*/ 297875 w 5057910"/>
              <a:gd name="connsiteY1521" fmla="*/ 1063763 h 1311522"/>
              <a:gd name="connsiteX1522" fmla="*/ 333594 w 5057910"/>
              <a:gd name="connsiteY1522" fmla="*/ 1063763 h 1311522"/>
              <a:gd name="connsiteX1523" fmla="*/ 366645 w 5057910"/>
              <a:gd name="connsiteY1523" fmla="*/ 1055572 h 1311522"/>
              <a:gd name="connsiteX1524" fmla="*/ 395887 w 5057910"/>
              <a:gd name="connsiteY1524" fmla="*/ 1048428 h 1311522"/>
              <a:gd name="connsiteX1525" fmla="*/ 410175 w 5057910"/>
              <a:gd name="connsiteY1525" fmla="*/ 1041951 h 1311522"/>
              <a:gd name="connsiteX1526" fmla="*/ 373408 w 5057910"/>
              <a:gd name="connsiteY1526" fmla="*/ 1003184 h 1311522"/>
              <a:gd name="connsiteX1527" fmla="*/ 347595 w 5057910"/>
              <a:gd name="connsiteY1527" fmla="*/ 986611 h 1311522"/>
              <a:gd name="connsiteX1528" fmla="*/ 307305 w 5057910"/>
              <a:gd name="connsiteY1528" fmla="*/ 978705 h 1311522"/>
              <a:gd name="connsiteX1529" fmla="*/ 331212 w 5057910"/>
              <a:gd name="connsiteY1529" fmla="*/ 979848 h 1311522"/>
              <a:gd name="connsiteX1530" fmla="*/ 345214 w 5057910"/>
              <a:gd name="connsiteY1530" fmla="*/ 968799 h 1311522"/>
              <a:gd name="connsiteX1531" fmla="*/ 330736 w 5057910"/>
              <a:gd name="connsiteY1531" fmla="*/ 956798 h 1311522"/>
              <a:gd name="connsiteX1532" fmla="*/ 309114 w 5057910"/>
              <a:gd name="connsiteY1532" fmla="*/ 955750 h 1311522"/>
              <a:gd name="connsiteX1533" fmla="*/ 286159 w 5057910"/>
              <a:gd name="connsiteY1533" fmla="*/ 948130 h 1311522"/>
              <a:gd name="connsiteX1534" fmla="*/ 274634 w 5057910"/>
              <a:gd name="connsiteY1534" fmla="*/ 945939 h 1311522"/>
              <a:gd name="connsiteX1535" fmla="*/ 259013 w 5057910"/>
              <a:gd name="connsiteY1535" fmla="*/ 944987 h 1311522"/>
              <a:gd name="connsiteX1536" fmla="*/ 163763 w 5057910"/>
              <a:gd name="connsiteY1536" fmla="*/ 937938 h 1311522"/>
              <a:gd name="connsiteX1537" fmla="*/ 142332 w 5057910"/>
              <a:gd name="connsiteY1537" fmla="*/ 941653 h 1311522"/>
              <a:gd name="connsiteX1538" fmla="*/ 145475 w 5057910"/>
              <a:gd name="connsiteY1538" fmla="*/ 946320 h 1311522"/>
              <a:gd name="connsiteX1539" fmla="*/ 132997 w 5057910"/>
              <a:gd name="connsiteY1539" fmla="*/ 940034 h 1311522"/>
              <a:gd name="connsiteX1540" fmla="*/ 121091 w 5057910"/>
              <a:gd name="connsiteY1540" fmla="*/ 947749 h 1311522"/>
              <a:gd name="connsiteX1541" fmla="*/ 108899 w 5057910"/>
              <a:gd name="connsiteY1541" fmla="*/ 939272 h 1311522"/>
              <a:gd name="connsiteX1542" fmla="*/ 154047 w 5057910"/>
              <a:gd name="connsiteY1542" fmla="*/ 923746 h 1311522"/>
              <a:gd name="connsiteX1543" fmla="*/ 126234 w 5057910"/>
              <a:gd name="connsiteY1543" fmla="*/ 922793 h 1311522"/>
              <a:gd name="connsiteX1544" fmla="*/ 84420 w 5057910"/>
              <a:gd name="connsiteY1544" fmla="*/ 918412 h 1311522"/>
              <a:gd name="connsiteX1545" fmla="*/ 57654 w 5057910"/>
              <a:gd name="connsiteY1545" fmla="*/ 911268 h 1311522"/>
              <a:gd name="connsiteX1546" fmla="*/ 40033 w 5057910"/>
              <a:gd name="connsiteY1546" fmla="*/ 916983 h 1311522"/>
              <a:gd name="connsiteX1547" fmla="*/ 25841 w 5057910"/>
              <a:gd name="connsiteY1547" fmla="*/ 916983 h 1311522"/>
              <a:gd name="connsiteX1548" fmla="*/ 10982 w 5057910"/>
              <a:gd name="connsiteY1548" fmla="*/ 920507 h 1311522"/>
              <a:gd name="connsiteX1549" fmla="*/ 10029 w 5057910"/>
              <a:gd name="connsiteY1549" fmla="*/ 907268 h 1311522"/>
              <a:gd name="connsiteX1550" fmla="*/ 24984 w 5057910"/>
              <a:gd name="connsiteY1550" fmla="*/ 904982 h 1311522"/>
              <a:gd name="connsiteX1551" fmla="*/ 79752 w 5057910"/>
              <a:gd name="connsiteY1551" fmla="*/ 889075 h 1311522"/>
              <a:gd name="connsiteX1552" fmla="*/ 70227 w 5057910"/>
              <a:gd name="connsiteY1552" fmla="*/ 879550 h 1311522"/>
              <a:gd name="connsiteX1553" fmla="*/ 30699 w 5057910"/>
              <a:gd name="connsiteY1553" fmla="*/ 888027 h 1311522"/>
              <a:gd name="connsiteX1554" fmla="*/ 26793 w 5057910"/>
              <a:gd name="connsiteY1554" fmla="*/ 885455 h 1311522"/>
              <a:gd name="connsiteX1555" fmla="*/ 53749 w 5057910"/>
              <a:gd name="connsiteY1555" fmla="*/ 874311 h 1311522"/>
              <a:gd name="connsiteX1556" fmla="*/ 74418 w 5057910"/>
              <a:gd name="connsiteY1556" fmla="*/ 865453 h 1311522"/>
              <a:gd name="connsiteX1557" fmla="*/ 41938 w 5057910"/>
              <a:gd name="connsiteY1557" fmla="*/ 867644 h 1311522"/>
              <a:gd name="connsiteX1558" fmla="*/ 71466 w 5057910"/>
              <a:gd name="connsiteY1558" fmla="*/ 856595 h 1311522"/>
              <a:gd name="connsiteX1559" fmla="*/ 61179 w 5057910"/>
              <a:gd name="connsiteY1559" fmla="*/ 854404 h 1311522"/>
              <a:gd name="connsiteX1560" fmla="*/ 87753 w 5057910"/>
              <a:gd name="connsiteY1560" fmla="*/ 847260 h 1311522"/>
              <a:gd name="connsiteX1561" fmla="*/ 123091 w 5057910"/>
              <a:gd name="connsiteY1561" fmla="*/ 840402 h 1311522"/>
              <a:gd name="connsiteX1562" fmla="*/ 28698 w 5057910"/>
              <a:gd name="connsiteY1562" fmla="*/ 853642 h 1311522"/>
              <a:gd name="connsiteX1563" fmla="*/ 36795 w 5057910"/>
              <a:gd name="connsiteY1563" fmla="*/ 844117 h 1311522"/>
              <a:gd name="connsiteX1564" fmla="*/ 95088 w 5057910"/>
              <a:gd name="connsiteY1564" fmla="*/ 830877 h 1311522"/>
              <a:gd name="connsiteX1565" fmla="*/ 55940 w 5057910"/>
              <a:gd name="connsiteY1565" fmla="*/ 826401 h 1311522"/>
              <a:gd name="connsiteX1566" fmla="*/ 76323 w 5057910"/>
              <a:gd name="connsiteY1566" fmla="*/ 810303 h 1311522"/>
              <a:gd name="connsiteX1567" fmla="*/ 96135 w 5057910"/>
              <a:gd name="connsiteY1567" fmla="*/ 803255 h 1311522"/>
              <a:gd name="connsiteX1568" fmla="*/ 108137 w 5057910"/>
              <a:gd name="connsiteY1568" fmla="*/ 785443 h 1311522"/>
              <a:gd name="connsiteX1569" fmla="*/ 151857 w 5057910"/>
              <a:gd name="connsiteY1569" fmla="*/ 760487 h 1311522"/>
              <a:gd name="connsiteX1570" fmla="*/ 164906 w 5057910"/>
              <a:gd name="connsiteY1570" fmla="*/ 748867 h 1311522"/>
              <a:gd name="connsiteX1571" fmla="*/ 172716 w 5057910"/>
              <a:gd name="connsiteY1571" fmla="*/ 732484 h 1311522"/>
              <a:gd name="connsiteX1572" fmla="*/ 192909 w 5057910"/>
              <a:gd name="connsiteY1572" fmla="*/ 727817 h 1311522"/>
              <a:gd name="connsiteX1573" fmla="*/ 198243 w 5057910"/>
              <a:gd name="connsiteY1573" fmla="*/ 715434 h 1311522"/>
              <a:gd name="connsiteX1574" fmla="*/ 192338 w 5057910"/>
              <a:gd name="connsiteY1574" fmla="*/ 715434 h 1311522"/>
              <a:gd name="connsiteX1575" fmla="*/ 197100 w 5057910"/>
              <a:gd name="connsiteY1575" fmla="*/ 695717 h 1311522"/>
              <a:gd name="connsiteX1576" fmla="*/ 263775 w 5057910"/>
              <a:gd name="connsiteY1576" fmla="*/ 681335 h 1311522"/>
              <a:gd name="connsiteX1577" fmla="*/ 232819 w 5057910"/>
              <a:gd name="connsiteY1577" fmla="*/ 678953 h 1311522"/>
              <a:gd name="connsiteX1578" fmla="*/ 225009 w 5057910"/>
              <a:gd name="connsiteY1578" fmla="*/ 675429 h 1311522"/>
              <a:gd name="connsiteX1579" fmla="*/ 248821 w 5057910"/>
              <a:gd name="connsiteY1579" fmla="*/ 671429 h 1311522"/>
              <a:gd name="connsiteX1580" fmla="*/ 288731 w 5057910"/>
              <a:gd name="connsiteY1580" fmla="*/ 664476 h 1311522"/>
              <a:gd name="connsiteX1581" fmla="*/ 247678 w 5057910"/>
              <a:gd name="connsiteY1581" fmla="*/ 656760 h 1311522"/>
              <a:gd name="connsiteX1582" fmla="*/ 194719 w 5057910"/>
              <a:gd name="connsiteY1582" fmla="*/ 665714 h 1311522"/>
              <a:gd name="connsiteX1583" fmla="*/ 157191 w 5057910"/>
              <a:gd name="connsiteY1583" fmla="*/ 671048 h 1311522"/>
              <a:gd name="connsiteX1584" fmla="*/ 160143 w 5057910"/>
              <a:gd name="connsiteY1584" fmla="*/ 665714 h 1311522"/>
              <a:gd name="connsiteX1585" fmla="*/ 280539 w 5057910"/>
              <a:gd name="connsiteY1585" fmla="*/ 653045 h 1311522"/>
              <a:gd name="connsiteX1586" fmla="*/ 296637 w 5057910"/>
              <a:gd name="connsiteY1586" fmla="*/ 628661 h 1311522"/>
              <a:gd name="connsiteX1587" fmla="*/ 304923 w 5057910"/>
              <a:gd name="connsiteY1587" fmla="*/ 624470 h 1311522"/>
              <a:gd name="connsiteX1588" fmla="*/ 294827 w 5057910"/>
              <a:gd name="connsiteY1588" fmla="*/ 611993 h 1311522"/>
              <a:gd name="connsiteX1589" fmla="*/ 304923 w 5057910"/>
              <a:gd name="connsiteY1589" fmla="*/ 604182 h 1311522"/>
              <a:gd name="connsiteX1590" fmla="*/ 332070 w 5057910"/>
              <a:gd name="connsiteY1590" fmla="*/ 602563 h 1311522"/>
              <a:gd name="connsiteX1591" fmla="*/ 364740 w 5057910"/>
              <a:gd name="connsiteY1591" fmla="*/ 602563 h 1311522"/>
              <a:gd name="connsiteX1592" fmla="*/ 379885 w 5057910"/>
              <a:gd name="connsiteY1592" fmla="*/ 600753 h 1311522"/>
              <a:gd name="connsiteX1593" fmla="*/ 389982 w 5057910"/>
              <a:gd name="connsiteY1593" fmla="*/ 597801 h 1311522"/>
              <a:gd name="connsiteX1594" fmla="*/ 412556 w 5057910"/>
              <a:gd name="connsiteY1594" fmla="*/ 586751 h 1311522"/>
              <a:gd name="connsiteX1595" fmla="*/ 434273 w 5057910"/>
              <a:gd name="connsiteY1595" fmla="*/ 585989 h 1311522"/>
              <a:gd name="connsiteX1596" fmla="*/ 416556 w 5057910"/>
              <a:gd name="connsiteY1596" fmla="*/ 577512 h 1311522"/>
              <a:gd name="connsiteX1597" fmla="*/ 381695 w 5057910"/>
              <a:gd name="connsiteY1597" fmla="*/ 577512 h 1311522"/>
              <a:gd name="connsiteX1598" fmla="*/ 389124 w 5057910"/>
              <a:gd name="connsiteY1598" fmla="*/ 572940 h 1311522"/>
              <a:gd name="connsiteX1599" fmla="*/ 420176 w 5057910"/>
              <a:gd name="connsiteY1599" fmla="*/ 559510 h 1311522"/>
              <a:gd name="connsiteX1600" fmla="*/ 441512 w 5057910"/>
              <a:gd name="connsiteY1600" fmla="*/ 544079 h 1311522"/>
              <a:gd name="connsiteX1601" fmla="*/ 413794 w 5057910"/>
              <a:gd name="connsiteY1601" fmla="*/ 537602 h 1311522"/>
              <a:gd name="connsiteX1602" fmla="*/ 371027 w 5057910"/>
              <a:gd name="connsiteY1602" fmla="*/ 543317 h 1311522"/>
              <a:gd name="connsiteX1603" fmla="*/ 383886 w 5057910"/>
              <a:gd name="connsiteY1603" fmla="*/ 534554 h 1311522"/>
              <a:gd name="connsiteX1604" fmla="*/ 441036 w 5057910"/>
              <a:gd name="connsiteY1604" fmla="*/ 520553 h 1311522"/>
              <a:gd name="connsiteX1605" fmla="*/ 469611 w 5057910"/>
              <a:gd name="connsiteY1605" fmla="*/ 517124 h 1311522"/>
              <a:gd name="connsiteX1606" fmla="*/ 484089 w 5057910"/>
              <a:gd name="connsiteY1606" fmla="*/ 506551 h 1311522"/>
              <a:gd name="connsiteX1607" fmla="*/ 481707 w 5057910"/>
              <a:gd name="connsiteY1607" fmla="*/ 498836 h 1311522"/>
              <a:gd name="connsiteX1608" fmla="*/ 497614 w 5057910"/>
              <a:gd name="connsiteY1608" fmla="*/ 496550 h 1311522"/>
              <a:gd name="connsiteX1609" fmla="*/ 499205 w 5057910"/>
              <a:gd name="connsiteY1609" fmla="*/ 497093 h 1311522"/>
              <a:gd name="connsiteX1610" fmla="*/ 513616 w 5057910"/>
              <a:gd name="connsiteY1610" fmla="*/ 488644 h 1311522"/>
              <a:gd name="connsiteX1611" fmla="*/ 538762 w 5057910"/>
              <a:gd name="connsiteY1611" fmla="*/ 489501 h 1311522"/>
              <a:gd name="connsiteX1612" fmla="*/ 548287 w 5057910"/>
              <a:gd name="connsiteY1612" fmla="*/ 483215 h 1311522"/>
              <a:gd name="connsiteX1613" fmla="*/ 556002 w 5057910"/>
              <a:gd name="connsiteY1613" fmla="*/ 484453 h 1311522"/>
              <a:gd name="connsiteX1614" fmla="*/ 564194 w 5057910"/>
              <a:gd name="connsiteY1614" fmla="*/ 479214 h 1311522"/>
              <a:gd name="connsiteX1615" fmla="*/ 508187 w 5057910"/>
              <a:gd name="connsiteY1615" fmla="*/ 477309 h 1311522"/>
              <a:gd name="connsiteX1616" fmla="*/ 444655 w 5057910"/>
              <a:gd name="connsiteY1616" fmla="*/ 500741 h 1311522"/>
              <a:gd name="connsiteX1617" fmla="*/ 398268 w 5057910"/>
              <a:gd name="connsiteY1617" fmla="*/ 512837 h 1311522"/>
              <a:gd name="connsiteX1618" fmla="*/ 395792 w 5057910"/>
              <a:gd name="connsiteY1618" fmla="*/ 508361 h 1311522"/>
              <a:gd name="connsiteX1619" fmla="*/ 459705 w 5057910"/>
              <a:gd name="connsiteY1619" fmla="*/ 479786 h 1311522"/>
              <a:gd name="connsiteX1620" fmla="*/ 475992 w 5057910"/>
              <a:gd name="connsiteY1620" fmla="*/ 471975 h 1311522"/>
              <a:gd name="connsiteX1621" fmla="*/ 461991 w 5057910"/>
              <a:gd name="connsiteY1621" fmla="*/ 452925 h 1311522"/>
              <a:gd name="connsiteX1622" fmla="*/ 400650 w 5057910"/>
              <a:gd name="connsiteY1622" fmla="*/ 460736 h 1311522"/>
              <a:gd name="connsiteX1623" fmla="*/ 373122 w 5057910"/>
              <a:gd name="connsiteY1623" fmla="*/ 465689 h 1311522"/>
              <a:gd name="connsiteX1624" fmla="*/ 351977 w 5057910"/>
              <a:gd name="connsiteY1624" fmla="*/ 460926 h 1311522"/>
              <a:gd name="connsiteX1625" fmla="*/ 299494 w 5057910"/>
              <a:gd name="connsiteY1625" fmla="*/ 468451 h 1311522"/>
              <a:gd name="connsiteX1626" fmla="*/ 343404 w 5057910"/>
              <a:gd name="connsiteY1626" fmla="*/ 460069 h 1311522"/>
              <a:gd name="connsiteX1627" fmla="*/ 379790 w 5057910"/>
              <a:gd name="connsiteY1627" fmla="*/ 450544 h 1311522"/>
              <a:gd name="connsiteX1628" fmla="*/ 418461 w 5057910"/>
              <a:gd name="connsiteY1628" fmla="*/ 446829 h 1311522"/>
              <a:gd name="connsiteX1629" fmla="*/ 449989 w 5057910"/>
              <a:gd name="connsiteY1629" fmla="*/ 439495 h 1311522"/>
              <a:gd name="connsiteX1630" fmla="*/ 467039 w 5057910"/>
              <a:gd name="connsiteY1630" fmla="*/ 429398 h 1311522"/>
              <a:gd name="connsiteX1631" fmla="*/ 448751 w 5057910"/>
              <a:gd name="connsiteY1631" fmla="*/ 428732 h 1311522"/>
              <a:gd name="connsiteX1632" fmla="*/ 421986 w 5057910"/>
              <a:gd name="connsiteY1632" fmla="*/ 435590 h 1311522"/>
              <a:gd name="connsiteX1633" fmla="*/ 417414 w 5057910"/>
              <a:gd name="connsiteY1633" fmla="*/ 435590 h 1311522"/>
              <a:gd name="connsiteX1634" fmla="*/ 382171 w 5057910"/>
              <a:gd name="connsiteY1634" fmla="*/ 439590 h 1311522"/>
              <a:gd name="connsiteX1635" fmla="*/ 320449 w 5057910"/>
              <a:gd name="connsiteY1635" fmla="*/ 448163 h 1311522"/>
              <a:gd name="connsiteX1636" fmla="*/ 354644 w 5057910"/>
              <a:gd name="connsiteY1636" fmla="*/ 441209 h 1311522"/>
              <a:gd name="connsiteX1637" fmla="*/ 379599 w 5057910"/>
              <a:gd name="connsiteY1637" fmla="*/ 429303 h 1311522"/>
              <a:gd name="connsiteX1638" fmla="*/ 363121 w 5057910"/>
              <a:gd name="connsiteY1638" fmla="*/ 419778 h 1311522"/>
              <a:gd name="connsiteX1639" fmla="*/ 342261 w 5057910"/>
              <a:gd name="connsiteY1639" fmla="*/ 415206 h 1311522"/>
              <a:gd name="connsiteX1640" fmla="*/ 358930 w 5057910"/>
              <a:gd name="connsiteY1640" fmla="*/ 401776 h 1311522"/>
              <a:gd name="connsiteX1641" fmla="*/ 352739 w 5057910"/>
              <a:gd name="connsiteY1641" fmla="*/ 387679 h 1311522"/>
              <a:gd name="connsiteX1642" fmla="*/ 401983 w 5057910"/>
              <a:gd name="connsiteY1642" fmla="*/ 372629 h 1311522"/>
              <a:gd name="connsiteX1643" fmla="*/ 422652 w 5057910"/>
              <a:gd name="connsiteY1643" fmla="*/ 364057 h 1311522"/>
              <a:gd name="connsiteX1644" fmla="*/ 413127 w 5057910"/>
              <a:gd name="connsiteY1644" fmla="*/ 359009 h 1311522"/>
              <a:gd name="connsiteX1645" fmla="*/ 408651 w 5057910"/>
              <a:gd name="connsiteY1645" fmla="*/ 351675 h 1311522"/>
              <a:gd name="connsiteX1646" fmla="*/ 379218 w 5057910"/>
              <a:gd name="connsiteY1646" fmla="*/ 357675 h 1311522"/>
              <a:gd name="connsiteX1647" fmla="*/ 341118 w 5057910"/>
              <a:gd name="connsiteY1647" fmla="*/ 365486 h 1311522"/>
              <a:gd name="connsiteX1648" fmla="*/ 280920 w 5057910"/>
              <a:gd name="connsiteY1648" fmla="*/ 379678 h 1311522"/>
              <a:gd name="connsiteX1649" fmla="*/ 266157 w 5057910"/>
              <a:gd name="connsiteY1649" fmla="*/ 387203 h 1311522"/>
              <a:gd name="connsiteX1650" fmla="*/ 165001 w 5057910"/>
              <a:gd name="connsiteY1650" fmla="*/ 418254 h 1311522"/>
              <a:gd name="connsiteX1651" fmla="*/ 252155 w 5057910"/>
              <a:gd name="connsiteY1651" fmla="*/ 371677 h 1311522"/>
              <a:gd name="connsiteX1652" fmla="*/ 271681 w 5057910"/>
              <a:gd name="connsiteY1652" fmla="*/ 358628 h 1311522"/>
              <a:gd name="connsiteX1653" fmla="*/ 311686 w 5057910"/>
              <a:gd name="connsiteY1653" fmla="*/ 341768 h 1311522"/>
              <a:gd name="connsiteX1654" fmla="*/ 347881 w 5057910"/>
              <a:gd name="connsiteY1654" fmla="*/ 329767 h 1311522"/>
              <a:gd name="connsiteX1655" fmla="*/ 366455 w 5057910"/>
              <a:gd name="connsiteY1655" fmla="*/ 323100 h 1311522"/>
              <a:gd name="connsiteX1656" fmla="*/ 383219 w 5057910"/>
              <a:gd name="connsiteY1656" fmla="*/ 311955 h 1311522"/>
              <a:gd name="connsiteX1657" fmla="*/ 421319 w 5057910"/>
              <a:gd name="connsiteY1657" fmla="*/ 304240 h 1311522"/>
              <a:gd name="connsiteX1658" fmla="*/ 444274 w 5057910"/>
              <a:gd name="connsiteY1658" fmla="*/ 292715 h 1311522"/>
              <a:gd name="connsiteX1659" fmla="*/ 450561 w 5057910"/>
              <a:gd name="connsiteY1659" fmla="*/ 292715 h 1311522"/>
              <a:gd name="connsiteX1660" fmla="*/ 462181 w 5057910"/>
              <a:gd name="connsiteY1660" fmla="*/ 286523 h 1311522"/>
              <a:gd name="connsiteX1661" fmla="*/ 471039 w 5057910"/>
              <a:gd name="connsiteY1661" fmla="*/ 286523 h 1311522"/>
              <a:gd name="connsiteX1662" fmla="*/ 493518 w 5057910"/>
              <a:gd name="connsiteY1662" fmla="*/ 278903 h 1311522"/>
              <a:gd name="connsiteX1663" fmla="*/ 514854 w 5057910"/>
              <a:gd name="connsiteY1663" fmla="*/ 270807 h 1311522"/>
              <a:gd name="connsiteX1664" fmla="*/ 517236 w 5057910"/>
              <a:gd name="connsiteY1664" fmla="*/ 263854 h 1311522"/>
              <a:gd name="connsiteX1665" fmla="*/ 547239 w 5057910"/>
              <a:gd name="connsiteY1665" fmla="*/ 259472 h 1311522"/>
              <a:gd name="connsiteX1666" fmla="*/ 557622 w 5057910"/>
              <a:gd name="connsiteY1666" fmla="*/ 264330 h 1311522"/>
              <a:gd name="connsiteX1667" fmla="*/ 570862 w 5057910"/>
              <a:gd name="connsiteY1667" fmla="*/ 254805 h 1311522"/>
              <a:gd name="connsiteX1668" fmla="*/ 590959 w 5057910"/>
              <a:gd name="connsiteY1668" fmla="*/ 240518 h 1311522"/>
              <a:gd name="connsiteX1669" fmla="*/ 601722 w 5057910"/>
              <a:gd name="connsiteY1669" fmla="*/ 235946 h 1311522"/>
              <a:gd name="connsiteX1670" fmla="*/ 629154 w 5057910"/>
              <a:gd name="connsiteY1670" fmla="*/ 228707 h 1311522"/>
              <a:gd name="connsiteX1671" fmla="*/ 654110 w 5057910"/>
              <a:gd name="connsiteY1671" fmla="*/ 231469 h 1311522"/>
              <a:gd name="connsiteX1672" fmla="*/ 670683 w 5057910"/>
              <a:gd name="connsiteY1672" fmla="*/ 221944 h 1311522"/>
              <a:gd name="connsiteX1673" fmla="*/ 684114 w 5057910"/>
              <a:gd name="connsiteY1673" fmla="*/ 220801 h 1311522"/>
              <a:gd name="connsiteX1674" fmla="*/ 696020 w 5057910"/>
              <a:gd name="connsiteY1674" fmla="*/ 225468 h 1311522"/>
              <a:gd name="connsiteX1675" fmla="*/ 706212 w 5057910"/>
              <a:gd name="connsiteY1675" fmla="*/ 210704 h 1311522"/>
              <a:gd name="connsiteX1676" fmla="*/ 712403 w 5057910"/>
              <a:gd name="connsiteY1676" fmla="*/ 217753 h 1311522"/>
              <a:gd name="connsiteX1677" fmla="*/ 720118 w 5057910"/>
              <a:gd name="connsiteY1677" fmla="*/ 208228 h 1311522"/>
              <a:gd name="connsiteX1678" fmla="*/ 756218 w 5057910"/>
              <a:gd name="connsiteY1678" fmla="*/ 202322 h 1311522"/>
              <a:gd name="connsiteX1679" fmla="*/ 789365 w 5057910"/>
              <a:gd name="connsiteY1679" fmla="*/ 195655 h 1311522"/>
              <a:gd name="connsiteX1680" fmla="*/ 801081 w 5057910"/>
              <a:gd name="connsiteY1680" fmla="*/ 180891 h 1311522"/>
              <a:gd name="connsiteX1681" fmla="*/ 832132 w 5057910"/>
              <a:gd name="connsiteY1681" fmla="*/ 183463 h 1311522"/>
              <a:gd name="connsiteX1682" fmla="*/ 851658 w 5057910"/>
              <a:gd name="connsiteY1682" fmla="*/ 174605 h 1311522"/>
              <a:gd name="connsiteX1683" fmla="*/ 882519 w 5057910"/>
              <a:gd name="connsiteY1683" fmla="*/ 166985 h 1311522"/>
              <a:gd name="connsiteX1684" fmla="*/ 892044 w 5057910"/>
              <a:gd name="connsiteY1684" fmla="*/ 163937 h 1311522"/>
              <a:gd name="connsiteX1685" fmla="*/ 907285 w 5057910"/>
              <a:gd name="connsiteY1685" fmla="*/ 163365 h 1311522"/>
              <a:gd name="connsiteX1686" fmla="*/ 916143 w 5057910"/>
              <a:gd name="connsiteY1686" fmla="*/ 157936 h 1311522"/>
              <a:gd name="connsiteX1687" fmla="*/ 923858 w 5057910"/>
              <a:gd name="connsiteY1687" fmla="*/ 154697 h 1311522"/>
              <a:gd name="connsiteX1688" fmla="*/ 932621 w 5057910"/>
              <a:gd name="connsiteY1688" fmla="*/ 149268 h 1311522"/>
              <a:gd name="connsiteX1689" fmla="*/ 997963 w 5057910"/>
              <a:gd name="connsiteY1689" fmla="*/ 142886 h 1311522"/>
              <a:gd name="connsiteX1690" fmla="*/ 1011107 w 5057910"/>
              <a:gd name="connsiteY1690" fmla="*/ 138410 h 1311522"/>
              <a:gd name="connsiteX1691" fmla="*/ 1026252 w 5057910"/>
              <a:gd name="connsiteY1691" fmla="*/ 135743 h 1311522"/>
              <a:gd name="connsiteX1692" fmla="*/ 1048540 w 5057910"/>
              <a:gd name="connsiteY1692" fmla="*/ 137648 h 1311522"/>
              <a:gd name="connsiteX1693" fmla="*/ 1072257 w 5057910"/>
              <a:gd name="connsiteY1693" fmla="*/ 135647 h 1311522"/>
              <a:gd name="connsiteX1694" fmla="*/ 1089784 w 5057910"/>
              <a:gd name="connsiteY1694" fmla="*/ 122884 h 1311522"/>
              <a:gd name="connsiteX1695" fmla="*/ 1092641 w 5057910"/>
              <a:gd name="connsiteY1695" fmla="*/ 117359 h 1311522"/>
              <a:gd name="connsiteX1696" fmla="*/ 1088450 w 5057910"/>
              <a:gd name="connsiteY1696" fmla="*/ 115931 h 1311522"/>
              <a:gd name="connsiteX1697" fmla="*/ 1123978 w 5057910"/>
              <a:gd name="connsiteY1697" fmla="*/ 112025 h 1311522"/>
              <a:gd name="connsiteX1698" fmla="*/ 1109215 w 5057910"/>
              <a:gd name="connsiteY1698" fmla="*/ 116693 h 1311522"/>
              <a:gd name="connsiteX1699" fmla="*/ 1144171 w 5057910"/>
              <a:gd name="connsiteY1699" fmla="*/ 125265 h 1311522"/>
              <a:gd name="connsiteX1700" fmla="*/ 1158848 w 5057910"/>
              <a:gd name="connsiteY1700" fmla="*/ 124501 h 1311522"/>
              <a:gd name="connsiteX1701" fmla="*/ 1155601 w 5057910"/>
              <a:gd name="connsiteY1701" fmla="*/ 123551 h 1311522"/>
              <a:gd name="connsiteX1702" fmla="*/ 1157922 w 5057910"/>
              <a:gd name="connsiteY1702" fmla="*/ 120622 h 1311522"/>
              <a:gd name="connsiteX1703" fmla="*/ 1164173 w 5057910"/>
              <a:gd name="connsiteY1703" fmla="*/ 121265 h 1311522"/>
              <a:gd name="connsiteX1704" fmla="*/ 1161480 w 5057910"/>
              <a:gd name="connsiteY1704" fmla="*/ 124364 h 1311522"/>
              <a:gd name="connsiteX1705" fmla="*/ 1168412 w 5057910"/>
              <a:gd name="connsiteY1705" fmla="*/ 124003 h 1311522"/>
              <a:gd name="connsiteX1706" fmla="*/ 1165793 w 5057910"/>
              <a:gd name="connsiteY1706" fmla="*/ 112597 h 1311522"/>
              <a:gd name="connsiteX1707" fmla="*/ 1167031 w 5057910"/>
              <a:gd name="connsiteY1707" fmla="*/ 109644 h 1311522"/>
              <a:gd name="connsiteX1708" fmla="*/ 1235992 w 5057910"/>
              <a:gd name="connsiteY1708" fmla="*/ 107358 h 1311522"/>
              <a:gd name="connsiteX1709" fmla="*/ 1206751 w 5057910"/>
              <a:gd name="connsiteY1709" fmla="*/ 111168 h 1311522"/>
              <a:gd name="connsiteX1710" fmla="*/ 1208370 w 5057910"/>
              <a:gd name="connsiteY1710" fmla="*/ 120693 h 1311522"/>
              <a:gd name="connsiteX1711" fmla="*/ 1218371 w 5057910"/>
              <a:gd name="connsiteY1711" fmla="*/ 117645 h 1311522"/>
              <a:gd name="connsiteX1712" fmla="*/ 1242184 w 5057910"/>
              <a:gd name="connsiteY1712" fmla="*/ 116788 h 1311522"/>
              <a:gd name="connsiteX1713" fmla="*/ 1239898 w 5057910"/>
              <a:gd name="connsiteY1713" fmla="*/ 106692 h 1311522"/>
              <a:gd name="connsiteX1714" fmla="*/ 1283427 w 5057910"/>
              <a:gd name="connsiteY1714" fmla="*/ 104501 h 1311522"/>
              <a:gd name="connsiteX1715" fmla="*/ 1303048 w 5057910"/>
              <a:gd name="connsiteY1715" fmla="*/ 103358 h 1311522"/>
              <a:gd name="connsiteX1716" fmla="*/ 1310668 w 5057910"/>
              <a:gd name="connsiteY1716" fmla="*/ 109739 h 1311522"/>
              <a:gd name="connsiteX1717" fmla="*/ 1321146 w 5057910"/>
              <a:gd name="connsiteY1717" fmla="*/ 104786 h 1311522"/>
              <a:gd name="connsiteX1718" fmla="*/ 1330099 w 5057910"/>
              <a:gd name="connsiteY1718" fmla="*/ 100405 h 1311522"/>
              <a:gd name="connsiteX1719" fmla="*/ 1345625 w 5057910"/>
              <a:gd name="connsiteY1719" fmla="*/ 103167 h 1311522"/>
              <a:gd name="connsiteX1720" fmla="*/ 1348197 w 5057910"/>
              <a:gd name="connsiteY1720" fmla="*/ 103167 h 1311522"/>
              <a:gd name="connsiteX1721" fmla="*/ 1378105 w 5057910"/>
              <a:gd name="connsiteY1721" fmla="*/ 104405 h 1311522"/>
              <a:gd name="connsiteX1722" fmla="*/ 1400013 w 5057910"/>
              <a:gd name="connsiteY1722" fmla="*/ 104405 h 1311522"/>
              <a:gd name="connsiteX1723" fmla="*/ 1407633 w 5057910"/>
              <a:gd name="connsiteY1723" fmla="*/ 99548 h 1311522"/>
              <a:gd name="connsiteX1724" fmla="*/ 1419730 w 5057910"/>
              <a:gd name="connsiteY1724" fmla="*/ 101834 h 1311522"/>
              <a:gd name="connsiteX1725" fmla="*/ 1427254 w 5057910"/>
              <a:gd name="connsiteY1725" fmla="*/ 101167 h 1311522"/>
              <a:gd name="connsiteX1726" fmla="*/ 1431160 w 5057910"/>
              <a:gd name="connsiteY1726" fmla="*/ 100500 h 1311522"/>
              <a:gd name="connsiteX1727" fmla="*/ 1450210 w 5057910"/>
              <a:gd name="connsiteY1727" fmla="*/ 97452 h 1311522"/>
              <a:gd name="connsiteX1728" fmla="*/ 1485452 w 5057910"/>
              <a:gd name="connsiteY1728" fmla="*/ 95071 h 1311522"/>
              <a:gd name="connsiteX1729" fmla="*/ 1515360 w 5057910"/>
              <a:gd name="connsiteY1729" fmla="*/ 92690 h 1311522"/>
              <a:gd name="connsiteX1730" fmla="*/ 1530791 w 5057910"/>
              <a:gd name="connsiteY1730" fmla="*/ 90785 h 1311522"/>
              <a:gd name="connsiteX1731" fmla="*/ 1547841 w 5057910"/>
              <a:gd name="connsiteY1731" fmla="*/ 88403 h 1311522"/>
              <a:gd name="connsiteX1732" fmla="*/ 1557366 w 5057910"/>
              <a:gd name="connsiteY1732" fmla="*/ 85070 h 1311522"/>
              <a:gd name="connsiteX1733" fmla="*/ 1573844 w 5057910"/>
              <a:gd name="connsiteY1733" fmla="*/ 86498 h 1311522"/>
              <a:gd name="connsiteX1734" fmla="*/ 1609753 w 5057910"/>
              <a:gd name="connsiteY1734" fmla="*/ 85832 h 1311522"/>
              <a:gd name="connsiteX1735" fmla="*/ 1642424 w 5057910"/>
              <a:gd name="connsiteY1735" fmla="*/ 81545 h 1311522"/>
              <a:gd name="connsiteX1736" fmla="*/ 1679572 w 5057910"/>
              <a:gd name="connsiteY1736" fmla="*/ 78593 h 1311522"/>
              <a:gd name="connsiteX1737" fmla="*/ 1777774 w 5057910"/>
              <a:gd name="connsiteY1737" fmla="*/ 74116 h 1311522"/>
              <a:gd name="connsiteX1738" fmla="*/ 1794157 w 5057910"/>
              <a:gd name="connsiteY1738" fmla="*/ 73544 h 1311522"/>
              <a:gd name="connsiteX1739" fmla="*/ 1808921 w 5057910"/>
              <a:gd name="connsiteY1739" fmla="*/ 69258 h 1311522"/>
              <a:gd name="connsiteX1740" fmla="*/ 1853974 w 5057910"/>
              <a:gd name="connsiteY1740" fmla="*/ 70211 h 1311522"/>
              <a:gd name="connsiteX1741" fmla="*/ 1917792 w 5057910"/>
              <a:gd name="connsiteY1741" fmla="*/ 65829 h 1311522"/>
              <a:gd name="connsiteX1742" fmla="*/ 1942557 w 5057910"/>
              <a:gd name="connsiteY1742" fmla="*/ 68687 h 1311522"/>
              <a:gd name="connsiteX1743" fmla="*/ 1948653 w 5057910"/>
              <a:gd name="connsiteY1743" fmla="*/ 64115 h 1311522"/>
              <a:gd name="connsiteX1744" fmla="*/ 1972180 w 5057910"/>
              <a:gd name="connsiteY1744" fmla="*/ 65543 h 1311522"/>
              <a:gd name="connsiteX1745" fmla="*/ 1999421 w 5057910"/>
              <a:gd name="connsiteY1745" fmla="*/ 64115 h 1311522"/>
              <a:gd name="connsiteX1746" fmla="*/ 2008946 w 5057910"/>
              <a:gd name="connsiteY1746" fmla="*/ 67353 h 1311522"/>
              <a:gd name="connsiteX1747" fmla="*/ 2019233 w 5057910"/>
              <a:gd name="connsiteY1747" fmla="*/ 68496 h 1311522"/>
              <a:gd name="connsiteX1748" fmla="*/ 2045522 w 5057910"/>
              <a:gd name="connsiteY1748" fmla="*/ 60114 h 1311522"/>
              <a:gd name="connsiteX1749" fmla="*/ 2079145 w 5057910"/>
              <a:gd name="connsiteY1749" fmla="*/ 65067 h 1311522"/>
              <a:gd name="connsiteX1750" fmla="*/ 2093242 w 5057910"/>
              <a:gd name="connsiteY1750" fmla="*/ 66877 h 1311522"/>
              <a:gd name="connsiteX1751" fmla="*/ 2102767 w 5057910"/>
              <a:gd name="connsiteY1751" fmla="*/ 62495 h 1311522"/>
              <a:gd name="connsiteX1752" fmla="*/ 2114197 w 5057910"/>
              <a:gd name="connsiteY1752" fmla="*/ 65829 h 1311522"/>
              <a:gd name="connsiteX1753" fmla="*/ 2121913 w 5057910"/>
              <a:gd name="connsiteY1753" fmla="*/ 60876 h 1311522"/>
              <a:gd name="connsiteX1754" fmla="*/ 2158203 w 5057910"/>
              <a:gd name="connsiteY1754" fmla="*/ 63353 h 1311522"/>
              <a:gd name="connsiteX1755" fmla="*/ 2182968 w 5057910"/>
              <a:gd name="connsiteY1755" fmla="*/ 57447 h 1311522"/>
              <a:gd name="connsiteX1756" fmla="*/ 2206304 w 5057910"/>
              <a:gd name="connsiteY1756" fmla="*/ 57447 h 1311522"/>
              <a:gd name="connsiteX1757" fmla="*/ 2253453 w 5057910"/>
              <a:gd name="connsiteY1757" fmla="*/ 58400 h 1311522"/>
              <a:gd name="connsiteX1758" fmla="*/ 2283361 w 5057910"/>
              <a:gd name="connsiteY1758" fmla="*/ 59638 h 1311522"/>
              <a:gd name="connsiteX1759" fmla="*/ 2314413 w 5057910"/>
              <a:gd name="connsiteY1759" fmla="*/ 56304 h 1311522"/>
              <a:gd name="connsiteX1760" fmla="*/ 2332320 w 5057910"/>
              <a:gd name="connsiteY1760" fmla="*/ 56304 h 1311522"/>
              <a:gd name="connsiteX1761" fmla="*/ 2376325 w 5057910"/>
              <a:gd name="connsiteY1761" fmla="*/ 57638 h 1311522"/>
              <a:gd name="connsiteX1762" fmla="*/ 2401090 w 5057910"/>
              <a:gd name="connsiteY1762" fmla="*/ 59257 h 1311522"/>
              <a:gd name="connsiteX1763" fmla="*/ 2420807 w 5057910"/>
              <a:gd name="connsiteY1763" fmla="*/ 59257 h 1311522"/>
              <a:gd name="connsiteX1764" fmla="*/ 2506532 w 5057910"/>
              <a:gd name="connsiteY1764" fmla="*/ 58304 h 1311522"/>
              <a:gd name="connsiteX1765" fmla="*/ 2518248 w 5057910"/>
              <a:gd name="connsiteY1765" fmla="*/ 55256 h 1311522"/>
              <a:gd name="connsiteX1766" fmla="*/ 2598353 w 5057910"/>
              <a:gd name="connsiteY1766" fmla="*/ 54304 h 1311522"/>
              <a:gd name="connsiteX1767" fmla="*/ 2679792 w 5057910"/>
              <a:gd name="connsiteY1767" fmla="*/ 55066 h 1311522"/>
              <a:gd name="connsiteX1768" fmla="*/ 2706747 w 5057910"/>
              <a:gd name="connsiteY1768" fmla="*/ 56304 h 1311522"/>
              <a:gd name="connsiteX1769" fmla="*/ 2680173 w 5057910"/>
              <a:gd name="connsiteY1769" fmla="*/ 60114 h 1311522"/>
              <a:gd name="connsiteX1770" fmla="*/ 2646359 w 5057910"/>
              <a:gd name="connsiteY1770" fmla="*/ 58019 h 1311522"/>
              <a:gd name="connsiteX1771" fmla="*/ 2589209 w 5057910"/>
              <a:gd name="connsiteY1771" fmla="*/ 62686 h 1311522"/>
              <a:gd name="connsiteX1772" fmla="*/ 2612450 w 5057910"/>
              <a:gd name="connsiteY1772" fmla="*/ 69353 h 1311522"/>
              <a:gd name="connsiteX1773" fmla="*/ 2622642 w 5057910"/>
              <a:gd name="connsiteY1773" fmla="*/ 69353 h 1311522"/>
              <a:gd name="connsiteX1774" fmla="*/ 2640358 w 5057910"/>
              <a:gd name="connsiteY1774" fmla="*/ 67353 h 1311522"/>
              <a:gd name="connsiteX1775" fmla="*/ 2661599 w 5057910"/>
              <a:gd name="connsiteY1775" fmla="*/ 66686 h 1311522"/>
              <a:gd name="connsiteX1776" fmla="*/ 2679696 w 5057910"/>
              <a:gd name="connsiteY1776" fmla="*/ 67639 h 1311522"/>
              <a:gd name="connsiteX1777" fmla="*/ 2694270 w 5057910"/>
              <a:gd name="connsiteY1777" fmla="*/ 68496 h 1311522"/>
              <a:gd name="connsiteX1778" fmla="*/ 2706747 w 5057910"/>
              <a:gd name="connsiteY1778" fmla="*/ 68496 h 1311522"/>
              <a:gd name="connsiteX1779" fmla="*/ 2722654 w 5057910"/>
              <a:gd name="connsiteY1779" fmla="*/ 68496 h 1311522"/>
              <a:gd name="connsiteX1780" fmla="*/ 2728465 w 5057910"/>
              <a:gd name="connsiteY1780" fmla="*/ 73640 h 1311522"/>
              <a:gd name="connsiteX1781" fmla="*/ 2751801 w 5057910"/>
              <a:gd name="connsiteY1781" fmla="*/ 70496 h 1311522"/>
              <a:gd name="connsiteX1782" fmla="*/ 2776756 w 5057910"/>
              <a:gd name="connsiteY1782" fmla="*/ 71449 h 1311522"/>
              <a:gd name="connsiteX1783" fmla="*/ 2793520 w 5057910"/>
              <a:gd name="connsiteY1783" fmla="*/ 73925 h 1311522"/>
              <a:gd name="connsiteX1784" fmla="*/ 2817904 w 5057910"/>
              <a:gd name="connsiteY1784" fmla="*/ 68115 h 1311522"/>
              <a:gd name="connsiteX1785" fmla="*/ 2862767 w 5057910"/>
              <a:gd name="connsiteY1785" fmla="*/ 70306 h 1311522"/>
              <a:gd name="connsiteX1786" fmla="*/ 2884103 w 5057910"/>
              <a:gd name="connsiteY1786" fmla="*/ 69163 h 1311522"/>
              <a:gd name="connsiteX1787" fmla="*/ 2908296 w 5057910"/>
              <a:gd name="connsiteY1787" fmla="*/ 71258 h 1311522"/>
              <a:gd name="connsiteX1788" fmla="*/ 2925251 w 5057910"/>
              <a:gd name="connsiteY1788" fmla="*/ 73640 h 1311522"/>
              <a:gd name="connsiteX1789" fmla="*/ 2937062 w 5057910"/>
              <a:gd name="connsiteY1789" fmla="*/ 68115 h 1311522"/>
              <a:gd name="connsiteX1790" fmla="*/ 2966494 w 5057910"/>
              <a:gd name="connsiteY1790" fmla="*/ 69734 h 1311522"/>
              <a:gd name="connsiteX1791" fmla="*/ 2985544 w 5057910"/>
              <a:gd name="connsiteY1791" fmla="*/ 69734 h 1311522"/>
              <a:gd name="connsiteX1792" fmla="*/ 3008880 w 5057910"/>
              <a:gd name="connsiteY1792" fmla="*/ 73640 h 1311522"/>
              <a:gd name="connsiteX1793" fmla="*/ 3029931 w 5057910"/>
              <a:gd name="connsiteY1793" fmla="*/ 73640 h 1311522"/>
              <a:gd name="connsiteX1794" fmla="*/ 3031455 w 5057910"/>
              <a:gd name="connsiteY1794" fmla="*/ 68972 h 1311522"/>
              <a:gd name="connsiteX1795" fmla="*/ 3055458 w 5057910"/>
              <a:gd name="connsiteY1795" fmla="*/ 73068 h 1311522"/>
              <a:gd name="connsiteX1796" fmla="*/ 3071841 w 5057910"/>
              <a:gd name="connsiteY1796" fmla="*/ 70877 h 1311522"/>
              <a:gd name="connsiteX1797" fmla="*/ 3089938 w 5057910"/>
              <a:gd name="connsiteY1797" fmla="*/ 70877 h 1311522"/>
              <a:gd name="connsiteX1798" fmla="*/ 3112512 w 5057910"/>
              <a:gd name="connsiteY1798" fmla="*/ 74211 h 1311522"/>
              <a:gd name="connsiteX1799" fmla="*/ 3132229 w 5057910"/>
              <a:gd name="connsiteY1799" fmla="*/ 69544 h 1311522"/>
              <a:gd name="connsiteX1800" fmla="*/ 3136896 w 5057910"/>
              <a:gd name="connsiteY1800" fmla="*/ 81926 h 1311522"/>
              <a:gd name="connsiteX1801" fmla="*/ 3145755 w 5057910"/>
              <a:gd name="connsiteY1801" fmla="*/ 68020 h 1311522"/>
              <a:gd name="connsiteX1802" fmla="*/ 3166996 w 5057910"/>
              <a:gd name="connsiteY1802" fmla="*/ 72211 h 1311522"/>
              <a:gd name="connsiteX1803" fmla="*/ 3179187 w 5057910"/>
              <a:gd name="connsiteY1803" fmla="*/ 76688 h 1311522"/>
              <a:gd name="connsiteX1804" fmla="*/ 3199952 w 5057910"/>
              <a:gd name="connsiteY1804" fmla="*/ 81641 h 1311522"/>
              <a:gd name="connsiteX1805" fmla="*/ 3211477 w 5057910"/>
              <a:gd name="connsiteY1805" fmla="*/ 80021 h 1311522"/>
              <a:gd name="connsiteX1806" fmla="*/ 3211477 w 5057910"/>
              <a:gd name="connsiteY1806" fmla="*/ 68877 h 1311522"/>
              <a:gd name="connsiteX1807" fmla="*/ 3230527 w 5057910"/>
              <a:gd name="connsiteY1807" fmla="*/ 81355 h 1311522"/>
              <a:gd name="connsiteX1808" fmla="*/ 3244815 w 5057910"/>
              <a:gd name="connsiteY1808" fmla="*/ 73544 h 1311522"/>
              <a:gd name="connsiteX1809" fmla="*/ 3262436 w 5057910"/>
              <a:gd name="connsiteY1809" fmla="*/ 76116 h 1311522"/>
              <a:gd name="connsiteX1810" fmla="*/ 3273485 w 5057910"/>
              <a:gd name="connsiteY1810" fmla="*/ 76116 h 1311522"/>
              <a:gd name="connsiteX1811" fmla="*/ 3274704 w 5057910"/>
              <a:gd name="connsiteY1811" fmla="*/ 73611 h 1311522"/>
              <a:gd name="connsiteX1812" fmla="*/ 3280629 w 5057910"/>
              <a:gd name="connsiteY1812" fmla="*/ 73640 h 1311522"/>
              <a:gd name="connsiteX1813" fmla="*/ 3290154 w 5057910"/>
              <a:gd name="connsiteY1813" fmla="*/ 76307 h 1311522"/>
              <a:gd name="connsiteX1814" fmla="*/ 3306822 w 5057910"/>
              <a:gd name="connsiteY1814" fmla="*/ 77259 h 1311522"/>
              <a:gd name="connsiteX1815" fmla="*/ 3337874 w 5057910"/>
              <a:gd name="connsiteY1815" fmla="*/ 77735 h 1311522"/>
              <a:gd name="connsiteX1816" fmla="*/ 3364068 w 5057910"/>
              <a:gd name="connsiteY1816" fmla="*/ 77164 h 1311522"/>
              <a:gd name="connsiteX1817" fmla="*/ 3398834 w 5057910"/>
              <a:gd name="connsiteY1817" fmla="*/ 75640 h 1311522"/>
              <a:gd name="connsiteX1818" fmla="*/ 3455984 w 5057910"/>
              <a:gd name="connsiteY1818" fmla="*/ 75640 h 1311522"/>
              <a:gd name="connsiteX1819" fmla="*/ 3490560 w 5057910"/>
              <a:gd name="connsiteY1819" fmla="*/ 68496 h 1311522"/>
              <a:gd name="connsiteX1820" fmla="*/ 3496846 w 5057910"/>
              <a:gd name="connsiteY1820" fmla="*/ 78021 h 1311522"/>
              <a:gd name="connsiteX1821" fmla="*/ 3508467 w 5057910"/>
              <a:gd name="connsiteY1821" fmla="*/ 72496 h 1311522"/>
              <a:gd name="connsiteX1822" fmla="*/ 3531041 w 5057910"/>
              <a:gd name="connsiteY1822" fmla="*/ 68687 h 1311522"/>
              <a:gd name="connsiteX1823" fmla="*/ 3563712 w 5057910"/>
              <a:gd name="connsiteY1823" fmla="*/ 71830 h 1311522"/>
              <a:gd name="connsiteX1824" fmla="*/ 3578380 w 5057910"/>
              <a:gd name="connsiteY1824" fmla="*/ 68592 h 1311522"/>
              <a:gd name="connsiteX1825" fmla="*/ 3598573 w 5057910"/>
              <a:gd name="connsiteY1825" fmla="*/ 69068 h 1311522"/>
              <a:gd name="connsiteX1826" fmla="*/ 3627148 w 5057910"/>
              <a:gd name="connsiteY1826" fmla="*/ 69639 h 1311522"/>
              <a:gd name="connsiteX1827" fmla="*/ 3656200 w 5057910"/>
              <a:gd name="connsiteY1827" fmla="*/ 70401 h 1311522"/>
              <a:gd name="connsiteX1828" fmla="*/ 3681631 w 5057910"/>
              <a:gd name="connsiteY1828" fmla="*/ 62495 h 1311522"/>
              <a:gd name="connsiteX1829" fmla="*/ 3706492 w 5057910"/>
              <a:gd name="connsiteY1829" fmla="*/ 59352 h 1311522"/>
              <a:gd name="connsiteX1830" fmla="*/ 3730018 w 5057910"/>
              <a:gd name="connsiteY1830" fmla="*/ 66686 h 1311522"/>
              <a:gd name="connsiteX1831" fmla="*/ 3754783 w 5057910"/>
              <a:gd name="connsiteY1831" fmla="*/ 64877 h 1311522"/>
              <a:gd name="connsiteX1832" fmla="*/ 3819744 w 5057910"/>
              <a:gd name="connsiteY1832" fmla="*/ 62591 h 1311522"/>
              <a:gd name="connsiteX1833" fmla="*/ 3832698 w 5057910"/>
              <a:gd name="connsiteY1833" fmla="*/ 61733 h 1311522"/>
              <a:gd name="connsiteX1834" fmla="*/ 3842223 w 5057910"/>
              <a:gd name="connsiteY1834" fmla="*/ 57542 h 1311522"/>
              <a:gd name="connsiteX1835" fmla="*/ 3851176 w 5057910"/>
              <a:gd name="connsiteY1835" fmla="*/ 58114 h 1311522"/>
              <a:gd name="connsiteX1836" fmla="*/ 3870226 w 5057910"/>
              <a:gd name="connsiteY1836" fmla="*/ 59067 h 1311522"/>
              <a:gd name="connsiteX1837" fmla="*/ 3886609 w 5057910"/>
              <a:gd name="connsiteY1837" fmla="*/ 57066 h 1311522"/>
              <a:gd name="connsiteX1838" fmla="*/ 3896896 w 5057910"/>
              <a:gd name="connsiteY1838" fmla="*/ 57066 h 1311522"/>
              <a:gd name="connsiteX1839" fmla="*/ 3921376 w 5057910"/>
              <a:gd name="connsiteY1839" fmla="*/ 57066 h 1311522"/>
              <a:gd name="connsiteX1840" fmla="*/ 4008815 w 5057910"/>
              <a:gd name="connsiteY1840" fmla="*/ 52970 h 1311522"/>
              <a:gd name="connsiteX1841" fmla="*/ 4078824 w 5057910"/>
              <a:gd name="connsiteY1841" fmla="*/ 52970 h 1311522"/>
              <a:gd name="connsiteX1842" fmla="*/ 4089921 w 5057910"/>
              <a:gd name="connsiteY1842" fmla="*/ 52708 h 1311522"/>
              <a:gd name="connsiteX1843" fmla="*/ 3741829 w 5057910"/>
              <a:gd name="connsiteY1843" fmla="*/ 52018 h 1311522"/>
              <a:gd name="connsiteX1844" fmla="*/ 3752783 w 5057910"/>
              <a:gd name="connsiteY1844" fmla="*/ 55162 h 1311522"/>
              <a:gd name="connsiteX1845" fmla="*/ 3739829 w 5057910"/>
              <a:gd name="connsiteY1845" fmla="*/ 55162 h 1311522"/>
              <a:gd name="connsiteX1846" fmla="*/ 3741829 w 5057910"/>
              <a:gd name="connsiteY1846" fmla="*/ 52018 h 1311522"/>
              <a:gd name="connsiteX1847" fmla="*/ 3690477 w 5057910"/>
              <a:gd name="connsiteY1847" fmla="*/ 51578 h 1311522"/>
              <a:gd name="connsiteX1848" fmla="*/ 3705634 w 5057910"/>
              <a:gd name="connsiteY1848" fmla="*/ 52781 h 1311522"/>
              <a:gd name="connsiteX1849" fmla="*/ 3697823 w 5057910"/>
              <a:gd name="connsiteY1849" fmla="*/ 55924 h 1311522"/>
              <a:gd name="connsiteX1850" fmla="*/ 3681536 w 5057910"/>
              <a:gd name="connsiteY1850" fmla="*/ 55733 h 1311522"/>
              <a:gd name="connsiteX1851" fmla="*/ 3690477 w 5057910"/>
              <a:gd name="connsiteY1851" fmla="*/ 51578 h 1311522"/>
              <a:gd name="connsiteX1852" fmla="*/ 1861118 w 5057910"/>
              <a:gd name="connsiteY1852" fmla="*/ 48875 h 1311522"/>
              <a:gd name="connsiteX1853" fmla="*/ 1816827 w 5057910"/>
              <a:gd name="connsiteY1853" fmla="*/ 53542 h 1311522"/>
              <a:gd name="connsiteX1854" fmla="*/ 1861118 w 5057910"/>
              <a:gd name="connsiteY1854" fmla="*/ 48875 h 1311522"/>
              <a:gd name="connsiteX1855" fmla="*/ 1892265 w 5057910"/>
              <a:gd name="connsiteY1855" fmla="*/ 44970 h 1311522"/>
              <a:gd name="connsiteX1856" fmla="*/ 1865786 w 5057910"/>
              <a:gd name="connsiteY1856" fmla="*/ 49637 h 1311522"/>
              <a:gd name="connsiteX1857" fmla="*/ 1892265 w 5057910"/>
              <a:gd name="connsiteY1857" fmla="*/ 44970 h 1311522"/>
              <a:gd name="connsiteX1858" fmla="*/ 1908553 w 5057910"/>
              <a:gd name="connsiteY1858" fmla="*/ 44207 h 1311522"/>
              <a:gd name="connsiteX1859" fmla="*/ 1894551 w 5057910"/>
              <a:gd name="connsiteY1859" fmla="*/ 46589 h 1311522"/>
              <a:gd name="connsiteX1860" fmla="*/ 1908553 w 5057910"/>
              <a:gd name="connsiteY1860" fmla="*/ 44207 h 1311522"/>
              <a:gd name="connsiteX1861" fmla="*/ 1963226 w 5057910"/>
              <a:gd name="connsiteY1861" fmla="*/ 40588 h 1311522"/>
              <a:gd name="connsiteX1862" fmla="*/ 1931126 w 5057910"/>
              <a:gd name="connsiteY1862" fmla="*/ 43446 h 1311522"/>
              <a:gd name="connsiteX1863" fmla="*/ 1949224 w 5057910"/>
              <a:gd name="connsiteY1863" fmla="*/ 42208 h 1311522"/>
              <a:gd name="connsiteX1864" fmla="*/ 1963226 w 5057910"/>
              <a:gd name="connsiteY1864" fmla="*/ 40588 h 1311522"/>
              <a:gd name="connsiteX1865" fmla="*/ 2004481 w 5057910"/>
              <a:gd name="connsiteY1865" fmla="*/ 38338 h 1311522"/>
              <a:gd name="connsiteX1866" fmla="*/ 2018090 w 5057910"/>
              <a:gd name="connsiteY1866" fmla="*/ 39636 h 1311522"/>
              <a:gd name="connsiteX1867" fmla="*/ 1993230 w 5057910"/>
              <a:gd name="connsiteY1867" fmla="*/ 41826 h 1311522"/>
              <a:gd name="connsiteX1868" fmla="*/ 2004481 w 5057910"/>
              <a:gd name="connsiteY1868" fmla="*/ 38338 h 1311522"/>
              <a:gd name="connsiteX1869" fmla="*/ 4278230 w 5057910"/>
              <a:gd name="connsiteY1869" fmla="*/ 33242 h 1311522"/>
              <a:gd name="connsiteX1870" fmla="*/ 4289707 w 5057910"/>
              <a:gd name="connsiteY1870" fmla="*/ 36492 h 1311522"/>
              <a:gd name="connsiteX1871" fmla="*/ 4268467 w 5057910"/>
              <a:gd name="connsiteY1871" fmla="*/ 35064 h 1311522"/>
              <a:gd name="connsiteX1872" fmla="*/ 4278230 w 5057910"/>
              <a:gd name="connsiteY1872" fmla="*/ 33242 h 1311522"/>
              <a:gd name="connsiteX1873" fmla="*/ 3731638 w 5057910"/>
              <a:gd name="connsiteY1873" fmla="*/ 11442 h 1311522"/>
              <a:gd name="connsiteX1874" fmla="*/ 3838222 w 5057910"/>
              <a:gd name="connsiteY1874" fmla="*/ 13347 h 1311522"/>
              <a:gd name="connsiteX1875" fmla="*/ 4052821 w 5057910"/>
              <a:gd name="connsiteY1875" fmla="*/ 20395 h 1311522"/>
              <a:gd name="connsiteX1876" fmla="*/ 4179408 w 5057910"/>
              <a:gd name="connsiteY1876" fmla="*/ 24967 h 1311522"/>
              <a:gd name="connsiteX1877" fmla="*/ 4230271 w 5057910"/>
              <a:gd name="connsiteY1877" fmla="*/ 31158 h 1311522"/>
              <a:gd name="connsiteX1878" fmla="*/ 4245130 w 5057910"/>
              <a:gd name="connsiteY1878" fmla="*/ 29254 h 1311522"/>
              <a:gd name="connsiteX1879" fmla="*/ 4251036 w 5057910"/>
              <a:gd name="connsiteY1879" fmla="*/ 30968 h 1311522"/>
              <a:gd name="connsiteX1880" fmla="*/ 4262180 w 5057910"/>
              <a:gd name="connsiteY1880" fmla="*/ 36112 h 1311522"/>
              <a:gd name="connsiteX1881" fmla="*/ 4202173 w 5057910"/>
              <a:gd name="connsiteY1881" fmla="*/ 32968 h 1311522"/>
              <a:gd name="connsiteX1882" fmla="*/ 4142165 w 5057910"/>
              <a:gd name="connsiteY1882" fmla="*/ 29349 h 1311522"/>
              <a:gd name="connsiteX1883" fmla="*/ 4112923 w 5057910"/>
              <a:gd name="connsiteY1883" fmla="*/ 25824 h 1311522"/>
              <a:gd name="connsiteX1884" fmla="*/ 3974811 w 5057910"/>
              <a:gd name="connsiteY1884" fmla="*/ 22014 h 1311522"/>
              <a:gd name="connsiteX1885" fmla="*/ 3713445 w 5057910"/>
              <a:gd name="connsiteY1885" fmla="*/ 18681 h 1311522"/>
              <a:gd name="connsiteX1886" fmla="*/ 3587810 w 5057910"/>
              <a:gd name="connsiteY1886" fmla="*/ 18681 h 1311522"/>
              <a:gd name="connsiteX1887" fmla="*/ 3480273 w 5057910"/>
              <a:gd name="connsiteY1887" fmla="*/ 24681 h 1311522"/>
              <a:gd name="connsiteX1888" fmla="*/ 3413598 w 5057910"/>
              <a:gd name="connsiteY1888" fmla="*/ 24681 h 1311522"/>
              <a:gd name="connsiteX1889" fmla="*/ 3353781 w 5057910"/>
              <a:gd name="connsiteY1889" fmla="*/ 26587 h 1311522"/>
              <a:gd name="connsiteX1890" fmla="*/ 3295012 w 5057910"/>
              <a:gd name="connsiteY1890" fmla="*/ 27539 h 1311522"/>
              <a:gd name="connsiteX1891" fmla="*/ 3243291 w 5057910"/>
              <a:gd name="connsiteY1891" fmla="*/ 29634 h 1311522"/>
              <a:gd name="connsiteX1892" fmla="*/ 3148041 w 5057910"/>
              <a:gd name="connsiteY1892" fmla="*/ 28587 h 1311522"/>
              <a:gd name="connsiteX1893" fmla="*/ 3096511 w 5057910"/>
              <a:gd name="connsiteY1893" fmla="*/ 30015 h 1311522"/>
              <a:gd name="connsiteX1894" fmla="*/ 3045933 w 5057910"/>
              <a:gd name="connsiteY1894" fmla="*/ 29158 h 1311522"/>
              <a:gd name="connsiteX1895" fmla="*/ 3015262 w 5057910"/>
              <a:gd name="connsiteY1895" fmla="*/ 30396 h 1311522"/>
              <a:gd name="connsiteX1896" fmla="*/ 3001451 w 5057910"/>
              <a:gd name="connsiteY1896" fmla="*/ 31920 h 1311522"/>
              <a:gd name="connsiteX1897" fmla="*/ 2992784 w 5057910"/>
              <a:gd name="connsiteY1897" fmla="*/ 34111 h 1311522"/>
              <a:gd name="connsiteX1898" fmla="*/ 2974781 w 5057910"/>
              <a:gd name="connsiteY1898" fmla="*/ 30111 h 1311522"/>
              <a:gd name="connsiteX1899" fmla="*/ 2937443 w 5057910"/>
              <a:gd name="connsiteY1899" fmla="*/ 32111 h 1311522"/>
              <a:gd name="connsiteX1900" fmla="*/ 2907820 w 5057910"/>
              <a:gd name="connsiteY1900" fmla="*/ 34778 h 1311522"/>
              <a:gd name="connsiteX1901" fmla="*/ 2869149 w 5057910"/>
              <a:gd name="connsiteY1901" fmla="*/ 31825 h 1311522"/>
              <a:gd name="connsiteX1902" fmla="*/ 2828858 w 5057910"/>
              <a:gd name="connsiteY1902" fmla="*/ 34397 h 1311522"/>
              <a:gd name="connsiteX1903" fmla="*/ 2806379 w 5057910"/>
              <a:gd name="connsiteY1903" fmla="*/ 32206 h 1311522"/>
              <a:gd name="connsiteX1904" fmla="*/ 2761231 w 5057910"/>
              <a:gd name="connsiteY1904" fmla="*/ 32873 h 1311522"/>
              <a:gd name="connsiteX1905" fmla="*/ 2707129 w 5057910"/>
              <a:gd name="connsiteY1905" fmla="*/ 33635 h 1311522"/>
              <a:gd name="connsiteX1906" fmla="*/ 2681697 w 5057910"/>
              <a:gd name="connsiteY1906" fmla="*/ 32587 h 1311522"/>
              <a:gd name="connsiteX1907" fmla="*/ 2677030 w 5057910"/>
              <a:gd name="connsiteY1907" fmla="*/ 36492 h 1311522"/>
              <a:gd name="connsiteX1908" fmla="*/ 2671505 w 5057910"/>
              <a:gd name="connsiteY1908" fmla="*/ 33825 h 1311522"/>
              <a:gd name="connsiteX1909" fmla="*/ 2650169 w 5057910"/>
              <a:gd name="connsiteY1909" fmla="*/ 33825 h 1311522"/>
              <a:gd name="connsiteX1910" fmla="*/ 2610164 w 5057910"/>
              <a:gd name="connsiteY1910" fmla="*/ 38779 h 1311522"/>
              <a:gd name="connsiteX1911" fmla="*/ 2591114 w 5057910"/>
              <a:gd name="connsiteY1911" fmla="*/ 35254 h 1311522"/>
              <a:gd name="connsiteX1912" fmla="*/ 2575207 w 5057910"/>
              <a:gd name="connsiteY1912" fmla="*/ 33159 h 1311522"/>
              <a:gd name="connsiteX1913" fmla="*/ 2563777 w 5057910"/>
              <a:gd name="connsiteY1913" fmla="*/ 38016 h 1311522"/>
              <a:gd name="connsiteX1914" fmla="*/ 2544727 w 5057910"/>
              <a:gd name="connsiteY1914" fmla="*/ 35064 h 1311522"/>
              <a:gd name="connsiteX1915" fmla="*/ 2489959 w 5057910"/>
              <a:gd name="connsiteY1915" fmla="*/ 36683 h 1311522"/>
              <a:gd name="connsiteX1916" fmla="*/ 2435285 w 5057910"/>
              <a:gd name="connsiteY1916" fmla="*/ 35254 h 1311522"/>
              <a:gd name="connsiteX1917" fmla="*/ 2400805 w 5057910"/>
              <a:gd name="connsiteY1917" fmla="*/ 33730 h 1311522"/>
              <a:gd name="connsiteX1918" fmla="*/ 2341464 w 5057910"/>
              <a:gd name="connsiteY1918" fmla="*/ 35445 h 1311522"/>
              <a:gd name="connsiteX1919" fmla="*/ 2233450 w 5057910"/>
              <a:gd name="connsiteY1919" fmla="*/ 37636 h 1311522"/>
              <a:gd name="connsiteX1920" fmla="*/ 2233812 w 5057910"/>
              <a:gd name="connsiteY1920" fmla="*/ 36740 h 1311522"/>
              <a:gd name="connsiteX1921" fmla="*/ 2231164 w 5057910"/>
              <a:gd name="connsiteY1921" fmla="*/ 32206 h 1311522"/>
              <a:gd name="connsiteX1922" fmla="*/ 2216115 w 5057910"/>
              <a:gd name="connsiteY1922" fmla="*/ 33730 h 1311522"/>
              <a:gd name="connsiteX1923" fmla="*/ 2192302 w 5057910"/>
              <a:gd name="connsiteY1923" fmla="*/ 33730 h 1311522"/>
              <a:gd name="connsiteX1924" fmla="*/ 2150011 w 5057910"/>
              <a:gd name="connsiteY1924" fmla="*/ 34778 h 1311522"/>
              <a:gd name="connsiteX1925" fmla="*/ 2107149 w 5057910"/>
              <a:gd name="connsiteY1925" fmla="*/ 35635 h 1311522"/>
              <a:gd name="connsiteX1926" fmla="*/ 2041807 w 5057910"/>
              <a:gd name="connsiteY1926" fmla="*/ 37350 h 1311522"/>
              <a:gd name="connsiteX1927" fmla="*/ 2021329 w 5057910"/>
              <a:gd name="connsiteY1927" fmla="*/ 39445 h 1311522"/>
              <a:gd name="connsiteX1928" fmla="*/ 2040379 w 5057910"/>
              <a:gd name="connsiteY1928" fmla="*/ 33445 h 1311522"/>
              <a:gd name="connsiteX1929" fmla="*/ 2094385 w 5057910"/>
              <a:gd name="connsiteY1929" fmla="*/ 28301 h 1311522"/>
              <a:gd name="connsiteX1930" fmla="*/ 2178110 w 5057910"/>
              <a:gd name="connsiteY1930" fmla="*/ 26110 h 1311522"/>
              <a:gd name="connsiteX1931" fmla="*/ 2213734 w 5057910"/>
              <a:gd name="connsiteY1931" fmla="*/ 21443 h 1311522"/>
              <a:gd name="connsiteX1932" fmla="*/ 2231831 w 5057910"/>
              <a:gd name="connsiteY1932" fmla="*/ 22681 h 1311522"/>
              <a:gd name="connsiteX1933" fmla="*/ 2266978 w 5057910"/>
              <a:gd name="connsiteY1933" fmla="*/ 22681 h 1311522"/>
              <a:gd name="connsiteX1934" fmla="*/ 2297935 w 5057910"/>
              <a:gd name="connsiteY1934" fmla="*/ 19443 h 1311522"/>
              <a:gd name="connsiteX1935" fmla="*/ 2370610 w 5057910"/>
              <a:gd name="connsiteY1935" fmla="*/ 20776 h 1311522"/>
              <a:gd name="connsiteX1936" fmla="*/ 2410711 w 5057910"/>
              <a:gd name="connsiteY1936" fmla="*/ 20109 h 1311522"/>
              <a:gd name="connsiteX1937" fmla="*/ 2424712 w 5057910"/>
              <a:gd name="connsiteY1937" fmla="*/ 20967 h 1311522"/>
              <a:gd name="connsiteX1938" fmla="*/ 2565778 w 5057910"/>
              <a:gd name="connsiteY1938" fmla="*/ 19538 h 1311522"/>
              <a:gd name="connsiteX1939" fmla="*/ 2594353 w 5057910"/>
              <a:gd name="connsiteY1939" fmla="*/ 17728 h 1311522"/>
              <a:gd name="connsiteX1940" fmla="*/ 2613879 w 5057910"/>
              <a:gd name="connsiteY1940" fmla="*/ 17062 h 1311522"/>
              <a:gd name="connsiteX1941" fmla="*/ 2669505 w 5057910"/>
              <a:gd name="connsiteY1941" fmla="*/ 17823 h 1311522"/>
              <a:gd name="connsiteX1942" fmla="*/ 2779233 w 5057910"/>
              <a:gd name="connsiteY1942" fmla="*/ 14204 h 1311522"/>
              <a:gd name="connsiteX1943" fmla="*/ 2826858 w 5057910"/>
              <a:gd name="connsiteY1943" fmla="*/ 16109 h 1311522"/>
              <a:gd name="connsiteX1944" fmla="*/ 2867720 w 5057910"/>
              <a:gd name="connsiteY1944" fmla="*/ 16109 h 1311522"/>
              <a:gd name="connsiteX1945" fmla="*/ 2911821 w 5057910"/>
              <a:gd name="connsiteY1945" fmla="*/ 17633 h 1311522"/>
              <a:gd name="connsiteX1946" fmla="*/ 2955826 w 5057910"/>
              <a:gd name="connsiteY1946" fmla="*/ 17633 h 1311522"/>
              <a:gd name="connsiteX1947" fmla="*/ 3014691 w 5057910"/>
              <a:gd name="connsiteY1947" fmla="*/ 18300 h 1311522"/>
              <a:gd name="connsiteX1948" fmla="*/ 3071079 w 5057910"/>
              <a:gd name="connsiteY1948" fmla="*/ 19062 h 1311522"/>
              <a:gd name="connsiteX1949" fmla="*/ 3169853 w 5057910"/>
              <a:gd name="connsiteY1949" fmla="*/ 16585 h 1311522"/>
              <a:gd name="connsiteX1950" fmla="*/ 3221002 w 5057910"/>
              <a:gd name="connsiteY1950" fmla="*/ 18681 h 1311522"/>
              <a:gd name="connsiteX1951" fmla="*/ 3279867 w 5057910"/>
              <a:gd name="connsiteY1951" fmla="*/ 15919 h 1311522"/>
              <a:gd name="connsiteX1952" fmla="*/ 3382165 w 5057910"/>
              <a:gd name="connsiteY1952" fmla="*/ 15442 h 1311522"/>
              <a:gd name="connsiteX1953" fmla="*/ 3607813 w 5057910"/>
              <a:gd name="connsiteY1953" fmla="*/ 13823 h 1311522"/>
              <a:gd name="connsiteX1954" fmla="*/ 3731638 w 5057910"/>
              <a:gd name="connsiteY1954" fmla="*/ 11442 h 1311522"/>
              <a:gd name="connsiteX1955" fmla="*/ 2917250 w 5057910"/>
              <a:gd name="connsiteY1955" fmla="*/ 4298 h 1311522"/>
              <a:gd name="connsiteX1956" fmla="*/ 2926775 w 5057910"/>
              <a:gd name="connsiteY1956" fmla="*/ 6393 h 1311522"/>
              <a:gd name="connsiteX1957" fmla="*/ 2934204 w 5057910"/>
              <a:gd name="connsiteY1957" fmla="*/ 6393 h 1311522"/>
              <a:gd name="connsiteX1958" fmla="*/ 2917250 w 5057910"/>
              <a:gd name="connsiteY1958" fmla="*/ 6679 h 1311522"/>
              <a:gd name="connsiteX1959" fmla="*/ 2917250 w 5057910"/>
              <a:gd name="connsiteY1959" fmla="*/ 4298 h 1311522"/>
              <a:gd name="connsiteX1960" fmla="*/ 2889056 w 5057910"/>
              <a:gd name="connsiteY1960" fmla="*/ 3822 h 1311522"/>
              <a:gd name="connsiteX1961" fmla="*/ 2907725 w 5057910"/>
              <a:gd name="connsiteY1961" fmla="*/ 6203 h 1311522"/>
              <a:gd name="connsiteX1962" fmla="*/ 2887532 w 5057910"/>
              <a:gd name="connsiteY1962" fmla="*/ 6965 h 1311522"/>
              <a:gd name="connsiteX1963" fmla="*/ 2876960 w 5057910"/>
              <a:gd name="connsiteY1963" fmla="*/ 2679 h 1311522"/>
              <a:gd name="connsiteX1964" fmla="*/ 2883341 w 5057910"/>
              <a:gd name="connsiteY1964" fmla="*/ 4298 h 1311522"/>
              <a:gd name="connsiteX1965" fmla="*/ 2862196 w 5057910"/>
              <a:gd name="connsiteY1965" fmla="*/ 4869 h 1311522"/>
              <a:gd name="connsiteX1966" fmla="*/ 2876960 w 5057910"/>
              <a:gd name="connsiteY1966" fmla="*/ 2679 h 1311522"/>
              <a:gd name="connsiteX1967" fmla="*/ 2841157 w 5057910"/>
              <a:gd name="connsiteY1967" fmla="*/ 2548 h 1311522"/>
              <a:gd name="connsiteX1968" fmla="*/ 2845527 w 5057910"/>
              <a:gd name="connsiteY1968" fmla="*/ 3822 h 1311522"/>
              <a:gd name="connsiteX1969" fmla="*/ 2836002 w 5057910"/>
              <a:gd name="connsiteY1969" fmla="*/ 3060 h 1311522"/>
              <a:gd name="connsiteX1970" fmla="*/ 2841157 w 5057910"/>
              <a:gd name="connsiteY1970" fmla="*/ 2548 h 1311522"/>
              <a:gd name="connsiteX1971" fmla="*/ 2791234 w 5057910"/>
              <a:gd name="connsiteY1971" fmla="*/ 1059 h 1311522"/>
              <a:gd name="connsiteX1972" fmla="*/ 2774089 w 5057910"/>
              <a:gd name="connsiteY1972" fmla="*/ 1821 h 1311522"/>
              <a:gd name="connsiteX1973" fmla="*/ 2791234 w 5057910"/>
              <a:gd name="connsiteY1973" fmla="*/ 1059 h 131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Lst>
            <a:rect l="l" t="t" r="r" b="b"/>
            <a:pathLst>
              <a:path w="5057910" h="1311522">
                <a:moveTo>
                  <a:pt x="1237231" y="1308746"/>
                </a:moveTo>
                <a:cubicBezTo>
                  <a:pt x="1239879" y="1307213"/>
                  <a:pt x="1243155" y="1307213"/>
                  <a:pt x="1245803" y="1308746"/>
                </a:cubicBezTo>
                <a:cubicBezTo>
                  <a:pt x="1244660" y="1312175"/>
                  <a:pt x="1239041" y="1310556"/>
                  <a:pt x="1237231" y="1308746"/>
                </a:cubicBezTo>
                <a:close/>
                <a:moveTo>
                  <a:pt x="1256911" y="1307950"/>
                </a:moveTo>
                <a:cubicBezTo>
                  <a:pt x="1259900" y="1308533"/>
                  <a:pt x="1262757" y="1309700"/>
                  <a:pt x="1262567" y="1310652"/>
                </a:cubicBezTo>
                <a:cubicBezTo>
                  <a:pt x="1262567" y="1310652"/>
                  <a:pt x="1249803" y="1311605"/>
                  <a:pt x="1250470" y="1308747"/>
                </a:cubicBezTo>
                <a:cubicBezTo>
                  <a:pt x="1250803" y="1307366"/>
                  <a:pt x="1253923" y="1307366"/>
                  <a:pt x="1256911" y="1307950"/>
                </a:cubicBezTo>
                <a:close/>
                <a:moveTo>
                  <a:pt x="977139" y="1296031"/>
                </a:moveTo>
                <a:cubicBezTo>
                  <a:pt x="988104" y="1297031"/>
                  <a:pt x="999486" y="1298650"/>
                  <a:pt x="1003011" y="1298650"/>
                </a:cubicBezTo>
                <a:cubicBezTo>
                  <a:pt x="1023680" y="1299126"/>
                  <a:pt x="1044445" y="1299507"/>
                  <a:pt x="1065019" y="1301793"/>
                </a:cubicBezTo>
                <a:cubicBezTo>
                  <a:pt x="1081878" y="1294363"/>
                  <a:pt x="1115216" y="1303317"/>
                  <a:pt x="1133313" y="1304365"/>
                </a:cubicBezTo>
                <a:cubicBezTo>
                  <a:pt x="1157887" y="1305889"/>
                  <a:pt x="1182462" y="1307098"/>
                  <a:pt x="1207037" y="1307984"/>
                </a:cubicBezTo>
                <a:cubicBezTo>
                  <a:pt x="1163317" y="1315890"/>
                  <a:pt x="1115025" y="1308365"/>
                  <a:pt x="1070924" y="1306365"/>
                </a:cubicBezTo>
                <a:lnTo>
                  <a:pt x="1004249" y="1303317"/>
                </a:lnTo>
                <a:cubicBezTo>
                  <a:pt x="991867" y="1302745"/>
                  <a:pt x="961958" y="1306651"/>
                  <a:pt x="953767" y="1297126"/>
                </a:cubicBezTo>
                <a:cubicBezTo>
                  <a:pt x="955624" y="1294650"/>
                  <a:pt x="966173" y="1295031"/>
                  <a:pt x="977139" y="1296031"/>
                </a:cubicBezTo>
                <a:close/>
                <a:moveTo>
                  <a:pt x="850182" y="1283124"/>
                </a:moveTo>
                <a:cubicBezTo>
                  <a:pt x="848920" y="1283315"/>
                  <a:pt x="847563" y="1284267"/>
                  <a:pt x="847182" y="1285410"/>
                </a:cubicBezTo>
                <a:lnTo>
                  <a:pt x="852611" y="1285410"/>
                </a:lnTo>
                <a:cubicBezTo>
                  <a:pt x="852611" y="1283505"/>
                  <a:pt x="851444" y="1282934"/>
                  <a:pt x="850182" y="1283124"/>
                </a:cubicBezTo>
                <a:close/>
                <a:moveTo>
                  <a:pt x="1153506" y="1265123"/>
                </a:moveTo>
                <a:cubicBezTo>
                  <a:pt x="1156030" y="1264722"/>
                  <a:pt x="1158621" y="1265085"/>
                  <a:pt x="1160935" y="1266170"/>
                </a:cubicBezTo>
                <a:cubicBezTo>
                  <a:pt x="1159888" y="1267123"/>
                  <a:pt x="1155601" y="1272171"/>
                  <a:pt x="1152458" y="1269123"/>
                </a:cubicBezTo>
                <a:cubicBezTo>
                  <a:pt x="1152553" y="1268170"/>
                  <a:pt x="1151601" y="1265789"/>
                  <a:pt x="1153506" y="1265123"/>
                </a:cubicBezTo>
                <a:close/>
                <a:moveTo>
                  <a:pt x="1385963" y="1264611"/>
                </a:moveTo>
                <a:cubicBezTo>
                  <a:pt x="1388559" y="1265075"/>
                  <a:pt x="1390964" y="1266409"/>
                  <a:pt x="1392012" y="1267599"/>
                </a:cubicBezTo>
                <a:lnTo>
                  <a:pt x="1378772" y="1266837"/>
                </a:lnTo>
                <a:cubicBezTo>
                  <a:pt x="1380581" y="1264551"/>
                  <a:pt x="1383367" y="1264147"/>
                  <a:pt x="1385963" y="1264611"/>
                </a:cubicBezTo>
                <a:close/>
                <a:moveTo>
                  <a:pt x="1416872" y="1264456"/>
                </a:moveTo>
                <a:cubicBezTo>
                  <a:pt x="1416872" y="1268361"/>
                  <a:pt x="1412967" y="1265980"/>
                  <a:pt x="1410681" y="1266837"/>
                </a:cubicBezTo>
                <a:cubicBezTo>
                  <a:pt x="1410681" y="1263694"/>
                  <a:pt x="1415348" y="1262932"/>
                  <a:pt x="1416872" y="1264456"/>
                </a:cubicBezTo>
                <a:close/>
                <a:moveTo>
                  <a:pt x="1407538" y="1264456"/>
                </a:moveTo>
                <a:cubicBezTo>
                  <a:pt x="1406776" y="1265980"/>
                  <a:pt x="1403728" y="1269885"/>
                  <a:pt x="1400584" y="1268361"/>
                </a:cubicBezTo>
                <a:cubicBezTo>
                  <a:pt x="1396679" y="1263694"/>
                  <a:pt x="1405252" y="1262932"/>
                  <a:pt x="1407538" y="1264456"/>
                </a:cubicBezTo>
                <a:close/>
                <a:moveTo>
                  <a:pt x="1203334" y="1263766"/>
                </a:moveTo>
                <a:cubicBezTo>
                  <a:pt x="1222062" y="1264289"/>
                  <a:pt x="1241326" y="1266599"/>
                  <a:pt x="1247327" y="1267599"/>
                </a:cubicBezTo>
                <a:cubicBezTo>
                  <a:pt x="1219705" y="1273028"/>
                  <a:pt x="1192178" y="1269123"/>
                  <a:pt x="1162555" y="1270647"/>
                </a:cubicBezTo>
                <a:cubicBezTo>
                  <a:pt x="1166412" y="1264504"/>
                  <a:pt x="1184605" y="1263242"/>
                  <a:pt x="1203334" y="1263766"/>
                </a:cubicBezTo>
                <a:close/>
                <a:moveTo>
                  <a:pt x="1347815" y="1263504"/>
                </a:moveTo>
                <a:cubicBezTo>
                  <a:pt x="1358531" y="1262837"/>
                  <a:pt x="1368913" y="1262980"/>
                  <a:pt x="1371438" y="1265980"/>
                </a:cubicBezTo>
                <a:cubicBezTo>
                  <a:pt x="1343339" y="1268361"/>
                  <a:pt x="1298476" y="1276267"/>
                  <a:pt x="1268758" y="1270266"/>
                </a:cubicBezTo>
                <a:cubicBezTo>
                  <a:pt x="1264567" y="1269409"/>
                  <a:pt x="1267901" y="1265218"/>
                  <a:pt x="1273330" y="1265218"/>
                </a:cubicBezTo>
                <a:cubicBezTo>
                  <a:pt x="1289618" y="1265885"/>
                  <a:pt x="1306001" y="1266742"/>
                  <a:pt x="1322193" y="1265885"/>
                </a:cubicBezTo>
                <a:cubicBezTo>
                  <a:pt x="1326051" y="1265647"/>
                  <a:pt x="1337100" y="1264171"/>
                  <a:pt x="1347815" y="1263504"/>
                </a:cubicBezTo>
                <a:close/>
                <a:moveTo>
                  <a:pt x="1492679" y="1263230"/>
                </a:moveTo>
                <a:cubicBezTo>
                  <a:pt x="1499144" y="1262789"/>
                  <a:pt x="1505550" y="1262646"/>
                  <a:pt x="1507455" y="1264551"/>
                </a:cubicBezTo>
                <a:cubicBezTo>
                  <a:pt x="1498692" y="1266113"/>
                  <a:pt x="1489776" y="1266694"/>
                  <a:pt x="1480880" y="1266266"/>
                </a:cubicBezTo>
                <a:cubicBezTo>
                  <a:pt x="1473165" y="1266647"/>
                  <a:pt x="1466212" y="1269028"/>
                  <a:pt x="1466212" y="1267313"/>
                </a:cubicBezTo>
                <a:cubicBezTo>
                  <a:pt x="1464973" y="1263694"/>
                  <a:pt x="1477546" y="1264456"/>
                  <a:pt x="1477546" y="1263694"/>
                </a:cubicBezTo>
                <a:cubicBezTo>
                  <a:pt x="1479689" y="1264409"/>
                  <a:pt x="1486214" y="1263671"/>
                  <a:pt x="1492679" y="1263230"/>
                </a:cubicBezTo>
                <a:close/>
                <a:moveTo>
                  <a:pt x="1551698" y="1261359"/>
                </a:moveTo>
                <a:cubicBezTo>
                  <a:pt x="1559413" y="1261264"/>
                  <a:pt x="1567843" y="1261836"/>
                  <a:pt x="1570986" y="1263026"/>
                </a:cubicBezTo>
                <a:cubicBezTo>
                  <a:pt x="1567081" y="1263026"/>
                  <a:pt x="1536030" y="1266551"/>
                  <a:pt x="1536696" y="1263693"/>
                </a:cubicBezTo>
                <a:cubicBezTo>
                  <a:pt x="1536982" y="1262217"/>
                  <a:pt x="1543983" y="1261455"/>
                  <a:pt x="1551698" y="1261359"/>
                </a:cubicBezTo>
                <a:close/>
                <a:moveTo>
                  <a:pt x="1647829" y="1255931"/>
                </a:moveTo>
                <a:cubicBezTo>
                  <a:pt x="1646139" y="1256526"/>
                  <a:pt x="1644567" y="1257502"/>
                  <a:pt x="1643091" y="1257502"/>
                </a:cubicBezTo>
                <a:cubicBezTo>
                  <a:pt x="1646482" y="1257997"/>
                  <a:pt x="1649930" y="1257702"/>
                  <a:pt x="1653187" y="1256645"/>
                </a:cubicBezTo>
                <a:lnTo>
                  <a:pt x="1653282" y="1256645"/>
                </a:lnTo>
                <a:cubicBezTo>
                  <a:pt x="1651329" y="1255121"/>
                  <a:pt x="1649520" y="1255335"/>
                  <a:pt x="1647829" y="1255931"/>
                </a:cubicBezTo>
                <a:close/>
                <a:moveTo>
                  <a:pt x="3859666" y="1254443"/>
                </a:moveTo>
                <a:cubicBezTo>
                  <a:pt x="3865750" y="1253955"/>
                  <a:pt x="3871513" y="1254741"/>
                  <a:pt x="3874894" y="1258265"/>
                </a:cubicBezTo>
                <a:lnTo>
                  <a:pt x="3842509" y="1258265"/>
                </a:lnTo>
                <a:cubicBezTo>
                  <a:pt x="3847176" y="1256693"/>
                  <a:pt x="3853582" y="1254931"/>
                  <a:pt x="3859666" y="1254443"/>
                </a:cubicBezTo>
                <a:close/>
                <a:moveTo>
                  <a:pt x="3830030" y="1254359"/>
                </a:moveTo>
                <a:cubicBezTo>
                  <a:pt x="3833374" y="1254054"/>
                  <a:pt x="3836631" y="1255540"/>
                  <a:pt x="3838603" y="1258264"/>
                </a:cubicBezTo>
                <a:cubicBezTo>
                  <a:pt x="3835460" y="1263884"/>
                  <a:pt x="3826411" y="1261693"/>
                  <a:pt x="3830030" y="1254359"/>
                </a:cubicBezTo>
                <a:close/>
                <a:moveTo>
                  <a:pt x="4065679" y="1249692"/>
                </a:moveTo>
                <a:cubicBezTo>
                  <a:pt x="4034247" y="1254169"/>
                  <a:pt x="3997766" y="1255598"/>
                  <a:pt x="3964524" y="1256931"/>
                </a:cubicBezTo>
                <a:cubicBezTo>
                  <a:pt x="3963190" y="1256931"/>
                  <a:pt x="3961952" y="1254359"/>
                  <a:pt x="3960714" y="1254359"/>
                </a:cubicBezTo>
                <a:cubicBezTo>
                  <a:pt x="3960714" y="1248073"/>
                  <a:pt x="3969286" y="1255121"/>
                  <a:pt x="3973953" y="1251978"/>
                </a:cubicBezTo>
                <a:cubicBezTo>
                  <a:pt x="4004338" y="1247730"/>
                  <a:pt x="4035114" y="1246958"/>
                  <a:pt x="4065679" y="1249692"/>
                </a:cubicBezTo>
                <a:close/>
                <a:moveTo>
                  <a:pt x="805557" y="1248358"/>
                </a:moveTo>
                <a:cubicBezTo>
                  <a:pt x="804795" y="1251501"/>
                  <a:pt x="808701" y="1251501"/>
                  <a:pt x="810225" y="1252263"/>
                </a:cubicBezTo>
                <a:lnTo>
                  <a:pt x="810320" y="1251977"/>
                </a:lnTo>
                <a:cubicBezTo>
                  <a:pt x="811272" y="1251254"/>
                  <a:pt x="812025" y="1250301"/>
                  <a:pt x="812511" y="1249215"/>
                </a:cubicBezTo>
                <a:cubicBezTo>
                  <a:pt x="810358" y="1248129"/>
                  <a:pt x="807901" y="1247834"/>
                  <a:pt x="805557" y="1248358"/>
                </a:cubicBezTo>
                <a:close/>
                <a:moveTo>
                  <a:pt x="1498835" y="1245822"/>
                </a:moveTo>
                <a:cubicBezTo>
                  <a:pt x="1508860" y="1247477"/>
                  <a:pt x="1518932" y="1250073"/>
                  <a:pt x="1528981" y="1250644"/>
                </a:cubicBezTo>
                <a:cubicBezTo>
                  <a:pt x="1553842" y="1251977"/>
                  <a:pt x="1578797" y="1246453"/>
                  <a:pt x="1603562" y="1249310"/>
                </a:cubicBezTo>
                <a:cubicBezTo>
                  <a:pt x="1605372" y="1249596"/>
                  <a:pt x="1607182" y="1252739"/>
                  <a:pt x="1608991" y="1252739"/>
                </a:cubicBezTo>
                <a:cubicBezTo>
                  <a:pt x="1605086" y="1258550"/>
                  <a:pt x="1570320" y="1255883"/>
                  <a:pt x="1563367" y="1256073"/>
                </a:cubicBezTo>
                <a:cubicBezTo>
                  <a:pt x="1546984" y="1256550"/>
                  <a:pt x="1534792" y="1255597"/>
                  <a:pt x="1516694" y="1257121"/>
                </a:cubicBezTo>
                <a:cubicBezTo>
                  <a:pt x="1508598" y="1257788"/>
                  <a:pt x="1502407" y="1248358"/>
                  <a:pt x="1496215" y="1250453"/>
                </a:cubicBezTo>
                <a:cubicBezTo>
                  <a:pt x="1493263" y="1257311"/>
                  <a:pt x="1485357" y="1252644"/>
                  <a:pt x="1481642" y="1251120"/>
                </a:cubicBezTo>
                <a:cubicBezTo>
                  <a:pt x="1475832" y="1248739"/>
                  <a:pt x="1478689" y="1255121"/>
                  <a:pt x="1471165" y="1255121"/>
                </a:cubicBezTo>
                <a:cubicBezTo>
                  <a:pt x="1462897" y="1256140"/>
                  <a:pt x="1454620" y="1253254"/>
                  <a:pt x="1448781" y="1247310"/>
                </a:cubicBezTo>
                <a:cubicBezTo>
                  <a:pt x="1454620" y="1242633"/>
                  <a:pt x="1462840" y="1242357"/>
                  <a:pt x="1468974" y="1246643"/>
                </a:cubicBezTo>
                <a:cubicBezTo>
                  <a:pt x="1478832" y="1243453"/>
                  <a:pt x="1488810" y="1244167"/>
                  <a:pt x="1498835" y="1245822"/>
                </a:cubicBezTo>
                <a:close/>
                <a:moveTo>
                  <a:pt x="1400775" y="1245025"/>
                </a:moveTo>
                <a:cubicBezTo>
                  <a:pt x="1407128" y="1244311"/>
                  <a:pt x="1413557" y="1244596"/>
                  <a:pt x="1419825" y="1245882"/>
                </a:cubicBezTo>
                <a:cubicBezTo>
                  <a:pt x="1428397" y="1246454"/>
                  <a:pt x="1437065" y="1245692"/>
                  <a:pt x="1440208" y="1249502"/>
                </a:cubicBezTo>
                <a:cubicBezTo>
                  <a:pt x="1432874" y="1255979"/>
                  <a:pt x="1413062" y="1246549"/>
                  <a:pt x="1404870" y="1250264"/>
                </a:cubicBezTo>
                <a:cubicBezTo>
                  <a:pt x="1404870" y="1249216"/>
                  <a:pt x="1395345" y="1248263"/>
                  <a:pt x="1400775" y="1245025"/>
                </a:cubicBezTo>
                <a:close/>
                <a:moveTo>
                  <a:pt x="1315621" y="1243501"/>
                </a:moveTo>
                <a:cubicBezTo>
                  <a:pt x="1322612" y="1242263"/>
                  <a:pt x="1329775" y="1242263"/>
                  <a:pt x="1336766" y="1243501"/>
                </a:cubicBezTo>
                <a:cubicBezTo>
                  <a:pt x="1332071" y="1246130"/>
                  <a:pt x="1326527" y="1246816"/>
                  <a:pt x="1321336" y="1245406"/>
                </a:cubicBezTo>
                <a:cubicBezTo>
                  <a:pt x="1317812" y="1244834"/>
                  <a:pt x="1312668" y="1243882"/>
                  <a:pt x="1315621" y="1243501"/>
                </a:cubicBezTo>
                <a:close/>
                <a:moveTo>
                  <a:pt x="1370937" y="1242024"/>
                </a:moveTo>
                <a:cubicBezTo>
                  <a:pt x="1381677" y="1242286"/>
                  <a:pt x="1390344" y="1243643"/>
                  <a:pt x="1389535" y="1246358"/>
                </a:cubicBezTo>
                <a:cubicBezTo>
                  <a:pt x="1381439" y="1250644"/>
                  <a:pt x="1349435" y="1246929"/>
                  <a:pt x="1339910" y="1244262"/>
                </a:cubicBezTo>
                <a:cubicBezTo>
                  <a:pt x="1347387" y="1242595"/>
                  <a:pt x="1360198" y="1241762"/>
                  <a:pt x="1370937" y="1242024"/>
                </a:cubicBezTo>
                <a:close/>
                <a:moveTo>
                  <a:pt x="2288314" y="1241929"/>
                </a:moveTo>
                <a:cubicBezTo>
                  <a:pt x="2287647" y="1242524"/>
                  <a:pt x="2287076" y="1243500"/>
                  <a:pt x="2287076" y="1243500"/>
                </a:cubicBezTo>
                <a:lnTo>
                  <a:pt x="2287171" y="1243500"/>
                </a:lnTo>
                <a:cubicBezTo>
                  <a:pt x="2287933" y="1243500"/>
                  <a:pt x="2290886" y="1245691"/>
                  <a:pt x="2290124" y="1242643"/>
                </a:cubicBezTo>
                <a:cubicBezTo>
                  <a:pt x="2289743" y="1241119"/>
                  <a:pt x="2288981" y="1241334"/>
                  <a:pt x="2288314" y="1241929"/>
                </a:cubicBezTo>
                <a:close/>
                <a:moveTo>
                  <a:pt x="2267383" y="1241322"/>
                </a:moveTo>
                <a:cubicBezTo>
                  <a:pt x="2261739" y="1241524"/>
                  <a:pt x="2256691" y="1242691"/>
                  <a:pt x="2255167" y="1245786"/>
                </a:cubicBezTo>
                <a:lnTo>
                  <a:pt x="2255644" y="1245786"/>
                </a:lnTo>
                <a:cubicBezTo>
                  <a:pt x="2264731" y="1244100"/>
                  <a:pt x="2273932" y="1243052"/>
                  <a:pt x="2283171" y="1242643"/>
                </a:cubicBezTo>
                <a:cubicBezTo>
                  <a:pt x="2279265" y="1241881"/>
                  <a:pt x="2273026" y="1241119"/>
                  <a:pt x="2267383" y="1241322"/>
                </a:cubicBezTo>
                <a:close/>
                <a:moveTo>
                  <a:pt x="750646" y="1240143"/>
                </a:moveTo>
                <a:lnTo>
                  <a:pt x="739024" y="1242689"/>
                </a:lnTo>
                <a:lnTo>
                  <a:pt x="738025" y="1242643"/>
                </a:lnTo>
                <a:lnTo>
                  <a:pt x="737930" y="1242929"/>
                </a:lnTo>
                <a:lnTo>
                  <a:pt x="739024" y="1242689"/>
                </a:lnTo>
                <a:lnTo>
                  <a:pt x="762790" y="1243786"/>
                </a:lnTo>
                <a:cubicBezTo>
                  <a:pt x="760456" y="1240262"/>
                  <a:pt x="755599" y="1239666"/>
                  <a:pt x="750646" y="1240143"/>
                </a:cubicBezTo>
                <a:close/>
                <a:moveTo>
                  <a:pt x="843181" y="1238297"/>
                </a:moveTo>
                <a:cubicBezTo>
                  <a:pt x="833227" y="1237119"/>
                  <a:pt x="823416" y="1236881"/>
                  <a:pt x="822226" y="1240738"/>
                </a:cubicBezTo>
                <a:cubicBezTo>
                  <a:pt x="823655" y="1251596"/>
                  <a:pt x="837562" y="1245119"/>
                  <a:pt x="844419" y="1244262"/>
                </a:cubicBezTo>
                <a:lnTo>
                  <a:pt x="844419" y="1248072"/>
                </a:lnTo>
                <a:cubicBezTo>
                  <a:pt x="853678" y="1254101"/>
                  <a:pt x="865013" y="1256064"/>
                  <a:pt x="875757" y="1253502"/>
                </a:cubicBezTo>
                <a:lnTo>
                  <a:pt x="875852" y="1253502"/>
                </a:lnTo>
                <a:cubicBezTo>
                  <a:pt x="880995" y="1251406"/>
                  <a:pt x="904808" y="1261979"/>
                  <a:pt x="902712" y="1248929"/>
                </a:cubicBezTo>
                <a:lnTo>
                  <a:pt x="906618" y="1250453"/>
                </a:lnTo>
                <a:cubicBezTo>
                  <a:pt x="899474" y="1236261"/>
                  <a:pt x="880995" y="1240738"/>
                  <a:pt x="864993" y="1241500"/>
                </a:cubicBezTo>
                <a:cubicBezTo>
                  <a:pt x="863231" y="1241595"/>
                  <a:pt x="853134" y="1239476"/>
                  <a:pt x="843181" y="1238297"/>
                </a:cubicBezTo>
                <a:close/>
                <a:moveTo>
                  <a:pt x="715748" y="1237321"/>
                </a:moveTo>
                <a:lnTo>
                  <a:pt x="705962" y="1242553"/>
                </a:lnTo>
                <a:lnTo>
                  <a:pt x="705354" y="1242643"/>
                </a:lnTo>
                <a:lnTo>
                  <a:pt x="705259" y="1242929"/>
                </a:lnTo>
                <a:lnTo>
                  <a:pt x="705962" y="1242553"/>
                </a:lnTo>
                <a:lnTo>
                  <a:pt x="716689" y="1240965"/>
                </a:lnTo>
                <a:cubicBezTo>
                  <a:pt x="720523" y="1241596"/>
                  <a:pt x="724309" y="1242453"/>
                  <a:pt x="727738" y="1240643"/>
                </a:cubicBezTo>
                <a:cubicBezTo>
                  <a:pt x="725071" y="1238595"/>
                  <a:pt x="720285" y="1237214"/>
                  <a:pt x="715748" y="1237321"/>
                </a:cubicBezTo>
                <a:close/>
                <a:moveTo>
                  <a:pt x="786698" y="1236452"/>
                </a:moveTo>
                <a:cubicBezTo>
                  <a:pt x="783650" y="1237118"/>
                  <a:pt x="755932" y="1248358"/>
                  <a:pt x="772887" y="1248358"/>
                </a:cubicBezTo>
                <a:lnTo>
                  <a:pt x="772982" y="1248072"/>
                </a:lnTo>
                <a:cubicBezTo>
                  <a:pt x="782793" y="1241786"/>
                  <a:pt x="795651" y="1253406"/>
                  <a:pt x="803938" y="1244548"/>
                </a:cubicBezTo>
                <a:cubicBezTo>
                  <a:pt x="803176" y="1238071"/>
                  <a:pt x="786698" y="1236452"/>
                  <a:pt x="786698" y="1236452"/>
                </a:cubicBezTo>
                <a:close/>
                <a:moveTo>
                  <a:pt x="2888460" y="1233725"/>
                </a:moveTo>
                <a:cubicBezTo>
                  <a:pt x="2895009" y="1233951"/>
                  <a:pt x="2900867" y="1235595"/>
                  <a:pt x="2899247" y="1237976"/>
                </a:cubicBezTo>
                <a:cubicBezTo>
                  <a:pt x="2890694" y="1238795"/>
                  <a:pt x="2882083" y="1238795"/>
                  <a:pt x="2873530" y="1237976"/>
                </a:cubicBezTo>
                <a:cubicBezTo>
                  <a:pt x="2874673" y="1234690"/>
                  <a:pt x="2881912" y="1233499"/>
                  <a:pt x="2888460" y="1233725"/>
                </a:cubicBezTo>
                <a:close/>
                <a:moveTo>
                  <a:pt x="3838746" y="1233631"/>
                </a:moveTo>
                <a:cubicBezTo>
                  <a:pt x="3847581" y="1234142"/>
                  <a:pt x="3857415" y="1236500"/>
                  <a:pt x="3860415" y="1237976"/>
                </a:cubicBezTo>
                <a:cubicBezTo>
                  <a:pt x="3848128" y="1238738"/>
                  <a:pt x="3835365" y="1243596"/>
                  <a:pt x="3823077" y="1240357"/>
                </a:cubicBezTo>
                <a:cubicBezTo>
                  <a:pt x="3822077" y="1234452"/>
                  <a:pt x="3829912" y="1233119"/>
                  <a:pt x="3838746" y="1233631"/>
                </a:cubicBezTo>
                <a:close/>
                <a:moveTo>
                  <a:pt x="4201125" y="1233588"/>
                </a:moveTo>
                <a:cubicBezTo>
                  <a:pt x="4203291" y="1233577"/>
                  <a:pt x="4205459" y="1234309"/>
                  <a:pt x="4207697" y="1236452"/>
                </a:cubicBezTo>
                <a:cubicBezTo>
                  <a:pt x="4213031" y="1241977"/>
                  <a:pt x="4186551" y="1239215"/>
                  <a:pt x="4176074" y="1240739"/>
                </a:cubicBezTo>
                <a:cubicBezTo>
                  <a:pt x="4157500" y="1243501"/>
                  <a:pt x="4138450" y="1246263"/>
                  <a:pt x="4119400" y="1247882"/>
                </a:cubicBezTo>
                <a:cubicBezTo>
                  <a:pt x="4111209" y="1248549"/>
                  <a:pt x="4078157" y="1251407"/>
                  <a:pt x="4075490" y="1247311"/>
                </a:cubicBezTo>
                <a:cubicBezTo>
                  <a:pt x="4109970" y="1241396"/>
                  <a:pt x="4144765" y="1237509"/>
                  <a:pt x="4179693" y="1235690"/>
                </a:cubicBezTo>
                <a:cubicBezTo>
                  <a:pt x="4188123" y="1240334"/>
                  <a:pt x="4194624" y="1233619"/>
                  <a:pt x="4201125" y="1233588"/>
                </a:cubicBezTo>
                <a:close/>
                <a:moveTo>
                  <a:pt x="2854278" y="1233273"/>
                </a:moveTo>
                <a:cubicBezTo>
                  <a:pt x="2861958" y="1232547"/>
                  <a:pt x="2869863" y="1232880"/>
                  <a:pt x="2868959" y="1234928"/>
                </a:cubicBezTo>
                <a:cubicBezTo>
                  <a:pt x="2867149" y="1239023"/>
                  <a:pt x="2862577" y="1242929"/>
                  <a:pt x="2860005" y="1240071"/>
                </a:cubicBezTo>
                <a:cubicBezTo>
                  <a:pt x="2854957" y="1234452"/>
                  <a:pt x="2845527" y="1242357"/>
                  <a:pt x="2840955" y="1237976"/>
                </a:cubicBezTo>
                <a:cubicBezTo>
                  <a:pt x="2839146" y="1235785"/>
                  <a:pt x="2846599" y="1233999"/>
                  <a:pt x="2854278" y="1233273"/>
                </a:cubicBezTo>
                <a:close/>
                <a:moveTo>
                  <a:pt x="668643" y="1232763"/>
                </a:moveTo>
                <a:cubicBezTo>
                  <a:pt x="666361" y="1232303"/>
                  <a:pt x="664706" y="1232976"/>
                  <a:pt x="664206" y="1235976"/>
                </a:cubicBezTo>
                <a:cubicBezTo>
                  <a:pt x="662873" y="1243977"/>
                  <a:pt x="683828" y="1241119"/>
                  <a:pt x="688019" y="1240452"/>
                </a:cubicBezTo>
                <a:lnTo>
                  <a:pt x="688305" y="1240167"/>
                </a:lnTo>
                <a:cubicBezTo>
                  <a:pt x="691162" y="1239976"/>
                  <a:pt x="695544" y="1244929"/>
                  <a:pt x="697258" y="1240643"/>
                </a:cubicBezTo>
                <a:cubicBezTo>
                  <a:pt x="698973" y="1236356"/>
                  <a:pt x="693543" y="1236928"/>
                  <a:pt x="691829" y="1235213"/>
                </a:cubicBezTo>
                <a:cubicBezTo>
                  <a:pt x="687971" y="1245715"/>
                  <a:pt x="675487" y="1234142"/>
                  <a:pt x="668643" y="1232763"/>
                </a:cubicBezTo>
                <a:close/>
                <a:moveTo>
                  <a:pt x="4232939" y="1231785"/>
                </a:moveTo>
                <a:cubicBezTo>
                  <a:pt x="4232177" y="1236452"/>
                  <a:pt x="4223699" y="1240739"/>
                  <a:pt x="4215698" y="1237976"/>
                </a:cubicBezTo>
                <a:cubicBezTo>
                  <a:pt x="4214937" y="1230166"/>
                  <a:pt x="4227319" y="1234167"/>
                  <a:pt x="4232939" y="1231785"/>
                </a:cubicBezTo>
                <a:close/>
                <a:moveTo>
                  <a:pt x="2042188" y="1231403"/>
                </a:moveTo>
                <a:cubicBezTo>
                  <a:pt x="2041902" y="1232832"/>
                  <a:pt x="2027329" y="1229594"/>
                  <a:pt x="2028948" y="1233213"/>
                </a:cubicBezTo>
                <a:cubicBezTo>
                  <a:pt x="2030568" y="1236833"/>
                  <a:pt x="2043427" y="1234547"/>
                  <a:pt x="2044474" y="1234547"/>
                </a:cubicBezTo>
                <a:cubicBezTo>
                  <a:pt x="2044979" y="1232832"/>
                  <a:pt x="2044217" y="1231785"/>
                  <a:pt x="2042188" y="1231403"/>
                </a:cubicBezTo>
                <a:close/>
                <a:moveTo>
                  <a:pt x="4260918" y="1229617"/>
                </a:moveTo>
                <a:cubicBezTo>
                  <a:pt x="4267680" y="1229451"/>
                  <a:pt x="4273419" y="1230165"/>
                  <a:pt x="4271895" y="1231213"/>
                </a:cubicBezTo>
                <a:cubicBezTo>
                  <a:pt x="4267800" y="1234642"/>
                  <a:pt x="4249512" y="1233785"/>
                  <a:pt x="4243797" y="1233308"/>
                </a:cubicBezTo>
                <a:cubicBezTo>
                  <a:pt x="4246369" y="1230832"/>
                  <a:pt x="4254155" y="1229784"/>
                  <a:pt x="4260918" y="1229617"/>
                </a:cubicBezTo>
                <a:close/>
                <a:moveTo>
                  <a:pt x="1603276" y="1228546"/>
                </a:moveTo>
                <a:cubicBezTo>
                  <a:pt x="1594227" y="1228355"/>
                  <a:pt x="1585369" y="1230927"/>
                  <a:pt x="1576416" y="1230927"/>
                </a:cubicBezTo>
                <a:cubicBezTo>
                  <a:pt x="1565081" y="1231785"/>
                  <a:pt x="1547936" y="1228165"/>
                  <a:pt x="1537173" y="1230927"/>
                </a:cubicBezTo>
                <a:cubicBezTo>
                  <a:pt x="1533677" y="1231718"/>
                  <a:pt x="1530000" y="1231175"/>
                  <a:pt x="1526886" y="1229403"/>
                </a:cubicBezTo>
                <a:cubicBezTo>
                  <a:pt x="1523409" y="1231470"/>
                  <a:pt x="1519609" y="1232956"/>
                  <a:pt x="1515646" y="1233785"/>
                </a:cubicBezTo>
                <a:cubicBezTo>
                  <a:pt x="1508636" y="1233737"/>
                  <a:pt x="1501644" y="1232966"/>
                  <a:pt x="1494786" y="1231499"/>
                </a:cubicBezTo>
                <a:cubicBezTo>
                  <a:pt x="1479908" y="1230413"/>
                  <a:pt x="1464954" y="1231280"/>
                  <a:pt x="1450305" y="1234070"/>
                </a:cubicBezTo>
                <a:cubicBezTo>
                  <a:pt x="1439542" y="1235976"/>
                  <a:pt x="1437732" y="1231308"/>
                  <a:pt x="1426588" y="1237404"/>
                </a:cubicBezTo>
                <a:cubicBezTo>
                  <a:pt x="1420777" y="1240547"/>
                  <a:pt x="1406871" y="1229594"/>
                  <a:pt x="1396679" y="1231975"/>
                </a:cubicBezTo>
                <a:cubicBezTo>
                  <a:pt x="1387611" y="1235680"/>
                  <a:pt x="1377600" y="1236376"/>
                  <a:pt x="1368104" y="1233975"/>
                </a:cubicBezTo>
                <a:cubicBezTo>
                  <a:pt x="1366770" y="1237595"/>
                  <a:pt x="1364389" y="1241119"/>
                  <a:pt x="1360198" y="1238928"/>
                </a:cubicBezTo>
                <a:cubicBezTo>
                  <a:pt x="1353778" y="1234118"/>
                  <a:pt x="1345396" y="1232794"/>
                  <a:pt x="1337815" y="1235404"/>
                </a:cubicBezTo>
                <a:cubicBezTo>
                  <a:pt x="1327413" y="1238223"/>
                  <a:pt x="1316679" y="1239604"/>
                  <a:pt x="1305906" y="1239500"/>
                </a:cubicBezTo>
                <a:cubicBezTo>
                  <a:pt x="1303239" y="1239595"/>
                  <a:pt x="1306668" y="1232927"/>
                  <a:pt x="1300667" y="1236928"/>
                </a:cubicBezTo>
                <a:cubicBezTo>
                  <a:pt x="1298190" y="1238547"/>
                  <a:pt x="1271902" y="1237880"/>
                  <a:pt x="1276283" y="1243310"/>
                </a:cubicBezTo>
                <a:cubicBezTo>
                  <a:pt x="1268987" y="1241595"/>
                  <a:pt x="1261386" y="1241595"/>
                  <a:pt x="1254090" y="1243310"/>
                </a:cubicBezTo>
                <a:cubicBezTo>
                  <a:pt x="1247136" y="1246167"/>
                  <a:pt x="1249232" y="1241786"/>
                  <a:pt x="1239707" y="1241310"/>
                </a:cubicBezTo>
                <a:cubicBezTo>
                  <a:pt x="1230182" y="1240833"/>
                  <a:pt x="1226944" y="1249692"/>
                  <a:pt x="1216466" y="1244548"/>
                </a:cubicBezTo>
                <a:cubicBezTo>
                  <a:pt x="1211227" y="1246739"/>
                  <a:pt x="1203988" y="1246834"/>
                  <a:pt x="1201702" y="1253025"/>
                </a:cubicBezTo>
                <a:cubicBezTo>
                  <a:pt x="1197988" y="1242643"/>
                  <a:pt x="1177318" y="1245310"/>
                  <a:pt x="1170651" y="1246643"/>
                </a:cubicBezTo>
                <a:cubicBezTo>
                  <a:pt x="1159983" y="1248834"/>
                  <a:pt x="1143409" y="1244072"/>
                  <a:pt x="1133694" y="1242548"/>
                </a:cubicBezTo>
                <a:cubicBezTo>
                  <a:pt x="1123978" y="1241024"/>
                  <a:pt x="1088450" y="1235213"/>
                  <a:pt x="1082068" y="1244167"/>
                </a:cubicBezTo>
                <a:cubicBezTo>
                  <a:pt x="1075686" y="1253120"/>
                  <a:pt x="1074448" y="1246072"/>
                  <a:pt x="1066161" y="1243595"/>
                </a:cubicBezTo>
                <a:cubicBezTo>
                  <a:pt x="1060256" y="1241881"/>
                  <a:pt x="1056256" y="1249977"/>
                  <a:pt x="1050064" y="1246834"/>
                </a:cubicBezTo>
                <a:cubicBezTo>
                  <a:pt x="1042320" y="1244005"/>
                  <a:pt x="1033948" y="1243376"/>
                  <a:pt x="1025871" y="1245024"/>
                </a:cubicBezTo>
                <a:cubicBezTo>
                  <a:pt x="1009678" y="1246929"/>
                  <a:pt x="996057" y="1239309"/>
                  <a:pt x="979674" y="1240928"/>
                </a:cubicBezTo>
                <a:cubicBezTo>
                  <a:pt x="971769" y="1241690"/>
                  <a:pt x="964339" y="1243310"/>
                  <a:pt x="956148" y="1244453"/>
                </a:cubicBezTo>
                <a:cubicBezTo>
                  <a:pt x="947956" y="1245596"/>
                  <a:pt x="943575" y="1242262"/>
                  <a:pt x="935478" y="1242262"/>
                </a:cubicBezTo>
                <a:cubicBezTo>
                  <a:pt x="929859" y="1242357"/>
                  <a:pt x="915762" y="1239214"/>
                  <a:pt x="915095" y="1246548"/>
                </a:cubicBezTo>
                <a:cubicBezTo>
                  <a:pt x="919572" y="1263788"/>
                  <a:pt x="927096" y="1255597"/>
                  <a:pt x="938622" y="1256073"/>
                </a:cubicBezTo>
                <a:cubicBezTo>
                  <a:pt x="950147" y="1256550"/>
                  <a:pt x="961482" y="1259026"/>
                  <a:pt x="972912" y="1260074"/>
                </a:cubicBezTo>
                <a:cubicBezTo>
                  <a:pt x="984770" y="1261922"/>
                  <a:pt x="996896" y="1260569"/>
                  <a:pt x="1008059" y="1256168"/>
                </a:cubicBezTo>
                <a:cubicBezTo>
                  <a:pt x="1009145" y="1258102"/>
                  <a:pt x="1009916" y="1260188"/>
                  <a:pt x="1010345" y="1262360"/>
                </a:cubicBezTo>
                <a:cubicBezTo>
                  <a:pt x="1015193" y="1261931"/>
                  <a:pt x="1020070" y="1261931"/>
                  <a:pt x="1024918" y="1262360"/>
                </a:cubicBezTo>
                <a:cubicBezTo>
                  <a:pt x="1029605" y="1262941"/>
                  <a:pt x="1034339" y="1261893"/>
                  <a:pt x="1038348" y="1259407"/>
                </a:cubicBezTo>
                <a:lnTo>
                  <a:pt x="1041492" y="1265598"/>
                </a:lnTo>
                <a:cubicBezTo>
                  <a:pt x="1046159" y="1266836"/>
                  <a:pt x="1081211" y="1266741"/>
                  <a:pt x="1082735" y="1264074"/>
                </a:cubicBezTo>
                <a:cubicBezTo>
                  <a:pt x="1087307" y="1265693"/>
                  <a:pt x="1081782" y="1271027"/>
                  <a:pt x="1087307" y="1271789"/>
                </a:cubicBezTo>
                <a:cubicBezTo>
                  <a:pt x="1089498" y="1261693"/>
                  <a:pt x="1136551" y="1265884"/>
                  <a:pt x="1143314" y="1269503"/>
                </a:cubicBezTo>
                <a:cubicBezTo>
                  <a:pt x="1137694" y="1275123"/>
                  <a:pt x="1124835" y="1274361"/>
                  <a:pt x="1112453" y="1273409"/>
                </a:cubicBezTo>
                <a:cubicBezTo>
                  <a:pt x="1104452" y="1272742"/>
                  <a:pt x="1106167" y="1276743"/>
                  <a:pt x="1113977" y="1277790"/>
                </a:cubicBezTo>
                <a:cubicBezTo>
                  <a:pt x="1133027" y="1280362"/>
                  <a:pt x="1152077" y="1282172"/>
                  <a:pt x="1171127" y="1283315"/>
                </a:cubicBezTo>
                <a:cubicBezTo>
                  <a:pt x="1198749" y="1285029"/>
                  <a:pt x="1226563" y="1280267"/>
                  <a:pt x="1253994" y="1284267"/>
                </a:cubicBezTo>
                <a:cubicBezTo>
                  <a:pt x="1261995" y="1276266"/>
                  <a:pt x="1305810" y="1282267"/>
                  <a:pt x="1317717" y="1283505"/>
                </a:cubicBezTo>
                <a:cubicBezTo>
                  <a:pt x="1336767" y="1287887"/>
                  <a:pt x="1363627" y="1282934"/>
                  <a:pt x="1384392" y="1283505"/>
                </a:cubicBezTo>
                <a:cubicBezTo>
                  <a:pt x="1430778" y="1284934"/>
                  <a:pt x="1476118" y="1280648"/>
                  <a:pt x="1522695" y="1281219"/>
                </a:cubicBezTo>
                <a:cubicBezTo>
                  <a:pt x="1569272" y="1281791"/>
                  <a:pt x="1615849" y="1278457"/>
                  <a:pt x="1661284" y="1276552"/>
                </a:cubicBezTo>
                <a:cubicBezTo>
                  <a:pt x="1671151" y="1275771"/>
                  <a:pt x="1681076" y="1275961"/>
                  <a:pt x="1690906" y="1277123"/>
                </a:cubicBezTo>
                <a:cubicBezTo>
                  <a:pt x="1700336" y="1278171"/>
                  <a:pt x="1711099" y="1273313"/>
                  <a:pt x="1720148" y="1277123"/>
                </a:cubicBezTo>
                <a:cubicBezTo>
                  <a:pt x="1731769" y="1271027"/>
                  <a:pt x="1745580" y="1274171"/>
                  <a:pt x="1756915" y="1274933"/>
                </a:cubicBezTo>
                <a:cubicBezTo>
                  <a:pt x="1768249" y="1275695"/>
                  <a:pt x="1776345" y="1271504"/>
                  <a:pt x="1787299" y="1272361"/>
                </a:cubicBezTo>
                <a:cubicBezTo>
                  <a:pt x="1801968" y="1273409"/>
                  <a:pt x="1815969" y="1268646"/>
                  <a:pt x="1830543" y="1269313"/>
                </a:cubicBezTo>
                <a:cubicBezTo>
                  <a:pt x="1838544" y="1264265"/>
                  <a:pt x="1848355" y="1270646"/>
                  <a:pt x="1856832" y="1269313"/>
                </a:cubicBezTo>
                <a:cubicBezTo>
                  <a:pt x="1863699" y="1267884"/>
                  <a:pt x="1870757" y="1267694"/>
                  <a:pt x="1877692" y="1268742"/>
                </a:cubicBezTo>
                <a:cubicBezTo>
                  <a:pt x="1885407" y="1269694"/>
                  <a:pt x="1891884" y="1263598"/>
                  <a:pt x="1899694" y="1264455"/>
                </a:cubicBezTo>
                <a:cubicBezTo>
                  <a:pt x="1935318" y="1268551"/>
                  <a:pt x="1981609" y="1254930"/>
                  <a:pt x="2021043" y="1264455"/>
                </a:cubicBezTo>
                <a:cubicBezTo>
                  <a:pt x="2032759" y="1250453"/>
                  <a:pt x="2056761" y="1262264"/>
                  <a:pt x="2071525" y="1257311"/>
                </a:cubicBezTo>
                <a:cubicBezTo>
                  <a:pt x="2079622" y="1254549"/>
                  <a:pt x="2086194" y="1257502"/>
                  <a:pt x="2094385" y="1255978"/>
                </a:cubicBezTo>
                <a:cubicBezTo>
                  <a:pt x="2104672" y="1254073"/>
                  <a:pt x="2115055" y="1256359"/>
                  <a:pt x="2125246" y="1255121"/>
                </a:cubicBezTo>
                <a:lnTo>
                  <a:pt x="2125342" y="1255121"/>
                </a:lnTo>
                <a:cubicBezTo>
                  <a:pt x="2165823" y="1249692"/>
                  <a:pt x="2208590" y="1251977"/>
                  <a:pt x="2250976" y="1245596"/>
                </a:cubicBezTo>
                <a:cubicBezTo>
                  <a:pt x="2250976" y="1231118"/>
                  <a:pt x="2190397" y="1252168"/>
                  <a:pt x="2185635" y="1239404"/>
                </a:cubicBezTo>
                <a:cubicBezTo>
                  <a:pt x="2184396" y="1246929"/>
                  <a:pt x="2143153" y="1242452"/>
                  <a:pt x="2141344" y="1240928"/>
                </a:cubicBezTo>
                <a:lnTo>
                  <a:pt x="2138772" y="1244453"/>
                </a:lnTo>
                <a:cubicBezTo>
                  <a:pt x="2135609" y="1239909"/>
                  <a:pt x="2129866" y="1237938"/>
                  <a:pt x="2124580" y="1239595"/>
                </a:cubicBezTo>
                <a:cubicBezTo>
                  <a:pt x="2115055" y="1242357"/>
                  <a:pt x="2106387" y="1237880"/>
                  <a:pt x="2096005" y="1239595"/>
                </a:cubicBezTo>
                <a:cubicBezTo>
                  <a:pt x="2089337" y="1240738"/>
                  <a:pt x="2057619" y="1244262"/>
                  <a:pt x="2054856" y="1236166"/>
                </a:cubicBezTo>
                <a:cubicBezTo>
                  <a:pt x="2058857" y="1234166"/>
                  <a:pt x="2057714" y="1232642"/>
                  <a:pt x="2059524" y="1230737"/>
                </a:cubicBezTo>
                <a:cubicBezTo>
                  <a:pt x="2053714" y="1230260"/>
                  <a:pt x="2049999" y="1233023"/>
                  <a:pt x="2050951" y="1239309"/>
                </a:cubicBezTo>
                <a:cubicBezTo>
                  <a:pt x="2046951" y="1241690"/>
                  <a:pt x="2041617" y="1235404"/>
                  <a:pt x="2040855" y="1243119"/>
                </a:cubicBezTo>
                <a:cubicBezTo>
                  <a:pt x="2038312" y="1243224"/>
                  <a:pt x="2035864" y="1244157"/>
                  <a:pt x="2033902" y="1245786"/>
                </a:cubicBezTo>
                <a:cubicBezTo>
                  <a:pt x="2027167" y="1247425"/>
                  <a:pt x="2020100" y="1244919"/>
                  <a:pt x="2015899" y="1239404"/>
                </a:cubicBezTo>
                <a:cubicBezTo>
                  <a:pt x="2015423" y="1238833"/>
                  <a:pt x="2003993" y="1231403"/>
                  <a:pt x="2005898" y="1236928"/>
                </a:cubicBezTo>
                <a:cubicBezTo>
                  <a:pt x="2017138" y="1240167"/>
                  <a:pt x="2015614" y="1244453"/>
                  <a:pt x="2004374" y="1246453"/>
                </a:cubicBezTo>
                <a:cubicBezTo>
                  <a:pt x="2006469" y="1246072"/>
                  <a:pt x="1990563" y="1233499"/>
                  <a:pt x="1988753" y="1231403"/>
                </a:cubicBezTo>
                <a:cubicBezTo>
                  <a:pt x="1987610" y="1236071"/>
                  <a:pt x="1965131" y="1233213"/>
                  <a:pt x="1958464" y="1236071"/>
                </a:cubicBezTo>
                <a:cubicBezTo>
                  <a:pt x="1955415" y="1242262"/>
                  <a:pt x="1993992" y="1239023"/>
                  <a:pt x="1995802" y="1242262"/>
                </a:cubicBezTo>
                <a:cubicBezTo>
                  <a:pt x="1997611" y="1245501"/>
                  <a:pt x="1960940" y="1251787"/>
                  <a:pt x="1955797" y="1251787"/>
                </a:cubicBezTo>
                <a:cubicBezTo>
                  <a:pt x="1916458" y="1254740"/>
                  <a:pt x="1869595" y="1248168"/>
                  <a:pt x="1831495" y="1254740"/>
                </a:cubicBezTo>
                <a:cubicBezTo>
                  <a:pt x="1788823" y="1262264"/>
                  <a:pt x="1742913" y="1259883"/>
                  <a:pt x="1699479" y="1260836"/>
                </a:cubicBezTo>
                <a:cubicBezTo>
                  <a:pt x="1686906" y="1261121"/>
                  <a:pt x="1581273" y="1267027"/>
                  <a:pt x="1581273" y="1262074"/>
                </a:cubicBezTo>
                <a:cubicBezTo>
                  <a:pt x="1595847" y="1256359"/>
                  <a:pt x="1610896" y="1260264"/>
                  <a:pt x="1624422" y="1252549"/>
                </a:cubicBezTo>
                <a:cubicBezTo>
                  <a:pt x="1635185" y="1246262"/>
                  <a:pt x="1655092" y="1249882"/>
                  <a:pt x="1666808" y="1251787"/>
                </a:cubicBezTo>
                <a:cubicBezTo>
                  <a:pt x="1665856" y="1255692"/>
                  <a:pt x="1659664" y="1254930"/>
                  <a:pt x="1657283" y="1256454"/>
                </a:cubicBezTo>
                <a:cubicBezTo>
                  <a:pt x="1668142" y="1258073"/>
                  <a:pt x="1675190" y="1258835"/>
                  <a:pt x="1672047" y="1252549"/>
                </a:cubicBezTo>
                <a:cubicBezTo>
                  <a:pt x="1682429" y="1243881"/>
                  <a:pt x="1694526" y="1258645"/>
                  <a:pt x="1704622" y="1253406"/>
                </a:cubicBezTo>
                <a:cubicBezTo>
                  <a:pt x="1714719" y="1248168"/>
                  <a:pt x="1716910" y="1253406"/>
                  <a:pt x="1728149" y="1253406"/>
                </a:cubicBezTo>
                <a:cubicBezTo>
                  <a:pt x="1739389" y="1253406"/>
                  <a:pt x="1750723" y="1248358"/>
                  <a:pt x="1763392" y="1249596"/>
                </a:cubicBezTo>
                <a:cubicBezTo>
                  <a:pt x="1773869" y="1250644"/>
                  <a:pt x="1784632" y="1248834"/>
                  <a:pt x="1795681" y="1250072"/>
                </a:cubicBezTo>
                <a:cubicBezTo>
                  <a:pt x="1797491" y="1247215"/>
                  <a:pt x="1809969" y="1247691"/>
                  <a:pt x="1812731" y="1247691"/>
                </a:cubicBezTo>
                <a:lnTo>
                  <a:pt x="1835401" y="1245786"/>
                </a:lnTo>
                <a:cubicBezTo>
                  <a:pt x="1842449" y="1245786"/>
                  <a:pt x="1871881" y="1239119"/>
                  <a:pt x="1874263" y="1245786"/>
                </a:cubicBezTo>
                <a:cubicBezTo>
                  <a:pt x="1877025" y="1240357"/>
                  <a:pt x="1918840" y="1241786"/>
                  <a:pt x="1925698" y="1240357"/>
                </a:cubicBezTo>
                <a:cubicBezTo>
                  <a:pt x="1932556" y="1238928"/>
                  <a:pt x="1945224" y="1242357"/>
                  <a:pt x="1951606" y="1238928"/>
                </a:cubicBezTo>
                <a:cubicBezTo>
                  <a:pt x="1961893" y="1233213"/>
                  <a:pt x="1938842" y="1233213"/>
                  <a:pt x="1940652" y="1233213"/>
                </a:cubicBezTo>
                <a:cubicBezTo>
                  <a:pt x="1930555" y="1233689"/>
                  <a:pt x="1900932" y="1239023"/>
                  <a:pt x="1893694" y="1231785"/>
                </a:cubicBezTo>
                <a:cubicBezTo>
                  <a:pt x="1883597" y="1236356"/>
                  <a:pt x="1870834" y="1230451"/>
                  <a:pt x="1860261" y="1231785"/>
                </a:cubicBezTo>
                <a:cubicBezTo>
                  <a:pt x="1856546" y="1234928"/>
                  <a:pt x="1851498" y="1237785"/>
                  <a:pt x="1847021" y="1233309"/>
                </a:cubicBezTo>
                <a:cubicBezTo>
                  <a:pt x="1846831" y="1235690"/>
                  <a:pt x="1846259" y="1237976"/>
                  <a:pt x="1846259" y="1240357"/>
                </a:cubicBezTo>
                <a:cubicBezTo>
                  <a:pt x="1842259" y="1241024"/>
                  <a:pt x="1840925" y="1231499"/>
                  <a:pt x="1832734" y="1231499"/>
                </a:cubicBezTo>
                <a:lnTo>
                  <a:pt x="1808731" y="1231499"/>
                </a:lnTo>
                <a:cubicBezTo>
                  <a:pt x="1790919" y="1231594"/>
                  <a:pt x="1772535" y="1231689"/>
                  <a:pt x="1754724" y="1233213"/>
                </a:cubicBezTo>
                <a:cubicBezTo>
                  <a:pt x="1745084" y="1234185"/>
                  <a:pt x="1735540" y="1235871"/>
                  <a:pt x="1726149" y="1238261"/>
                </a:cubicBezTo>
                <a:cubicBezTo>
                  <a:pt x="1723196" y="1233594"/>
                  <a:pt x="1718719" y="1230260"/>
                  <a:pt x="1713671" y="1233594"/>
                </a:cubicBezTo>
                <a:cubicBezTo>
                  <a:pt x="1708013" y="1232432"/>
                  <a:pt x="1702289" y="1231670"/>
                  <a:pt x="1696526" y="1231308"/>
                </a:cubicBezTo>
                <a:cubicBezTo>
                  <a:pt x="1689763" y="1231022"/>
                  <a:pt x="1678619" y="1227498"/>
                  <a:pt x="1674809" y="1235213"/>
                </a:cubicBezTo>
                <a:cubicBezTo>
                  <a:pt x="1659855" y="1234356"/>
                  <a:pt x="1645758" y="1224831"/>
                  <a:pt x="1631280" y="1230546"/>
                </a:cubicBezTo>
                <a:cubicBezTo>
                  <a:pt x="1621898" y="1230880"/>
                  <a:pt x="1612515" y="1230213"/>
                  <a:pt x="1603276" y="1228546"/>
                </a:cubicBezTo>
                <a:close/>
                <a:moveTo>
                  <a:pt x="3168996" y="1228451"/>
                </a:moveTo>
                <a:cubicBezTo>
                  <a:pt x="3170615" y="1230833"/>
                  <a:pt x="3174425" y="1230833"/>
                  <a:pt x="3175282" y="1234738"/>
                </a:cubicBezTo>
                <a:cubicBezTo>
                  <a:pt x="3174330" y="1234357"/>
                  <a:pt x="3167091" y="1239976"/>
                  <a:pt x="3168996" y="1228451"/>
                </a:cubicBezTo>
                <a:close/>
                <a:moveTo>
                  <a:pt x="2970685" y="1225594"/>
                </a:moveTo>
                <a:cubicBezTo>
                  <a:pt x="2975448" y="1223974"/>
                  <a:pt x="2979639" y="1227784"/>
                  <a:pt x="2982115" y="1230546"/>
                </a:cubicBezTo>
                <a:cubicBezTo>
                  <a:pt x="2983258" y="1231975"/>
                  <a:pt x="2981639" y="1233309"/>
                  <a:pt x="2980210" y="1233213"/>
                </a:cubicBezTo>
                <a:cubicBezTo>
                  <a:pt x="2973638" y="1232832"/>
                  <a:pt x="2965066" y="1231308"/>
                  <a:pt x="2970685" y="1225594"/>
                </a:cubicBezTo>
                <a:close/>
                <a:moveTo>
                  <a:pt x="3879871" y="1217641"/>
                </a:moveTo>
                <a:cubicBezTo>
                  <a:pt x="3887062" y="1217855"/>
                  <a:pt x="3894849" y="1219164"/>
                  <a:pt x="3894611" y="1220926"/>
                </a:cubicBezTo>
                <a:cubicBezTo>
                  <a:pt x="3894611" y="1220926"/>
                  <a:pt x="3874037" y="1226070"/>
                  <a:pt x="3868703" y="1220926"/>
                </a:cubicBezTo>
                <a:cubicBezTo>
                  <a:pt x="3866083" y="1218307"/>
                  <a:pt x="3872680" y="1217426"/>
                  <a:pt x="3879871" y="1217641"/>
                </a:cubicBezTo>
                <a:close/>
                <a:moveTo>
                  <a:pt x="677470" y="1215497"/>
                </a:moveTo>
                <a:cubicBezTo>
                  <a:pt x="674541" y="1215592"/>
                  <a:pt x="671303" y="1216021"/>
                  <a:pt x="670017" y="1215782"/>
                </a:cubicBezTo>
                <a:cubicBezTo>
                  <a:pt x="673502" y="1218954"/>
                  <a:pt x="678580" y="1219631"/>
                  <a:pt x="682780" y="1217497"/>
                </a:cubicBezTo>
                <a:lnTo>
                  <a:pt x="683066" y="1217211"/>
                </a:lnTo>
                <a:cubicBezTo>
                  <a:pt x="683018" y="1215640"/>
                  <a:pt x="680399" y="1215402"/>
                  <a:pt x="677470" y="1215497"/>
                </a:cubicBezTo>
                <a:close/>
                <a:moveTo>
                  <a:pt x="706021" y="1214925"/>
                </a:moveTo>
                <a:cubicBezTo>
                  <a:pt x="702116" y="1216544"/>
                  <a:pt x="695068" y="1214925"/>
                  <a:pt x="693543" y="1219688"/>
                </a:cubicBezTo>
                <a:lnTo>
                  <a:pt x="695734" y="1219688"/>
                </a:lnTo>
                <a:lnTo>
                  <a:pt x="696020" y="1219402"/>
                </a:lnTo>
                <a:cubicBezTo>
                  <a:pt x="698306" y="1218545"/>
                  <a:pt x="704497" y="1218545"/>
                  <a:pt x="706021" y="1214925"/>
                </a:cubicBezTo>
                <a:close/>
                <a:moveTo>
                  <a:pt x="3930329" y="1214830"/>
                </a:moveTo>
                <a:cubicBezTo>
                  <a:pt x="3943283" y="1215116"/>
                  <a:pt x="3955856" y="1214545"/>
                  <a:pt x="3955951" y="1216640"/>
                </a:cubicBezTo>
                <a:cubicBezTo>
                  <a:pt x="3956142" y="1221117"/>
                  <a:pt x="3920137" y="1219783"/>
                  <a:pt x="3902326" y="1220545"/>
                </a:cubicBezTo>
                <a:cubicBezTo>
                  <a:pt x="3901278" y="1213878"/>
                  <a:pt x="3916042" y="1214830"/>
                  <a:pt x="3930329" y="1214830"/>
                </a:cubicBezTo>
                <a:close/>
                <a:moveTo>
                  <a:pt x="716213" y="1214639"/>
                </a:moveTo>
                <a:cubicBezTo>
                  <a:pt x="713832" y="1214639"/>
                  <a:pt x="709164" y="1213115"/>
                  <a:pt x="708879" y="1216544"/>
                </a:cubicBezTo>
                <a:cubicBezTo>
                  <a:pt x="709926" y="1221402"/>
                  <a:pt x="715927" y="1218735"/>
                  <a:pt x="715927" y="1214925"/>
                </a:cubicBezTo>
                <a:close/>
                <a:moveTo>
                  <a:pt x="3603907" y="1213306"/>
                </a:moveTo>
                <a:lnTo>
                  <a:pt x="3617881" y="1216281"/>
                </a:lnTo>
                <a:lnTo>
                  <a:pt x="3617719" y="1216259"/>
                </a:lnTo>
                <a:lnTo>
                  <a:pt x="3618671" y="1216449"/>
                </a:lnTo>
                <a:lnTo>
                  <a:pt x="3617881" y="1216281"/>
                </a:lnTo>
                <a:lnTo>
                  <a:pt x="3627970" y="1217640"/>
                </a:lnTo>
                <a:cubicBezTo>
                  <a:pt x="3631602" y="1218640"/>
                  <a:pt x="3634959" y="1218688"/>
                  <a:pt x="3636578" y="1213306"/>
                </a:cubicBezTo>
                <a:cubicBezTo>
                  <a:pt x="3625824" y="1210877"/>
                  <a:pt x="3614661" y="1210877"/>
                  <a:pt x="3603907" y="1213306"/>
                </a:cubicBezTo>
                <a:close/>
                <a:moveTo>
                  <a:pt x="657038" y="1211913"/>
                </a:moveTo>
                <a:lnTo>
                  <a:pt x="653328" y="1214658"/>
                </a:lnTo>
                <a:lnTo>
                  <a:pt x="653253" y="1214639"/>
                </a:lnTo>
                <a:lnTo>
                  <a:pt x="652967" y="1214925"/>
                </a:lnTo>
                <a:lnTo>
                  <a:pt x="653328" y="1214658"/>
                </a:lnTo>
                <a:lnTo>
                  <a:pt x="660682" y="1216544"/>
                </a:lnTo>
                <a:cubicBezTo>
                  <a:pt x="660301" y="1214782"/>
                  <a:pt x="658705" y="1212711"/>
                  <a:pt x="657038" y="1211913"/>
                </a:cubicBezTo>
                <a:close/>
                <a:moveTo>
                  <a:pt x="4040057" y="1209972"/>
                </a:moveTo>
                <a:cubicBezTo>
                  <a:pt x="4040057" y="1209972"/>
                  <a:pt x="4048630" y="1211115"/>
                  <a:pt x="4043486" y="1214639"/>
                </a:cubicBezTo>
                <a:cubicBezTo>
                  <a:pt x="4038343" y="1218164"/>
                  <a:pt x="4026055" y="1213115"/>
                  <a:pt x="4018245" y="1214639"/>
                </a:cubicBezTo>
                <a:cubicBezTo>
                  <a:pt x="4021007" y="1207686"/>
                  <a:pt x="4034628" y="1213115"/>
                  <a:pt x="4040057" y="1209972"/>
                </a:cubicBezTo>
                <a:close/>
                <a:moveTo>
                  <a:pt x="3655623" y="1209869"/>
                </a:moveTo>
                <a:cubicBezTo>
                  <a:pt x="3650627" y="1208056"/>
                  <a:pt x="3643769" y="1213878"/>
                  <a:pt x="3637340" y="1211020"/>
                </a:cubicBezTo>
                <a:lnTo>
                  <a:pt x="3641064" y="1215471"/>
                </a:lnTo>
                <a:lnTo>
                  <a:pt x="3640293" y="1215497"/>
                </a:lnTo>
                <a:lnTo>
                  <a:pt x="3641245" y="1215687"/>
                </a:lnTo>
                <a:lnTo>
                  <a:pt x="3641064" y="1215471"/>
                </a:lnTo>
                <a:lnTo>
                  <a:pt x="3659914" y="1214830"/>
                </a:lnTo>
                <a:cubicBezTo>
                  <a:pt x="3658747" y="1211925"/>
                  <a:pt x="3657289" y="1210473"/>
                  <a:pt x="3655623" y="1209869"/>
                </a:cubicBezTo>
                <a:close/>
                <a:moveTo>
                  <a:pt x="4055071" y="1209008"/>
                </a:moveTo>
                <a:cubicBezTo>
                  <a:pt x="4058869" y="1208400"/>
                  <a:pt x="4062965" y="1208400"/>
                  <a:pt x="4064155" y="1210829"/>
                </a:cubicBezTo>
                <a:cubicBezTo>
                  <a:pt x="4061774" y="1213687"/>
                  <a:pt x="4050915" y="1211591"/>
                  <a:pt x="4047772" y="1210829"/>
                </a:cubicBezTo>
                <a:cubicBezTo>
                  <a:pt x="4047772" y="1210829"/>
                  <a:pt x="4051272" y="1209615"/>
                  <a:pt x="4055071" y="1209008"/>
                </a:cubicBezTo>
                <a:close/>
                <a:moveTo>
                  <a:pt x="4091515" y="1207424"/>
                </a:moveTo>
                <a:cubicBezTo>
                  <a:pt x="4096659" y="1207639"/>
                  <a:pt x="4102302" y="1208258"/>
                  <a:pt x="4103493" y="1208638"/>
                </a:cubicBezTo>
                <a:cubicBezTo>
                  <a:pt x="4101493" y="1211687"/>
                  <a:pt x="4084157" y="1211115"/>
                  <a:pt x="4082538" y="1208638"/>
                </a:cubicBezTo>
                <a:cubicBezTo>
                  <a:pt x="4081728" y="1207400"/>
                  <a:pt x="4086372" y="1207210"/>
                  <a:pt x="4091515" y="1207424"/>
                </a:cubicBezTo>
                <a:close/>
                <a:moveTo>
                  <a:pt x="3699527" y="1207139"/>
                </a:moveTo>
                <a:cubicBezTo>
                  <a:pt x="3691300" y="1207853"/>
                  <a:pt x="3683108" y="1209592"/>
                  <a:pt x="3679917" y="1210544"/>
                </a:cubicBezTo>
                <a:cubicBezTo>
                  <a:pt x="3678012" y="1211163"/>
                  <a:pt x="3673273" y="1209592"/>
                  <a:pt x="3669273" y="1209389"/>
                </a:cubicBezTo>
                <a:lnTo>
                  <a:pt x="3663554" y="1215886"/>
                </a:lnTo>
                <a:lnTo>
                  <a:pt x="3662105" y="1216259"/>
                </a:lnTo>
                <a:lnTo>
                  <a:pt x="3663058" y="1216449"/>
                </a:lnTo>
                <a:lnTo>
                  <a:pt x="3663554" y="1215886"/>
                </a:lnTo>
                <a:lnTo>
                  <a:pt x="3674197" y="1213146"/>
                </a:lnTo>
                <a:cubicBezTo>
                  <a:pt x="3689436" y="1212645"/>
                  <a:pt x="3711707" y="1217878"/>
                  <a:pt x="3719350" y="1209877"/>
                </a:cubicBezTo>
                <a:cubicBezTo>
                  <a:pt x="3716017" y="1206734"/>
                  <a:pt x="3707754" y="1206424"/>
                  <a:pt x="3699527" y="1207139"/>
                </a:cubicBezTo>
                <a:close/>
                <a:moveTo>
                  <a:pt x="4115305" y="1205114"/>
                </a:moveTo>
                <a:cubicBezTo>
                  <a:pt x="4133212" y="1207781"/>
                  <a:pt x="4114353" y="1209401"/>
                  <a:pt x="4111781" y="1208638"/>
                </a:cubicBezTo>
                <a:cubicBezTo>
                  <a:pt x="4110638" y="1206353"/>
                  <a:pt x="4114066" y="1205114"/>
                  <a:pt x="4115305" y="1205114"/>
                </a:cubicBezTo>
                <a:close/>
                <a:moveTo>
                  <a:pt x="3428171" y="1201495"/>
                </a:moveTo>
                <a:cubicBezTo>
                  <a:pt x="3426647" y="1199114"/>
                  <a:pt x="3421980" y="1203781"/>
                  <a:pt x="3424266" y="1205305"/>
                </a:cubicBezTo>
                <a:lnTo>
                  <a:pt x="3426457" y="1205305"/>
                </a:lnTo>
                <a:cubicBezTo>
                  <a:pt x="3427219" y="1203781"/>
                  <a:pt x="3429695" y="1203876"/>
                  <a:pt x="3428171" y="1201495"/>
                </a:cubicBezTo>
                <a:close/>
                <a:moveTo>
                  <a:pt x="3170044" y="1173492"/>
                </a:moveTo>
                <a:cubicBezTo>
                  <a:pt x="3168929" y="1173701"/>
                  <a:pt x="3168053" y="1174577"/>
                  <a:pt x="3167843" y="1175692"/>
                </a:cubicBezTo>
                <a:cubicBezTo>
                  <a:pt x="3167558" y="1177197"/>
                  <a:pt x="3168548" y="1178635"/>
                  <a:pt x="3170044" y="1178921"/>
                </a:cubicBezTo>
                <a:close/>
                <a:moveTo>
                  <a:pt x="4271610" y="1169872"/>
                </a:moveTo>
                <a:cubicBezTo>
                  <a:pt x="4271610" y="1170444"/>
                  <a:pt x="4268110" y="1170229"/>
                  <a:pt x="4265300" y="1170622"/>
                </a:cubicBezTo>
                <a:lnTo>
                  <a:pt x="4263135" y="1175011"/>
                </a:lnTo>
                <a:lnTo>
                  <a:pt x="4262561" y="1174920"/>
                </a:lnTo>
                <a:lnTo>
                  <a:pt x="4263133" y="1175015"/>
                </a:lnTo>
                <a:lnTo>
                  <a:pt x="4263135" y="1175011"/>
                </a:lnTo>
                <a:lnTo>
                  <a:pt x="4271563" y="1176337"/>
                </a:lnTo>
                <a:cubicBezTo>
                  <a:pt x="4274515" y="1175206"/>
                  <a:pt x="4277135" y="1173349"/>
                  <a:pt x="4278563" y="1173396"/>
                </a:cubicBezTo>
                <a:cubicBezTo>
                  <a:pt x="4277039" y="1172825"/>
                  <a:pt x="4276372" y="1169872"/>
                  <a:pt x="4271610" y="1169872"/>
                </a:cubicBezTo>
                <a:close/>
                <a:moveTo>
                  <a:pt x="4294875" y="1167777"/>
                </a:moveTo>
                <a:cubicBezTo>
                  <a:pt x="4292684" y="1168873"/>
                  <a:pt x="4291374" y="1171063"/>
                  <a:pt x="4293994" y="1172825"/>
                </a:cubicBezTo>
                <a:lnTo>
                  <a:pt x="4299804" y="1172825"/>
                </a:lnTo>
                <a:lnTo>
                  <a:pt x="4299232" y="1172729"/>
                </a:lnTo>
                <a:cubicBezTo>
                  <a:pt x="4301042" y="1172729"/>
                  <a:pt x="4302757" y="1171015"/>
                  <a:pt x="4301042" y="1169301"/>
                </a:cubicBezTo>
                <a:cubicBezTo>
                  <a:pt x="4300137" y="1166682"/>
                  <a:pt x="4297065" y="1166682"/>
                  <a:pt x="4294875" y="1167777"/>
                </a:cubicBezTo>
                <a:close/>
                <a:moveTo>
                  <a:pt x="4052249" y="1155870"/>
                </a:moveTo>
                <a:lnTo>
                  <a:pt x="4054163" y="1159010"/>
                </a:lnTo>
                <a:lnTo>
                  <a:pt x="4054059" y="1159490"/>
                </a:lnTo>
                <a:lnTo>
                  <a:pt x="4054630" y="1159776"/>
                </a:lnTo>
                <a:lnTo>
                  <a:pt x="4054163" y="1159010"/>
                </a:lnTo>
                <a:lnTo>
                  <a:pt x="4054690" y="1156573"/>
                </a:lnTo>
                <a:cubicBezTo>
                  <a:pt x="4054750" y="1155394"/>
                  <a:pt x="4054297" y="1154584"/>
                  <a:pt x="4052249" y="1155870"/>
                </a:cubicBezTo>
                <a:close/>
                <a:moveTo>
                  <a:pt x="4089111" y="1145583"/>
                </a:moveTo>
                <a:cubicBezTo>
                  <a:pt x="4085587" y="1144440"/>
                  <a:pt x="4083301" y="1146726"/>
                  <a:pt x="4084444" y="1150251"/>
                </a:cubicBezTo>
                <a:lnTo>
                  <a:pt x="4087301" y="1150251"/>
                </a:lnTo>
                <a:lnTo>
                  <a:pt x="4086729" y="1150155"/>
                </a:lnTo>
                <a:cubicBezTo>
                  <a:pt x="4088368" y="1149250"/>
                  <a:pt x="4089311" y="1147450"/>
                  <a:pt x="4089111" y="1145583"/>
                </a:cubicBezTo>
                <a:close/>
                <a:moveTo>
                  <a:pt x="354549" y="1143011"/>
                </a:moveTo>
                <a:cubicBezTo>
                  <a:pt x="350739" y="1143773"/>
                  <a:pt x="345214" y="1142250"/>
                  <a:pt x="346071" y="1146917"/>
                </a:cubicBezTo>
                <a:lnTo>
                  <a:pt x="349881" y="1146917"/>
                </a:lnTo>
                <a:lnTo>
                  <a:pt x="349881" y="1147012"/>
                </a:lnTo>
                <a:cubicBezTo>
                  <a:pt x="352263" y="1147774"/>
                  <a:pt x="354549" y="1146250"/>
                  <a:pt x="354549" y="1143011"/>
                </a:cubicBezTo>
                <a:close/>
                <a:moveTo>
                  <a:pt x="517426" y="1108150"/>
                </a:moveTo>
                <a:cubicBezTo>
                  <a:pt x="516188" y="1112055"/>
                  <a:pt x="518950" y="1110722"/>
                  <a:pt x="519712" y="1112055"/>
                </a:cubicBezTo>
                <a:lnTo>
                  <a:pt x="520188" y="1112055"/>
                </a:lnTo>
                <a:cubicBezTo>
                  <a:pt x="522093" y="1110245"/>
                  <a:pt x="520188" y="1107007"/>
                  <a:pt x="517426" y="1108150"/>
                </a:cubicBezTo>
                <a:close/>
                <a:moveTo>
                  <a:pt x="397316" y="1104911"/>
                </a:moveTo>
                <a:lnTo>
                  <a:pt x="398935" y="1108055"/>
                </a:lnTo>
                <a:lnTo>
                  <a:pt x="398935" y="1108150"/>
                </a:lnTo>
                <a:cubicBezTo>
                  <a:pt x="399914" y="1107378"/>
                  <a:pt x="400231" y="1106036"/>
                  <a:pt x="399697" y="1104911"/>
                </a:cubicBezTo>
                <a:close/>
                <a:moveTo>
                  <a:pt x="352553" y="1099263"/>
                </a:moveTo>
                <a:cubicBezTo>
                  <a:pt x="350545" y="1098111"/>
                  <a:pt x="347984" y="1098806"/>
                  <a:pt x="346833" y="1100816"/>
                </a:cubicBezTo>
                <a:cubicBezTo>
                  <a:pt x="347785" y="1102054"/>
                  <a:pt x="349714" y="1103174"/>
                  <a:pt x="351215" y="1103233"/>
                </a:cubicBezTo>
                <a:lnTo>
                  <a:pt x="352925" y="1099511"/>
                </a:lnTo>
                <a:lnTo>
                  <a:pt x="353025" y="1099577"/>
                </a:lnTo>
                <a:lnTo>
                  <a:pt x="353025" y="1099292"/>
                </a:lnTo>
                <a:lnTo>
                  <a:pt x="352925" y="1099511"/>
                </a:lnTo>
                <a:close/>
                <a:moveTo>
                  <a:pt x="364740" y="1086242"/>
                </a:moveTo>
                <a:lnTo>
                  <a:pt x="364740" y="1086338"/>
                </a:lnTo>
                <a:cubicBezTo>
                  <a:pt x="364740" y="1086338"/>
                  <a:pt x="368074" y="1098720"/>
                  <a:pt x="371979" y="1096625"/>
                </a:cubicBezTo>
                <a:cubicBezTo>
                  <a:pt x="375885" y="1094529"/>
                  <a:pt x="368265" y="1086242"/>
                  <a:pt x="364740" y="1086242"/>
                </a:cubicBezTo>
                <a:close/>
                <a:moveTo>
                  <a:pt x="4430630" y="1016817"/>
                </a:moveTo>
                <a:cubicBezTo>
                  <a:pt x="4425510" y="1016758"/>
                  <a:pt x="4420723" y="1017615"/>
                  <a:pt x="4417723" y="1022044"/>
                </a:cubicBezTo>
                <a:cubicBezTo>
                  <a:pt x="4426010" y="1018901"/>
                  <a:pt x="4438488" y="1022806"/>
                  <a:pt x="4446298" y="1017377"/>
                </a:cubicBezTo>
                <a:lnTo>
                  <a:pt x="4445536" y="1017091"/>
                </a:lnTo>
                <a:cubicBezTo>
                  <a:pt x="4441203" y="1017853"/>
                  <a:pt x="4435750" y="1016877"/>
                  <a:pt x="4430630" y="1016817"/>
                </a:cubicBezTo>
                <a:close/>
                <a:moveTo>
                  <a:pt x="94556" y="1016577"/>
                </a:moveTo>
                <a:cubicBezTo>
                  <a:pt x="99290" y="1014282"/>
                  <a:pt x="104987" y="1016263"/>
                  <a:pt x="107280" y="1020997"/>
                </a:cubicBezTo>
                <a:cubicBezTo>
                  <a:pt x="101375" y="1032808"/>
                  <a:pt x="88039" y="1027950"/>
                  <a:pt x="90135" y="1020997"/>
                </a:cubicBezTo>
                <a:cubicBezTo>
                  <a:pt x="91069" y="1019063"/>
                  <a:pt x="92627" y="1017511"/>
                  <a:pt x="94556" y="1016577"/>
                </a:cubicBezTo>
                <a:close/>
                <a:moveTo>
                  <a:pt x="4355168" y="1015174"/>
                </a:moveTo>
                <a:cubicBezTo>
                  <a:pt x="4352287" y="1015401"/>
                  <a:pt x="4349048" y="1016234"/>
                  <a:pt x="4348381" y="1015853"/>
                </a:cubicBezTo>
                <a:cubicBezTo>
                  <a:pt x="4348191" y="1016901"/>
                  <a:pt x="4347619" y="1017948"/>
                  <a:pt x="4347619" y="1018996"/>
                </a:cubicBezTo>
                <a:lnTo>
                  <a:pt x="4347524" y="1018996"/>
                </a:lnTo>
                <a:cubicBezTo>
                  <a:pt x="4349144" y="1018996"/>
                  <a:pt x="4358287" y="1023759"/>
                  <a:pt x="4359811" y="1018139"/>
                </a:cubicBezTo>
                <a:cubicBezTo>
                  <a:pt x="4360573" y="1015329"/>
                  <a:pt x="4358049" y="1014948"/>
                  <a:pt x="4355168" y="1015174"/>
                </a:cubicBezTo>
                <a:close/>
                <a:moveTo>
                  <a:pt x="4370384" y="1013245"/>
                </a:moveTo>
                <a:cubicBezTo>
                  <a:pt x="4369122" y="1012948"/>
                  <a:pt x="4367956" y="1013329"/>
                  <a:pt x="4367146" y="1015281"/>
                </a:cubicBezTo>
                <a:lnTo>
                  <a:pt x="4369495" y="1016785"/>
                </a:lnTo>
                <a:lnTo>
                  <a:pt x="4369432" y="1016805"/>
                </a:lnTo>
                <a:lnTo>
                  <a:pt x="4369527" y="1016805"/>
                </a:lnTo>
                <a:lnTo>
                  <a:pt x="4369495" y="1016785"/>
                </a:lnTo>
                <a:lnTo>
                  <a:pt x="4374194" y="1015281"/>
                </a:lnTo>
                <a:cubicBezTo>
                  <a:pt x="4373003" y="1014519"/>
                  <a:pt x="4371646" y="1013543"/>
                  <a:pt x="4370384" y="1013245"/>
                </a:cubicBezTo>
                <a:close/>
                <a:moveTo>
                  <a:pt x="4477921" y="1012900"/>
                </a:moveTo>
                <a:cubicBezTo>
                  <a:pt x="4471149" y="1012138"/>
                  <a:pt x="4464291" y="1012500"/>
                  <a:pt x="4457633" y="1013948"/>
                </a:cubicBezTo>
                <a:cubicBezTo>
                  <a:pt x="4455823" y="1019567"/>
                  <a:pt x="4476302" y="1017853"/>
                  <a:pt x="4478684" y="1013186"/>
                </a:cubicBezTo>
                <a:close/>
                <a:moveTo>
                  <a:pt x="4400864" y="1005280"/>
                </a:moveTo>
                <a:cubicBezTo>
                  <a:pt x="4393911" y="1005185"/>
                  <a:pt x="4386958" y="1006042"/>
                  <a:pt x="4385529" y="1011185"/>
                </a:cubicBezTo>
                <a:lnTo>
                  <a:pt x="4385434" y="1011185"/>
                </a:lnTo>
                <a:cubicBezTo>
                  <a:pt x="4382862" y="1020615"/>
                  <a:pt x="4410008" y="1016329"/>
                  <a:pt x="4414771" y="1008518"/>
                </a:cubicBezTo>
                <a:cubicBezTo>
                  <a:pt x="4412294" y="1005280"/>
                  <a:pt x="4407818" y="1005375"/>
                  <a:pt x="4400864" y="1005280"/>
                </a:cubicBezTo>
                <a:close/>
                <a:moveTo>
                  <a:pt x="4633798" y="1003470"/>
                </a:moveTo>
                <a:cubicBezTo>
                  <a:pt x="4630893" y="1003994"/>
                  <a:pt x="4627987" y="1005613"/>
                  <a:pt x="4626416" y="1007280"/>
                </a:cubicBezTo>
                <a:cubicBezTo>
                  <a:pt x="4631845" y="1005756"/>
                  <a:pt x="4637274" y="1011185"/>
                  <a:pt x="4641942" y="1006518"/>
                </a:cubicBezTo>
                <a:lnTo>
                  <a:pt x="4641180" y="1006232"/>
                </a:lnTo>
                <a:cubicBezTo>
                  <a:pt x="4639608" y="1003518"/>
                  <a:pt x="4636703" y="1002946"/>
                  <a:pt x="4633798" y="1003470"/>
                </a:cubicBezTo>
                <a:close/>
                <a:moveTo>
                  <a:pt x="4658325" y="1001565"/>
                </a:moveTo>
                <a:cubicBezTo>
                  <a:pt x="4654401" y="1000594"/>
                  <a:pt x="4650267" y="1000994"/>
                  <a:pt x="4646609" y="1002708"/>
                </a:cubicBezTo>
                <a:cubicBezTo>
                  <a:pt x="4654134" y="1001375"/>
                  <a:pt x="4654039" y="1006899"/>
                  <a:pt x="4659087" y="1001851"/>
                </a:cubicBezTo>
                <a:close/>
                <a:moveTo>
                  <a:pt x="286195" y="978492"/>
                </a:moveTo>
                <a:cubicBezTo>
                  <a:pt x="289827" y="978277"/>
                  <a:pt x="293446" y="979135"/>
                  <a:pt x="293399" y="981849"/>
                </a:cubicBezTo>
                <a:cubicBezTo>
                  <a:pt x="293399" y="981849"/>
                  <a:pt x="294637" y="987469"/>
                  <a:pt x="287779" y="985754"/>
                </a:cubicBezTo>
                <a:cubicBezTo>
                  <a:pt x="284480" y="985259"/>
                  <a:pt x="281400" y="983802"/>
                  <a:pt x="278921" y="981563"/>
                </a:cubicBezTo>
                <a:cubicBezTo>
                  <a:pt x="278921" y="979992"/>
                  <a:pt x="282564" y="978706"/>
                  <a:pt x="286195" y="978492"/>
                </a:cubicBezTo>
                <a:close/>
                <a:moveTo>
                  <a:pt x="46379" y="954787"/>
                </a:moveTo>
                <a:cubicBezTo>
                  <a:pt x="52511" y="954775"/>
                  <a:pt x="57559" y="957894"/>
                  <a:pt x="54321" y="967657"/>
                </a:cubicBezTo>
                <a:cubicBezTo>
                  <a:pt x="52998" y="974439"/>
                  <a:pt x="48392" y="980106"/>
                  <a:pt x="42034" y="982802"/>
                </a:cubicBezTo>
                <a:cubicBezTo>
                  <a:pt x="39843" y="984135"/>
                  <a:pt x="31937" y="986421"/>
                  <a:pt x="31080" y="985374"/>
                </a:cubicBezTo>
                <a:cubicBezTo>
                  <a:pt x="25460" y="978420"/>
                  <a:pt x="28699" y="969276"/>
                  <a:pt x="31937" y="960704"/>
                </a:cubicBezTo>
                <a:cubicBezTo>
                  <a:pt x="33032" y="957942"/>
                  <a:pt x="40248" y="954798"/>
                  <a:pt x="46379" y="954787"/>
                </a:cubicBezTo>
                <a:close/>
                <a:moveTo>
                  <a:pt x="94409" y="936807"/>
                </a:moveTo>
                <a:cubicBezTo>
                  <a:pt x="97992" y="936557"/>
                  <a:pt x="101612" y="937320"/>
                  <a:pt x="101755" y="939844"/>
                </a:cubicBezTo>
                <a:lnTo>
                  <a:pt x="87277" y="939844"/>
                </a:lnTo>
                <a:cubicBezTo>
                  <a:pt x="87277" y="938320"/>
                  <a:pt x="90825" y="937057"/>
                  <a:pt x="94409" y="936807"/>
                </a:cubicBezTo>
                <a:close/>
                <a:moveTo>
                  <a:pt x="116876" y="926342"/>
                </a:moveTo>
                <a:cubicBezTo>
                  <a:pt x="120258" y="926270"/>
                  <a:pt x="123615" y="926747"/>
                  <a:pt x="124425" y="926889"/>
                </a:cubicBezTo>
                <a:cubicBezTo>
                  <a:pt x="124615" y="930318"/>
                  <a:pt x="111471" y="929937"/>
                  <a:pt x="109185" y="929080"/>
                </a:cubicBezTo>
                <a:cubicBezTo>
                  <a:pt x="110090" y="927032"/>
                  <a:pt x="113495" y="926413"/>
                  <a:pt x="116876" y="926342"/>
                </a:cubicBezTo>
                <a:close/>
                <a:moveTo>
                  <a:pt x="4673863" y="905530"/>
                </a:moveTo>
                <a:lnTo>
                  <a:pt x="4668382" y="908286"/>
                </a:lnTo>
                <a:lnTo>
                  <a:pt x="4667659" y="908315"/>
                </a:lnTo>
                <a:lnTo>
                  <a:pt x="4667755" y="908601"/>
                </a:lnTo>
                <a:lnTo>
                  <a:pt x="4668382" y="908286"/>
                </a:lnTo>
                <a:lnTo>
                  <a:pt x="4681757" y="907744"/>
                </a:lnTo>
                <a:cubicBezTo>
                  <a:pt x="4679804" y="906601"/>
                  <a:pt x="4676684" y="905625"/>
                  <a:pt x="4673863" y="905530"/>
                </a:cubicBezTo>
                <a:close/>
                <a:moveTo>
                  <a:pt x="4760243" y="900029"/>
                </a:moveTo>
                <a:lnTo>
                  <a:pt x="4744621" y="908315"/>
                </a:lnTo>
                <a:cubicBezTo>
                  <a:pt x="4745384" y="911363"/>
                  <a:pt x="4765100" y="910601"/>
                  <a:pt x="4766624" y="906220"/>
                </a:cubicBezTo>
                <a:cubicBezTo>
                  <a:pt x="4768148" y="901838"/>
                  <a:pt x="4760243" y="900029"/>
                  <a:pt x="4760243" y="900029"/>
                </a:cubicBezTo>
                <a:close/>
                <a:moveTo>
                  <a:pt x="4807760" y="887491"/>
                </a:moveTo>
                <a:cubicBezTo>
                  <a:pt x="4801724" y="886813"/>
                  <a:pt x="4794294" y="887694"/>
                  <a:pt x="4789294" y="890027"/>
                </a:cubicBezTo>
                <a:cubicBezTo>
                  <a:pt x="4786446" y="892228"/>
                  <a:pt x="4784617" y="895495"/>
                  <a:pt x="4784245" y="899076"/>
                </a:cubicBezTo>
                <a:cubicBezTo>
                  <a:pt x="4787960" y="902791"/>
                  <a:pt x="4817869" y="899171"/>
                  <a:pt x="4817869" y="894314"/>
                </a:cubicBezTo>
                <a:cubicBezTo>
                  <a:pt x="4818440" y="890409"/>
                  <a:pt x="4813797" y="888170"/>
                  <a:pt x="4807760" y="887491"/>
                </a:cubicBezTo>
                <a:close/>
                <a:moveTo>
                  <a:pt x="4979496" y="872502"/>
                </a:moveTo>
                <a:cubicBezTo>
                  <a:pt x="4984080" y="871788"/>
                  <a:pt x="4987748" y="872931"/>
                  <a:pt x="4989891" y="880979"/>
                </a:cubicBezTo>
                <a:cubicBezTo>
                  <a:pt x="4992682" y="889933"/>
                  <a:pt x="4990043" y="899696"/>
                  <a:pt x="4983128" y="906030"/>
                </a:cubicBezTo>
                <a:cubicBezTo>
                  <a:pt x="4978651" y="910507"/>
                  <a:pt x="4968745" y="906601"/>
                  <a:pt x="4963506" y="906030"/>
                </a:cubicBezTo>
                <a:cubicBezTo>
                  <a:pt x="4955029" y="905173"/>
                  <a:pt x="4960839" y="898315"/>
                  <a:pt x="4960839" y="894219"/>
                </a:cubicBezTo>
                <a:cubicBezTo>
                  <a:pt x="4961316" y="887266"/>
                  <a:pt x="4952743" y="883170"/>
                  <a:pt x="4963601" y="875169"/>
                </a:cubicBezTo>
                <a:cubicBezTo>
                  <a:pt x="4969412" y="875788"/>
                  <a:pt x="4974912" y="873216"/>
                  <a:pt x="4979496" y="872502"/>
                </a:cubicBezTo>
                <a:close/>
                <a:moveTo>
                  <a:pt x="5015179" y="842486"/>
                </a:moveTo>
                <a:cubicBezTo>
                  <a:pt x="5019061" y="842284"/>
                  <a:pt x="5022752" y="842641"/>
                  <a:pt x="5021989" y="844879"/>
                </a:cubicBezTo>
                <a:cubicBezTo>
                  <a:pt x="5020466" y="849356"/>
                  <a:pt x="5008369" y="847356"/>
                  <a:pt x="5007226" y="843450"/>
                </a:cubicBezTo>
                <a:cubicBezTo>
                  <a:pt x="5007226" y="843450"/>
                  <a:pt x="5011298" y="842688"/>
                  <a:pt x="5015179" y="842486"/>
                </a:cubicBezTo>
                <a:close/>
                <a:moveTo>
                  <a:pt x="4864446" y="824270"/>
                </a:moveTo>
                <a:cubicBezTo>
                  <a:pt x="4859850" y="823901"/>
                  <a:pt x="4855397" y="824353"/>
                  <a:pt x="4855969" y="827639"/>
                </a:cubicBezTo>
                <a:cubicBezTo>
                  <a:pt x="4857112" y="834211"/>
                  <a:pt x="4868542" y="828210"/>
                  <a:pt x="4868351" y="829734"/>
                </a:cubicBezTo>
                <a:cubicBezTo>
                  <a:pt x="4870904" y="830039"/>
                  <a:pt x="4873257" y="828343"/>
                  <a:pt x="4873780" y="825829"/>
                </a:cubicBezTo>
                <a:cubicBezTo>
                  <a:pt x="4873780" y="825829"/>
                  <a:pt x="4869042" y="824639"/>
                  <a:pt x="4864446" y="824270"/>
                </a:cubicBezTo>
                <a:close/>
                <a:moveTo>
                  <a:pt x="4919119" y="784681"/>
                </a:moveTo>
                <a:cubicBezTo>
                  <a:pt x="4902155" y="783195"/>
                  <a:pt x="4885077" y="783766"/>
                  <a:pt x="4868256" y="786395"/>
                </a:cubicBezTo>
                <a:cubicBezTo>
                  <a:pt x="4863493" y="787253"/>
                  <a:pt x="4855111" y="787919"/>
                  <a:pt x="4869399" y="787919"/>
                </a:cubicBezTo>
                <a:lnTo>
                  <a:pt x="4869304" y="788015"/>
                </a:lnTo>
                <a:cubicBezTo>
                  <a:pt x="4894831" y="788110"/>
                  <a:pt x="4912452" y="788777"/>
                  <a:pt x="4919119" y="784681"/>
                </a:cubicBezTo>
                <a:close/>
                <a:moveTo>
                  <a:pt x="4925025" y="777823"/>
                </a:moveTo>
                <a:cubicBezTo>
                  <a:pt x="4920358" y="777823"/>
                  <a:pt x="4915500" y="779442"/>
                  <a:pt x="4912547" y="778776"/>
                </a:cubicBezTo>
                <a:cubicBezTo>
                  <a:pt x="4921253" y="775194"/>
                  <a:pt x="4930987" y="775061"/>
                  <a:pt x="4939789" y="778394"/>
                </a:cubicBezTo>
                <a:lnTo>
                  <a:pt x="4939884" y="778394"/>
                </a:lnTo>
                <a:cubicBezTo>
                  <a:pt x="4937312" y="780585"/>
                  <a:pt x="4931216" y="778394"/>
                  <a:pt x="4925025" y="777823"/>
                </a:cubicBezTo>
                <a:close/>
                <a:moveTo>
                  <a:pt x="4780102" y="749772"/>
                </a:moveTo>
                <a:cubicBezTo>
                  <a:pt x="4769910" y="748486"/>
                  <a:pt x="4758194" y="749391"/>
                  <a:pt x="4751384" y="752105"/>
                </a:cubicBezTo>
                <a:cubicBezTo>
                  <a:pt x="4748526" y="753344"/>
                  <a:pt x="4749765" y="754677"/>
                  <a:pt x="4752432" y="754677"/>
                </a:cubicBezTo>
                <a:cubicBezTo>
                  <a:pt x="4764148" y="753820"/>
                  <a:pt x="4783102" y="759630"/>
                  <a:pt x="4790532" y="755915"/>
                </a:cubicBezTo>
                <a:lnTo>
                  <a:pt x="4790532" y="755820"/>
                </a:lnTo>
                <a:cubicBezTo>
                  <a:pt x="4790599" y="756106"/>
                  <a:pt x="4790694" y="756392"/>
                  <a:pt x="4790799" y="756668"/>
                </a:cubicBezTo>
                <a:cubicBezTo>
                  <a:pt x="4792170" y="760202"/>
                  <a:pt x="4796142" y="761954"/>
                  <a:pt x="4799676" y="760583"/>
                </a:cubicBezTo>
                <a:cubicBezTo>
                  <a:pt x="4798961" y="754535"/>
                  <a:pt x="4790294" y="751058"/>
                  <a:pt x="4780102" y="749772"/>
                </a:cubicBezTo>
                <a:close/>
                <a:moveTo>
                  <a:pt x="9172" y="730008"/>
                </a:moveTo>
                <a:cubicBezTo>
                  <a:pt x="10125" y="729722"/>
                  <a:pt x="19745" y="731532"/>
                  <a:pt x="18602" y="737723"/>
                </a:cubicBezTo>
                <a:cubicBezTo>
                  <a:pt x="17935" y="740771"/>
                  <a:pt x="13840" y="744010"/>
                  <a:pt x="12030" y="746105"/>
                </a:cubicBezTo>
                <a:cubicBezTo>
                  <a:pt x="10220" y="748201"/>
                  <a:pt x="3553" y="745915"/>
                  <a:pt x="2505" y="743915"/>
                </a:cubicBezTo>
                <a:cubicBezTo>
                  <a:pt x="-353" y="738581"/>
                  <a:pt x="-3305" y="732865"/>
                  <a:pt x="9172" y="730008"/>
                </a:cubicBezTo>
                <a:close/>
                <a:moveTo>
                  <a:pt x="37271" y="692670"/>
                </a:moveTo>
                <a:cubicBezTo>
                  <a:pt x="42320" y="693146"/>
                  <a:pt x="39081" y="700480"/>
                  <a:pt x="37271" y="702195"/>
                </a:cubicBezTo>
                <a:cubicBezTo>
                  <a:pt x="29747" y="704100"/>
                  <a:pt x="29270" y="692575"/>
                  <a:pt x="37271" y="692670"/>
                </a:cubicBezTo>
                <a:close/>
                <a:moveTo>
                  <a:pt x="207268" y="678228"/>
                </a:moveTo>
                <a:cubicBezTo>
                  <a:pt x="210888" y="677668"/>
                  <a:pt x="215388" y="677668"/>
                  <a:pt x="216722" y="678954"/>
                </a:cubicBezTo>
                <a:cubicBezTo>
                  <a:pt x="214626" y="681431"/>
                  <a:pt x="205863" y="680668"/>
                  <a:pt x="203101" y="680859"/>
                </a:cubicBezTo>
                <a:cubicBezTo>
                  <a:pt x="200910" y="679907"/>
                  <a:pt x="203648" y="678787"/>
                  <a:pt x="207268" y="678228"/>
                </a:cubicBezTo>
                <a:close/>
                <a:moveTo>
                  <a:pt x="4793009" y="632019"/>
                </a:moveTo>
                <a:cubicBezTo>
                  <a:pt x="4788056" y="631805"/>
                  <a:pt x="4783293" y="632376"/>
                  <a:pt x="4782817" y="635043"/>
                </a:cubicBezTo>
                <a:cubicBezTo>
                  <a:pt x="4781864" y="640377"/>
                  <a:pt x="4798819" y="635043"/>
                  <a:pt x="4798819" y="636091"/>
                </a:cubicBezTo>
                <a:cubicBezTo>
                  <a:pt x="4801391" y="636853"/>
                  <a:pt x="4803772" y="634567"/>
                  <a:pt x="4804343" y="633710"/>
                </a:cubicBezTo>
                <a:cubicBezTo>
                  <a:pt x="4803105" y="633234"/>
                  <a:pt x="4797962" y="632233"/>
                  <a:pt x="4793009" y="632019"/>
                </a:cubicBezTo>
                <a:close/>
                <a:moveTo>
                  <a:pt x="4894510" y="582656"/>
                </a:moveTo>
                <a:cubicBezTo>
                  <a:pt x="4897260" y="581775"/>
                  <a:pt x="4899927" y="581894"/>
                  <a:pt x="4900832" y="584275"/>
                </a:cubicBezTo>
                <a:cubicBezTo>
                  <a:pt x="4905023" y="594848"/>
                  <a:pt x="4902546" y="610279"/>
                  <a:pt x="4882258" y="594086"/>
                </a:cubicBezTo>
                <a:cubicBezTo>
                  <a:pt x="4883944" y="591648"/>
                  <a:pt x="4885763" y="589295"/>
                  <a:pt x="4887687" y="587038"/>
                </a:cubicBezTo>
                <a:cubicBezTo>
                  <a:pt x="4888925" y="585419"/>
                  <a:pt x="4891759" y="583537"/>
                  <a:pt x="4894510" y="582656"/>
                </a:cubicBezTo>
                <a:close/>
                <a:moveTo>
                  <a:pt x="538381" y="534554"/>
                </a:moveTo>
                <a:cubicBezTo>
                  <a:pt x="531605" y="537393"/>
                  <a:pt x="525622" y="541841"/>
                  <a:pt x="520950" y="547509"/>
                </a:cubicBezTo>
                <a:cubicBezTo>
                  <a:pt x="519331" y="552176"/>
                  <a:pt x="507996" y="542079"/>
                  <a:pt x="503043" y="546556"/>
                </a:cubicBezTo>
                <a:cubicBezTo>
                  <a:pt x="498440" y="549347"/>
                  <a:pt x="496969" y="555338"/>
                  <a:pt x="499757" y="559939"/>
                </a:cubicBezTo>
                <a:cubicBezTo>
                  <a:pt x="502545" y="564539"/>
                  <a:pt x="508537" y="566016"/>
                  <a:pt x="513140" y="563225"/>
                </a:cubicBezTo>
                <a:cubicBezTo>
                  <a:pt x="514950" y="555890"/>
                  <a:pt x="518188" y="559891"/>
                  <a:pt x="522665" y="561320"/>
                </a:cubicBezTo>
                <a:cubicBezTo>
                  <a:pt x="530094" y="563606"/>
                  <a:pt x="544763" y="549223"/>
                  <a:pt x="552764" y="555509"/>
                </a:cubicBezTo>
                <a:cubicBezTo>
                  <a:pt x="551282" y="551671"/>
                  <a:pt x="547300" y="549394"/>
                  <a:pt x="543239" y="550080"/>
                </a:cubicBezTo>
                <a:cubicBezTo>
                  <a:pt x="548287" y="541508"/>
                  <a:pt x="560384" y="550080"/>
                  <a:pt x="567337" y="550080"/>
                </a:cubicBezTo>
                <a:lnTo>
                  <a:pt x="567623" y="549794"/>
                </a:lnTo>
                <a:cubicBezTo>
                  <a:pt x="574671" y="540174"/>
                  <a:pt x="545620" y="534840"/>
                  <a:pt x="538381" y="534554"/>
                </a:cubicBezTo>
                <a:close/>
                <a:moveTo>
                  <a:pt x="582434" y="534316"/>
                </a:moveTo>
                <a:cubicBezTo>
                  <a:pt x="579267" y="533840"/>
                  <a:pt x="573719" y="535316"/>
                  <a:pt x="567337" y="536840"/>
                </a:cubicBezTo>
                <a:cubicBezTo>
                  <a:pt x="568194" y="544651"/>
                  <a:pt x="577529" y="541508"/>
                  <a:pt x="582958" y="543794"/>
                </a:cubicBezTo>
                <a:lnTo>
                  <a:pt x="583244" y="543508"/>
                </a:lnTo>
                <a:cubicBezTo>
                  <a:pt x="586387" y="537222"/>
                  <a:pt x="585601" y="534793"/>
                  <a:pt x="582434" y="534316"/>
                </a:cubicBezTo>
                <a:close/>
                <a:moveTo>
                  <a:pt x="488280" y="531887"/>
                </a:moveTo>
                <a:cubicBezTo>
                  <a:pt x="482850" y="537221"/>
                  <a:pt x="468658" y="532173"/>
                  <a:pt x="464943" y="538079"/>
                </a:cubicBezTo>
                <a:lnTo>
                  <a:pt x="478183" y="540365"/>
                </a:lnTo>
                <a:lnTo>
                  <a:pt x="478183" y="540460"/>
                </a:lnTo>
                <a:cubicBezTo>
                  <a:pt x="480564" y="535031"/>
                  <a:pt x="491423" y="540460"/>
                  <a:pt x="488280" y="531887"/>
                </a:cubicBezTo>
                <a:close/>
                <a:moveTo>
                  <a:pt x="4832537" y="512456"/>
                </a:moveTo>
                <a:cubicBezTo>
                  <a:pt x="4821755" y="511818"/>
                  <a:pt x="4810944" y="513142"/>
                  <a:pt x="4800628" y="516362"/>
                </a:cubicBezTo>
                <a:cubicBezTo>
                  <a:pt x="4809963" y="515504"/>
                  <a:pt x="4826251" y="519410"/>
                  <a:pt x="4832537" y="512456"/>
                </a:cubicBezTo>
                <a:close/>
                <a:moveTo>
                  <a:pt x="4973317" y="505218"/>
                </a:moveTo>
                <a:lnTo>
                  <a:pt x="4981794" y="507504"/>
                </a:lnTo>
                <a:cubicBezTo>
                  <a:pt x="4978746" y="508457"/>
                  <a:pt x="4971126" y="516648"/>
                  <a:pt x="4966935" y="510933"/>
                </a:cubicBezTo>
                <a:cubicBezTo>
                  <a:pt x="4962744" y="505218"/>
                  <a:pt x="4972745" y="506266"/>
                  <a:pt x="4973317" y="505218"/>
                </a:cubicBezTo>
                <a:close/>
                <a:moveTo>
                  <a:pt x="536572" y="482072"/>
                </a:moveTo>
                <a:cubicBezTo>
                  <a:pt x="545811" y="480263"/>
                  <a:pt x="536477" y="485978"/>
                  <a:pt x="534952" y="485216"/>
                </a:cubicBezTo>
                <a:cubicBezTo>
                  <a:pt x="533429" y="484454"/>
                  <a:pt x="534190" y="482834"/>
                  <a:pt x="536572" y="482072"/>
                </a:cubicBezTo>
                <a:close/>
                <a:moveTo>
                  <a:pt x="300923" y="451021"/>
                </a:moveTo>
                <a:cubicBezTo>
                  <a:pt x="287874" y="455117"/>
                  <a:pt x="272729" y="459784"/>
                  <a:pt x="259299" y="464642"/>
                </a:cubicBezTo>
                <a:cubicBezTo>
                  <a:pt x="254155" y="466642"/>
                  <a:pt x="250155" y="464451"/>
                  <a:pt x="254155" y="461975"/>
                </a:cubicBezTo>
                <a:cubicBezTo>
                  <a:pt x="268552" y="454393"/>
                  <a:pt x="284654" y="450621"/>
                  <a:pt x="300923" y="451021"/>
                </a:cubicBezTo>
                <a:close/>
                <a:moveTo>
                  <a:pt x="3661498" y="447996"/>
                </a:moveTo>
                <a:lnTo>
                  <a:pt x="3655292" y="451188"/>
                </a:lnTo>
                <a:lnTo>
                  <a:pt x="3654295" y="451020"/>
                </a:lnTo>
                <a:lnTo>
                  <a:pt x="3655247" y="451211"/>
                </a:lnTo>
                <a:lnTo>
                  <a:pt x="3655292" y="451188"/>
                </a:lnTo>
                <a:lnTo>
                  <a:pt x="3662272" y="452366"/>
                </a:lnTo>
                <a:cubicBezTo>
                  <a:pt x="3665272" y="452140"/>
                  <a:pt x="3668106" y="450973"/>
                  <a:pt x="3669249" y="448067"/>
                </a:cubicBezTo>
                <a:cubicBezTo>
                  <a:pt x="3667439" y="448782"/>
                  <a:pt x="3664343" y="448115"/>
                  <a:pt x="3661498" y="447996"/>
                </a:cubicBezTo>
                <a:close/>
                <a:moveTo>
                  <a:pt x="309829" y="447710"/>
                </a:moveTo>
                <a:cubicBezTo>
                  <a:pt x="311734" y="446877"/>
                  <a:pt x="313639" y="446591"/>
                  <a:pt x="314925" y="447877"/>
                </a:cubicBezTo>
                <a:cubicBezTo>
                  <a:pt x="312543" y="450354"/>
                  <a:pt x="307495" y="450354"/>
                  <a:pt x="304733" y="450830"/>
                </a:cubicBezTo>
                <a:cubicBezTo>
                  <a:pt x="306019" y="449925"/>
                  <a:pt x="307924" y="448544"/>
                  <a:pt x="309829" y="447710"/>
                </a:cubicBezTo>
                <a:close/>
                <a:moveTo>
                  <a:pt x="3610003" y="433113"/>
                </a:moveTo>
                <a:cubicBezTo>
                  <a:pt x="3608194" y="431303"/>
                  <a:pt x="3603717" y="433113"/>
                  <a:pt x="3604955" y="435399"/>
                </a:cubicBezTo>
                <a:lnTo>
                  <a:pt x="3614480" y="435399"/>
                </a:lnTo>
                <a:cubicBezTo>
                  <a:pt x="3612861" y="433875"/>
                  <a:pt x="3612099" y="432351"/>
                  <a:pt x="3610575" y="433113"/>
                </a:cubicBezTo>
                <a:close/>
                <a:moveTo>
                  <a:pt x="3632673" y="429208"/>
                </a:moveTo>
                <a:cubicBezTo>
                  <a:pt x="3637721" y="438352"/>
                  <a:pt x="3656104" y="438733"/>
                  <a:pt x="3664582" y="433875"/>
                </a:cubicBezTo>
                <a:lnTo>
                  <a:pt x="3664391" y="433875"/>
                </a:lnTo>
                <a:cubicBezTo>
                  <a:pt x="3655819" y="424541"/>
                  <a:pt x="3642674" y="433875"/>
                  <a:pt x="3632673" y="429208"/>
                </a:cubicBezTo>
                <a:close/>
                <a:moveTo>
                  <a:pt x="3895468" y="427970"/>
                </a:moveTo>
                <a:cubicBezTo>
                  <a:pt x="3892992" y="427303"/>
                  <a:pt x="3891086" y="428613"/>
                  <a:pt x="3890253" y="430197"/>
                </a:cubicBezTo>
                <a:lnTo>
                  <a:pt x="3891210" y="433249"/>
                </a:lnTo>
                <a:lnTo>
                  <a:pt x="3890705" y="433875"/>
                </a:lnTo>
                <a:lnTo>
                  <a:pt x="3891467" y="434066"/>
                </a:lnTo>
                <a:lnTo>
                  <a:pt x="3891210" y="433249"/>
                </a:lnTo>
                <a:close/>
                <a:moveTo>
                  <a:pt x="3884514" y="427875"/>
                </a:moveTo>
                <a:cubicBezTo>
                  <a:pt x="3882895" y="427875"/>
                  <a:pt x="3881371" y="427875"/>
                  <a:pt x="3881371" y="429398"/>
                </a:cubicBezTo>
                <a:lnTo>
                  <a:pt x="3883752" y="429398"/>
                </a:lnTo>
                <a:lnTo>
                  <a:pt x="3882990" y="429208"/>
                </a:lnTo>
                <a:cubicBezTo>
                  <a:pt x="3883657" y="428979"/>
                  <a:pt x="3884199" y="428503"/>
                  <a:pt x="3884514" y="427875"/>
                </a:cubicBezTo>
                <a:close/>
                <a:moveTo>
                  <a:pt x="3930424" y="427684"/>
                </a:moveTo>
                <a:lnTo>
                  <a:pt x="3931186" y="427875"/>
                </a:lnTo>
                <a:cubicBezTo>
                  <a:pt x="3931948" y="427875"/>
                  <a:pt x="3934234" y="427112"/>
                  <a:pt x="3934996" y="428636"/>
                </a:cubicBezTo>
                <a:cubicBezTo>
                  <a:pt x="3933472" y="429970"/>
                  <a:pt x="3928805" y="430732"/>
                  <a:pt x="3930424" y="427684"/>
                </a:cubicBezTo>
                <a:close/>
                <a:moveTo>
                  <a:pt x="3770452" y="427172"/>
                </a:moveTo>
                <a:lnTo>
                  <a:pt x="3765677" y="429297"/>
                </a:lnTo>
                <a:lnTo>
                  <a:pt x="3764689" y="429208"/>
                </a:lnTo>
                <a:lnTo>
                  <a:pt x="3765451" y="429398"/>
                </a:lnTo>
                <a:lnTo>
                  <a:pt x="3765677" y="429297"/>
                </a:lnTo>
                <a:lnTo>
                  <a:pt x="3771535" y="429827"/>
                </a:lnTo>
                <a:cubicBezTo>
                  <a:pt x="3774072" y="429922"/>
                  <a:pt x="3776405" y="429589"/>
                  <a:pt x="3777167" y="427875"/>
                </a:cubicBezTo>
                <a:cubicBezTo>
                  <a:pt x="3774834" y="428637"/>
                  <a:pt x="3772500" y="427660"/>
                  <a:pt x="3770452" y="427172"/>
                </a:cubicBezTo>
                <a:close/>
                <a:moveTo>
                  <a:pt x="3731447" y="426255"/>
                </a:moveTo>
                <a:cubicBezTo>
                  <a:pt x="3729733" y="427684"/>
                  <a:pt x="3726589" y="429970"/>
                  <a:pt x="3725065" y="427684"/>
                </a:cubicBezTo>
                <a:lnTo>
                  <a:pt x="3726018" y="427875"/>
                </a:lnTo>
                <a:cubicBezTo>
                  <a:pt x="3725256" y="425493"/>
                  <a:pt x="3729923" y="423969"/>
                  <a:pt x="3731447" y="426255"/>
                </a:cubicBezTo>
                <a:close/>
                <a:moveTo>
                  <a:pt x="3918232" y="425934"/>
                </a:moveTo>
                <a:cubicBezTo>
                  <a:pt x="3915827" y="425541"/>
                  <a:pt x="3913327" y="426303"/>
                  <a:pt x="3912136" y="429398"/>
                </a:cubicBezTo>
                <a:lnTo>
                  <a:pt x="3923757" y="429398"/>
                </a:lnTo>
                <a:cubicBezTo>
                  <a:pt x="3922947" y="427874"/>
                  <a:pt x="3920637" y="426326"/>
                  <a:pt x="3918232" y="425934"/>
                </a:cubicBezTo>
                <a:close/>
                <a:moveTo>
                  <a:pt x="3989479" y="424731"/>
                </a:moveTo>
                <a:lnTo>
                  <a:pt x="3985369" y="431610"/>
                </a:lnTo>
                <a:lnTo>
                  <a:pt x="3984050" y="432351"/>
                </a:lnTo>
                <a:lnTo>
                  <a:pt x="3984812" y="432542"/>
                </a:lnTo>
                <a:lnTo>
                  <a:pt x="3985369" y="431610"/>
                </a:lnTo>
                <a:lnTo>
                  <a:pt x="3991658" y="428077"/>
                </a:lnTo>
                <a:cubicBezTo>
                  <a:pt x="3994123" y="426279"/>
                  <a:pt x="3994956" y="424636"/>
                  <a:pt x="3989479" y="424731"/>
                </a:cubicBezTo>
                <a:close/>
                <a:moveTo>
                  <a:pt x="4095016" y="424636"/>
                </a:moveTo>
                <a:lnTo>
                  <a:pt x="4095016" y="428541"/>
                </a:lnTo>
                <a:lnTo>
                  <a:pt x="4098160" y="427779"/>
                </a:lnTo>
                <a:cubicBezTo>
                  <a:pt x="4097798" y="426217"/>
                  <a:pt x="4096578" y="424998"/>
                  <a:pt x="4095016" y="424636"/>
                </a:cubicBezTo>
                <a:close/>
                <a:moveTo>
                  <a:pt x="3737461" y="424098"/>
                </a:moveTo>
                <a:cubicBezTo>
                  <a:pt x="3735966" y="424921"/>
                  <a:pt x="3735186" y="426922"/>
                  <a:pt x="3735543" y="430922"/>
                </a:cubicBezTo>
                <a:cubicBezTo>
                  <a:pt x="3742496" y="429494"/>
                  <a:pt x="3747925" y="433685"/>
                  <a:pt x="3754593" y="432542"/>
                </a:cubicBezTo>
                <a:lnTo>
                  <a:pt x="3753831" y="432351"/>
                </a:lnTo>
                <a:cubicBezTo>
                  <a:pt x="3756850" y="431961"/>
                  <a:pt x="3759051" y="429294"/>
                  <a:pt x="3758879" y="426255"/>
                </a:cubicBezTo>
                <a:cubicBezTo>
                  <a:pt x="3752878" y="429755"/>
                  <a:pt x="3741948" y="421629"/>
                  <a:pt x="3737461" y="424098"/>
                </a:cubicBezTo>
                <a:close/>
                <a:moveTo>
                  <a:pt x="3721351" y="423969"/>
                </a:moveTo>
                <a:cubicBezTo>
                  <a:pt x="3707539" y="423779"/>
                  <a:pt x="3692871" y="425684"/>
                  <a:pt x="3677631" y="426350"/>
                </a:cubicBezTo>
                <a:cubicBezTo>
                  <a:pt x="3662391" y="427017"/>
                  <a:pt x="3671059" y="438257"/>
                  <a:pt x="3674678" y="437209"/>
                </a:cubicBezTo>
                <a:cubicBezTo>
                  <a:pt x="3674678" y="423302"/>
                  <a:pt x="3687061" y="443591"/>
                  <a:pt x="3698776" y="434066"/>
                </a:cubicBezTo>
                <a:lnTo>
                  <a:pt x="3697824" y="433875"/>
                </a:lnTo>
                <a:cubicBezTo>
                  <a:pt x="3702491" y="419873"/>
                  <a:pt x="3716493" y="440067"/>
                  <a:pt x="3721351" y="423969"/>
                </a:cubicBezTo>
                <a:close/>
                <a:moveTo>
                  <a:pt x="4619915" y="423291"/>
                </a:moveTo>
                <a:cubicBezTo>
                  <a:pt x="4613700" y="422303"/>
                  <a:pt x="4608938" y="422303"/>
                  <a:pt x="4609462" y="426255"/>
                </a:cubicBezTo>
                <a:cubicBezTo>
                  <a:pt x="4614415" y="424636"/>
                  <a:pt x="4617653" y="430065"/>
                  <a:pt x="4621939" y="430922"/>
                </a:cubicBezTo>
                <a:cubicBezTo>
                  <a:pt x="4624530" y="428598"/>
                  <a:pt x="4628036" y="427579"/>
                  <a:pt x="4631464" y="428160"/>
                </a:cubicBezTo>
                <a:cubicBezTo>
                  <a:pt x="4638989" y="429398"/>
                  <a:pt x="4645085" y="433399"/>
                  <a:pt x="4652991" y="430160"/>
                </a:cubicBezTo>
                <a:lnTo>
                  <a:pt x="4652896" y="429875"/>
                </a:lnTo>
                <a:cubicBezTo>
                  <a:pt x="4657563" y="419016"/>
                  <a:pt x="4659849" y="436161"/>
                  <a:pt x="4665469" y="428827"/>
                </a:cubicBezTo>
                <a:cubicBezTo>
                  <a:pt x="4663087" y="423779"/>
                  <a:pt x="4651657" y="426255"/>
                  <a:pt x="4639084" y="426255"/>
                </a:cubicBezTo>
                <a:cubicBezTo>
                  <a:pt x="4633798" y="426255"/>
                  <a:pt x="4626131" y="424279"/>
                  <a:pt x="4619915" y="423291"/>
                </a:cubicBezTo>
                <a:close/>
                <a:moveTo>
                  <a:pt x="4005767" y="419873"/>
                </a:moveTo>
                <a:cubicBezTo>
                  <a:pt x="4001166" y="419483"/>
                  <a:pt x="3996556" y="420588"/>
                  <a:pt x="3992622" y="423017"/>
                </a:cubicBezTo>
                <a:lnTo>
                  <a:pt x="3991861" y="423017"/>
                </a:lnTo>
                <a:cubicBezTo>
                  <a:pt x="3995671" y="423779"/>
                  <a:pt x="4003481" y="426922"/>
                  <a:pt x="4005767" y="419873"/>
                </a:cubicBezTo>
                <a:close/>
                <a:moveTo>
                  <a:pt x="429225" y="419111"/>
                </a:moveTo>
                <a:cubicBezTo>
                  <a:pt x="421128" y="423112"/>
                  <a:pt x="405888" y="419016"/>
                  <a:pt x="396363" y="422064"/>
                </a:cubicBezTo>
                <a:cubicBezTo>
                  <a:pt x="394839" y="422540"/>
                  <a:pt x="381314" y="427970"/>
                  <a:pt x="392649" y="430732"/>
                </a:cubicBezTo>
                <a:cubicBezTo>
                  <a:pt x="399062" y="426741"/>
                  <a:pt x="406228" y="424122"/>
                  <a:pt x="413699" y="423017"/>
                </a:cubicBezTo>
                <a:cubicBezTo>
                  <a:pt x="418366" y="423017"/>
                  <a:pt x="426843" y="423017"/>
                  <a:pt x="429225" y="419111"/>
                </a:cubicBezTo>
                <a:close/>
                <a:moveTo>
                  <a:pt x="3647151" y="418350"/>
                </a:moveTo>
                <a:lnTo>
                  <a:pt x="3643246" y="419111"/>
                </a:lnTo>
                <a:cubicBezTo>
                  <a:pt x="3643331" y="420769"/>
                  <a:pt x="3644636" y="422112"/>
                  <a:pt x="3646294" y="422255"/>
                </a:cubicBezTo>
                <a:cubicBezTo>
                  <a:pt x="3647389" y="421273"/>
                  <a:pt x="3647732" y="419702"/>
                  <a:pt x="3647151" y="418350"/>
                </a:cubicBezTo>
                <a:close/>
                <a:moveTo>
                  <a:pt x="3949770" y="417159"/>
                </a:moveTo>
                <a:lnTo>
                  <a:pt x="3937543" y="422375"/>
                </a:lnTo>
                <a:lnTo>
                  <a:pt x="3936616" y="422255"/>
                </a:lnTo>
                <a:lnTo>
                  <a:pt x="3937378" y="422445"/>
                </a:lnTo>
                <a:lnTo>
                  <a:pt x="3937543" y="422375"/>
                </a:lnTo>
                <a:lnTo>
                  <a:pt x="3945569" y="423410"/>
                </a:lnTo>
                <a:cubicBezTo>
                  <a:pt x="3948736" y="423422"/>
                  <a:pt x="3951760" y="422684"/>
                  <a:pt x="3953665" y="420064"/>
                </a:cubicBezTo>
                <a:cubicBezTo>
                  <a:pt x="3952637" y="418778"/>
                  <a:pt x="3951294" y="417778"/>
                  <a:pt x="3949770" y="417159"/>
                </a:cubicBezTo>
                <a:close/>
                <a:moveTo>
                  <a:pt x="3711187" y="415806"/>
                </a:moveTo>
                <a:cubicBezTo>
                  <a:pt x="3709530" y="415130"/>
                  <a:pt x="3707644" y="415930"/>
                  <a:pt x="3706968" y="417587"/>
                </a:cubicBezTo>
                <a:cubicBezTo>
                  <a:pt x="3708301" y="419683"/>
                  <a:pt x="3710111" y="419873"/>
                  <a:pt x="3712397" y="417587"/>
                </a:cubicBezTo>
                <a:lnTo>
                  <a:pt x="3712969" y="417587"/>
                </a:lnTo>
                <a:cubicBezTo>
                  <a:pt x="3712635" y="416778"/>
                  <a:pt x="3711997" y="416139"/>
                  <a:pt x="3711187" y="415806"/>
                </a:cubicBezTo>
                <a:close/>
                <a:moveTo>
                  <a:pt x="4386158" y="410396"/>
                </a:moveTo>
                <a:lnTo>
                  <a:pt x="4371552" y="415167"/>
                </a:lnTo>
                <a:lnTo>
                  <a:pt x="4371337" y="415206"/>
                </a:lnTo>
                <a:lnTo>
                  <a:pt x="4371432" y="415206"/>
                </a:lnTo>
                <a:lnTo>
                  <a:pt x="4371552" y="415167"/>
                </a:lnTo>
                <a:lnTo>
                  <a:pt x="4388577" y="412063"/>
                </a:lnTo>
                <a:cubicBezTo>
                  <a:pt x="4387853" y="411396"/>
                  <a:pt x="4387034" y="410834"/>
                  <a:pt x="4386158" y="410396"/>
                </a:cubicBezTo>
                <a:close/>
                <a:moveTo>
                  <a:pt x="3947474" y="409205"/>
                </a:moveTo>
                <a:cubicBezTo>
                  <a:pt x="3953284" y="416444"/>
                  <a:pt x="3964905" y="411206"/>
                  <a:pt x="3972334" y="414635"/>
                </a:cubicBezTo>
                <a:cubicBezTo>
                  <a:pt x="3970525" y="416063"/>
                  <a:pt x="3969572" y="418635"/>
                  <a:pt x="3967667" y="420064"/>
                </a:cubicBezTo>
                <a:lnTo>
                  <a:pt x="3972415" y="422146"/>
                </a:lnTo>
                <a:lnTo>
                  <a:pt x="3972334" y="422255"/>
                </a:lnTo>
                <a:lnTo>
                  <a:pt x="3973096" y="422445"/>
                </a:lnTo>
                <a:lnTo>
                  <a:pt x="3972415" y="422146"/>
                </a:lnTo>
                <a:lnTo>
                  <a:pt x="3977799" y="414897"/>
                </a:lnTo>
                <a:cubicBezTo>
                  <a:pt x="3980550" y="413801"/>
                  <a:pt x="3984050" y="413778"/>
                  <a:pt x="3987765" y="413968"/>
                </a:cubicBezTo>
                <a:cubicBezTo>
                  <a:pt x="3988717" y="413968"/>
                  <a:pt x="4004338" y="412730"/>
                  <a:pt x="3997290" y="409205"/>
                </a:cubicBezTo>
                <a:cubicBezTo>
                  <a:pt x="3980773" y="406776"/>
                  <a:pt x="3963990" y="406776"/>
                  <a:pt x="3947474" y="409205"/>
                </a:cubicBezTo>
                <a:close/>
                <a:moveTo>
                  <a:pt x="4305805" y="409110"/>
                </a:moveTo>
                <a:cubicBezTo>
                  <a:pt x="4304233" y="410767"/>
                  <a:pt x="4301699" y="411053"/>
                  <a:pt x="4299804" y="409777"/>
                </a:cubicBezTo>
                <a:lnTo>
                  <a:pt x="4300376" y="409872"/>
                </a:lnTo>
                <a:cubicBezTo>
                  <a:pt x="4300376" y="406729"/>
                  <a:pt x="4304281" y="408348"/>
                  <a:pt x="4305805" y="409110"/>
                </a:cubicBezTo>
                <a:close/>
                <a:moveTo>
                  <a:pt x="4430844" y="403300"/>
                </a:moveTo>
                <a:cubicBezTo>
                  <a:pt x="4433107" y="402919"/>
                  <a:pt x="4436012" y="403538"/>
                  <a:pt x="4438964" y="404348"/>
                </a:cubicBezTo>
                <a:cubicBezTo>
                  <a:pt x="4437250" y="408253"/>
                  <a:pt x="4430106" y="408253"/>
                  <a:pt x="4426582" y="408253"/>
                </a:cubicBezTo>
                <a:cubicBezTo>
                  <a:pt x="4426963" y="405063"/>
                  <a:pt x="4428582" y="403682"/>
                  <a:pt x="4430844" y="403300"/>
                </a:cubicBezTo>
                <a:close/>
                <a:moveTo>
                  <a:pt x="4119019" y="397871"/>
                </a:moveTo>
                <a:cubicBezTo>
                  <a:pt x="4111638" y="398575"/>
                  <a:pt x="4104294" y="399661"/>
                  <a:pt x="4097017" y="401109"/>
                </a:cubicBezTo>
                <a:cubicBezTo>
                  <a:pt x="4089016" y="400728"/>
                  <a:pt x="4081015" y="400252"/>
                  <a:pt x="4073013" y="400252"/>
                </a:cubicBezTo>
                <a:cubicBezTo>
                  <a:pt x="4061774" y="400919"/>
                  <a:pt x="4034247" y="403300"/>
                  <a:pt x="4025388" y="409777"/>
                </a:cubicBezTo>
                <a:cubicBezTo>
                  <a:pt x="4026912" y="417016"/>
                  <a:pt x="4037104" y="415397"/>
                  <a:pt x="4039390" y="422255"/>
                </a:cubicBezTo>
                <a:cubicBezTo>
                  <a:pt x="4031389" y="427493"/>
                  <a:pt x="4026627" y="411206"/>
                  <a:pt x="4018340" y="422255"/>
                </a:cubicBezTo>
                <a:cubicBezTo>
                  <a:pt x="4016149" y="430256"/>
                  <a:pt x="4026341" y="423493"/>
                  <a:pt x="4028437" y="429208"/>
                </a:cubicBezTo>
                <a:cubicBezTo>
                  <a:pt x="4042629" y="432256"/>
                  <a:pt x="4053202" y="406157"/>
                  <a:pt x="4071204" y="419683"/>
                </a:cubicBezTo>
                <a:cubicBezTo>
                  <a:pt x="4070604" y="422188"/>
                  <a:pt x="4069575" y="424579"/>
                  <a:pt x="4068156" y="426731"/>
                </a:cubicBezTo>
                <a:lnTo>
                  <a:pt x="4072823" y="426731"/>
                </a:lnTo>
                <a:cubicBezTo>
                  <a:pt x="4069108" y="413968"/>
                  <a:pt x="4109494" y="412158"/>
                  <a:pt x="4103112" y="426731"/>
                </a:cubicBezTo>
                <a:cubicBezTo>
                  <a:pt x="4113495" y="431399"/>
                  <a:pt x="4116543" y="413396"/>
                  <a:pt x="4126735" y="413396"/>
                </a:cubicBezTo>
                <a:cubicBezTo>
                  <a:pt x="4139003" y="413120"/>
                  <a:pt x="4151271" y="413473"/>
                  <a:pt x="4163501" y="414444"/>
                </a:cubicBezTo>
                <a:cubicBezTo>
                  <a:pt x="4175569" y="415892"/>
                  <a:pt x="4187733" y="416463"/>
                  <a:pt x="4199887" y="416159"/>
                </a:cubicBezTo>
                <a:cubicBezTo>
                  <a:pt x="4204744" y="415682"/>
                  <a:pt x="4214555" y="418064"/>
                  <a:pt x="4217984" y="413206"/>
                </a:cubicBezTo>
                <a:cubicBezTo>
                  <a:pt x="4228081" y="399109"/>
                  <a:pt x="4242368" y="419492"/>
                  <a:pt x="4253989" y="413206"/>
                </a:cubicBezTo>
                <a:cubicBezTo>
                  <a:pt x="4261323" y="409301"/>
                  <a:pt x="4266466" y="415206"/>
                  <a:pt x="4277135" y="411301"/>
                </a:cubicBezTo>
                <a:cubicBezTo>
                  <a:pt x="4279802" y="410253"/>
                  <a:pt x="4294470" y="407110"/>
                  <a:pt x="4294470" y="407110"/>
                </a:cubicBezTo>
                <a:cubicBezTo>
                  <a:pt x="4292946" y="406729"/>
                  <a:pt x="4294565" y="405586"/>
                  <a:pt x="4293994" y="404062"/>
                </a:cubicBezTo>
                <a:cubicBezTo>
                  <a:pt x="4301709" y="399395"/>
                  <a:pt x="4305995" y="405872"/>
                  <a:pt x="4313806" y="402538"/>
                </a:cubicBezTo>
                <a:cubicBezTo>
                  <a:pt x="4302700" y="399376"/>
                  <a:pt x="4291051" y="398566"/>
                  <a:pt x="4279611" y="400157"/>
                </a:cubicBezTo>
                <a:cubicBezTo>
                  <a:pt x="4281135" y="402252"/>
                  <a:pt x="4281992" y="401395"/>
                  <a:pt x="4284088" y="402252"/>
                </a:cubicBezTo>
                <a:cubicBezTo>
                  <a:pt x="4269610" y="406634"/>
                  <a:pt x="4252941" y="402919"/>
                  <a:pt x="4236463" y="402919"/>
                </a:cubicBezTo>
                <a:cubicBezTo>
                  <a:pt x="4217127" y="402919"/>
                  <a:pt x="4189028" y="410063"/>
                  <a:pt x="4170740" y="403776"/>
                </a:cubicBezTo>
                <a:cubicBezTo>
                  <a:pt x="4164263" y="401490"/>
                  <a:pt x="4157119" y="397871"/>
                  <a:pt x="4151690" y="404824"/>
                </a:cubicBezTo>
                <a:cubicBezTo>
                  <a:pt x="4150452" y="404062"/>
                  <a:pt x="4135402" y="391489"/>
                  <a:pt x="4135402" y="404062"/>
                </a:cubicBezTo>
                <a:cubicBezTo>
                  <a:pt x="4126544" y="410444"/>
                  <a:pt x="4129402" y="390251"/>
                  <a:pt x="4119877" y="404824"/>
                </a:cubicBezTo>
                <a:cubicBezTo>
                  <a:pt x="4120448" y="402252"/>
                  <a:pt x="4114638" y="399300"/>
                  <a:pt x="4119019" y="397871"/>
                </a:cubicBezTo>
                <a:close/>
                <a:moveTo>
                  <a:pt x="4172264" y="385679"/>
                </a:moveTo>
                <a:cubicBezTo>
                  <a:pt x="4172264" y="385679"/>
                  <a:pt x="4159882" y="385012"/>
                  <a:pt x="4163787" y="390346"/>
                </a:cubicBezTo>
                <a:cubicBezTo>
                  <a:pt x="4167692" y="395680"/>
                  <a:pt x="4172836" y="389108"/>
                  <a:pt x="4175121" y="389108"/>
                </a:cubicBezTo>
                <a:lnTo>
                  <a:pt x="4172836" y="385964"/>
                </a:lnTo>
                <a:close/>
                <a:moveTo>
                  <a:pt x="4155691" y="385202"/>
                </a:moveTo>
                <a:cubicBezTo>
                  <a:pt x="4153786" y="400061"/>
                  <a:pt x="4164644" y="382250"/>
                  <a:pt x="4155691" y="385202"/>
                </a:cubicBezTo>
                <a:close/>
                <a:moveTo>
                  <a:pt x="390839" y="379392"/>
                </a:moveTo>
                <a:cubicBezTo>
                  <a:pt x="391791" y="378630"/>
                  <a:pt x="386267" y="379202"/>
                  <a:pt x="384838" y="379583"/>
                </a:cubicBezTo>
                <a:cubicBezTo>
                  <a:pt x="380552" y="380726"/>
                  <a:pt x="369312" y="382631"/>
                  <a:pt x="373980" y="384155"/>
                </a:cubicBezTo>
                <a:cubicBezTo>
                  <a:pt x="379989" y="384650"/>
                  <a:pt x="385975" y="382955"/>
                  <a:pt x="390839" y="379392"/>
                </a:cubicBezTo>
                <a:close/>
                <a:moveTo>
                  <a:pt x="3641626" y="370153"/>
                </a:moveTo>
                <a:cubicBezTo>
                  <a:pt x="3643055" y="371010"/>
                  <a:pt x="3641245" y="373677"/>
                  <a:pt x="3645532" y="372439"/>
                </a:cubicBezTo>
                <a:lnTo>
                  <a:pt x="3645722" y="372439"/>
                </a:lnTo>
                <a:cubicBezTo>
                  <a:pt x="3645722" y="369677"/>
                  <a:pt x="3644103" y="370153"/>
                  <a:pt x="3641626" y="370153"/>
                </a:cubicBezTo>
                <a:close/>
                <a:moveTo>
                  <a:pt x="4727667" y="363772"/>
                </a:moveTo>
                <a:cubicBezTo>
                  <a:pt x="4731800" y="363419"/>
                  <a:pt x="4735935" y="364391"/>
                  <a:pt x="4739478" y="366534"/>
                </a:cubicBezTo>
                <a:cubicBezTo>
                  <a:pt x="4735906" y="367544"/>
                  <a:pt x="4732143" y="367639"/>
                  <a:pt x="4728524" y="366820"/>
                </a:cubicBezTo>
                <a:cubicBezTo>
                  <a:pt x="4726047" y="365677"/>
                  <a:pt x="4727667" y="364725"/>
                  <a:pt x="4727667" y="363772"/>
                </a:cubicBezTo>
                <a:close/>
                <a:moveTo>
                  <a:pt x="4674994" y="358437"/>
                </a:moveTo>
                <a:cubicBezTo>
                  <a:pt x="4691472" y="359199"/>
                  <a:pt x="4709379" y="358437"/>
                  <a:pt x="4722619" y="363867"/>
                </a:cubicBezTo>
                <a:cubicBezTo>
                  <a:pt x="4706541" y="365133"/>
                  <a:pt x="4690377" y="363295"/>
                  <a:pt x="4674994" y="358437"/>
                </a:cubicBezTo>
                <a:close/>
                <a:moveTo>
                  <a:pt x="4257799" y="348341"/>
                </a:moveTo>
                <a:cubicBezTo>
                  <a:pt x="4255427" y="347445"/>
                  <a:pt x="4252760" y="347845"/>
                  <a:pt x="4250750" y="349388"/>
                </a:cubicBezTo>
                <a:cubicBezTo>
                  <a:pt x="4252465" y="351103"/>
                  <a:pt x="4258561" y="353579"/>
                  <a:pt x="4258561" y="348626"/>
                </a:cubicBezTo>
                <a:close/>
                <a:moveTo>
                  <a:pt x="4309722" y="343625"/>
                </a:moveTo>
                <a:cubicBezTo>
                  <a:pt x="4307186" y="343768"/>
                  <a:pt x="4305233" y="344625"/>
                  <a:pt x="4305233" y="347864"/>
                </a:cubicBezTo>
                <a:cubicBezTo>
                  <a:pt x="4309901" y="355580"/>
                  <a:pt x="4315330" y="343959"/>
                  <a:pt x="4318473" y="343959"/>
                </a:cubicBezTo>
                <a:lnTo>
                  <a:pt x="4317711" y="343673"/>
                </a:lnTo>
                <a:cubicBezTo>
                  <a:pt x="4315377" y="344054"/>
                  <a:pt x="4312258" y="343482"/>
                  <a:pt x="4309722" y="343625"/>
                </a:cubicBezTo>
                <a:close/>
                <a:moveTo>
                  <a:pt x="4557169" y="323195"/>
                </a:moveTo>
                <a:cubicBezTo>
                  <a:pt x="4568828" y="324243"/>
                  <a:pt x="4580563" y="324243"/>
                  <a:pt x="4592221" y="323195"/>
                </a:cubicBezTo>
                <a:cubicBezTo>
                  <a:pt x="4597365" y="323195"/>
                  <a:pt x="4593078" y="327005"/>
                  <a:pt x="4584982" y="327863"/>
                </a:cubicBezTo>
                <a:cubicBezTo>
                  <a:pt x="4565484" y="330682"/>
                  <a:pt x="4545720" y="331101"/>
                  <a:pt x="4526118" y="329101"/>
                </a:cubicBezTo>
                <a:cubicBezTo>
                  <a:pt x="4521336" y="332073"/>
                  <a:pt x="4515259" y="331958"/>
                  <a:pt x="4510592" y="328815"/>
                </a:cubicBezTo>
                <a:cubicBezTo>
                  <a:pt x="4519069" y="319576"/>
                  <a:pt x="4544501" y="330339"/>
                  <a:pt x="4557169" y="323195"/>
                </a:cubicBezTo>
                <a:close/>
                <a:moveTo>
                  <a:pt x="4222913" y="307419"/>
                </a:moveTo>
                <a:cubicBezTo>
                  <a:pt x="4224937" y="306574"/>
                  <a:pt x="4227319" y="306145"/>
                  <a:pt x="4229033" y="307479"/>
                </a:cubicBezTo>
                <a:cubicBezTo>
                  <a:pt x="4227319" y="311003"/>
                  <a:pt x="4222080" y="308717"/>
                  <a:pt x="4218937" y="309860"/>
                </a:cubicBezTo>
                <a:cubicBezTo>
                  <a:pt x="4219222" y="309526"/>
                  <a:pt x="4220889" y="308264"/>
                  <a:pt x="4222913" y="307419"/>
                </a:cubicBezTo>
                <a:close/>
                <a:moveTo>
                  <a:pt x="4282944" y="296811"/>
                </a:moveTo>
                <a:cubicBezTo>
                  <a:pt x="4293517" y="296811"/>
                  <a:pt x="4280658" y="302145"/>
                  <a:pt x="4276467" y="300335"/>
                </a:cubicBezTo>
                <a:cubicBezTo>
                  <a:pt x="4272276" y="298621"/>
                  <a:pt x="4282944" y="297954"/>
                  <a:pt x="4282944" y="296811"/>
                </a:cubicBezTo>
                <a:close/>
                <a:moveTo>
                  <a:pt x="4256167" y="295728"/>
                </a:moveTo>
                <a:cubicBezTo>
                  <a:pt x="4261608" y="295858"/>
                  <a:pt x="4267847" y="297049"/>
                  <a:pt x="4271324" y="299859"/>
                </a:cubicBezTo>
                <a:cubicBezTo>
                  <a:pt x="4264847" y="300907"/>
                  <a:pt x="4248559" y="305574"/>
                  <a:pt x="4245797" y="297954"/>
                </a:cubicBezTo>
                <a:cubicBezTo>
                  <a:pt x="4246083" y="296525"/>
                  <a:pt x="4250726" y="295597"/>
                  <a:pt x="4256167" y="295728"/>
                </a:cubicBezTo>
                <a:close/>
                <a:moveTo>
                  <a:pt x="597627" y="248233"/>
                </a:moveTo>
                <a:cubicBezTo>
                  <a:pt x="593572" y="249881"/>
                  <a:pt x="590209" y="252872"/>
                  <a:pt x="588102" y="256710"/>
                </a:cubicBezTo>
                <a:lnTo>
                  <a:pt x="593817" y="255758"/>
                </a:lnTo>
                <a:lnTo>
                  <a:pt x="612295" y="251281"/>
                </a:lnTo>
                <a:cubicBezTo>
                  <a:pt x="612676" y="246233"/>
                  <a:pt x="601627" y="246137"/>
                  <a:pt x="597627" y="248233"/>
                </a:cubicBezTo>
                <a:close/>
                <a:moveTo>
                  <a:pt x="4274467" y="241851"/>
                </a:moveTo>
                <a:cubicBezTo>
                  <a:pt x="4273705" y="243375"/>
                  <a:pt x="4272086" y="242613"/>
                  <a:pt x="4271324" y="242613"/>
                </a:cubicBezTo>
                <a:cubicBezTo>
                  <a:pt x="4271324" y="242613"/>
                  <a:pt x="4261513" y="248423"/>
                  <a:pt x="4259989" y="244518"/>
                </a:cubicBezTo>
                <a:cubicBezTo>
                  <a:pt x="4258465" y="240613"/>
                  <a:pt x="4273705" y="240327"/>
                  <a:pt x="4274467" y="241851"/>
                </a:cubicBezTo>
                <a:close/>
                <a:moveTo>
                  <a:pt x="4282659" y="241756"/>
                </a:moveTo>
                <a:cubicBezTo>
                  <a:pt x="4283040" y="238327"/>
                  <a:pt x="4290660" y="238517"/>
                  <a:pt x="4292184" y="243280"/>
                </a:cubicBezTo>
                <a:cubicBezTo>
                  <a:pt x="4292184" y="243280"/>
                  <a:pt x="4282659" y="245090"/>
                  <a:pt x="4282659" y="241756"/>
                </a:cubicBezTo>
                <a:close/>
                <a:moveTo>
                  <a:pt x="4220270" y="230064"/>
                </a:moveTo>
                <a:cubicBezTo>
                  <a:pt x="4215865" y="229897"/>
                  <a:pt x="4212174" y="230040"/>
                  <a:pt x="4211888" y="231850"/>
                </a:cubicBezTo>
                <a:cubicBezTo>
                  <a:pt x="4211317" y="235469"/>
                  <a:pt x="4229795" y="235755"/>
                  <a:pt x="4239892" y="234993"/>
                </a:cubicBezTo>
                <a:cubicBezTo>
                  <a:pt x="4239892" y="230326"/>
                  <a:pt x="4235224" y="231850"/>
                  <a:pt x="4232938" y="230326"/>
                </a:cubicBezTo>
                <a:lnTo>
                  <a:pt x="4232938" y="230135"/>
                </a:lnTo>
                <a:cubicBezTo>
                  <a:pt x="4229795" y="230706"/>
                  <a:pt x="4224676" y="230230"/>
                  <a:pt x="4220270" y="230064"/>
                </a:cubicBezTo>
                <a:close/>
                <a:moveTo>
                  <a:pt x="886520" y="184987"/>
                </a:moveTo>
                <a:cubicBezTo>
                  <a:pt x="883377" y="184225"/>
                  <a:pt x="879471" y="186606"/>
                  <a:pt x="880424" y="188892"/>
                </a:cubicBezTo>
                <a:cubicBezTo>
                  <a:pt x="882710" y="188892"/>
                  <a:pt x="886615" y="187368"/>
                  <a:pt x="886615" y="184987"/>
                </a:cubicBezTo>
                <a:close/>
                <a:moveTo>
                  <a:pt x="892711" y="181939"/>
                </a:moveTo>
                <a:cubicBezTo>
                  <a:pt x="892997" y="182987"/>
                  <a:pt x="894330" y="185273"/>
                  <a:pt x="895664" y="184415"/>
                </a:cubicBezTo>
                <a:cubicBezTo>
                  <a:pt x="896997" y="183558"/>
                  <a:pt x="894616" y="182701"/>
                  <a:pt x="892806" y="181939"/>
                </a:cubicBezTo>
                <a:close/>
                <a:moveTo>
                  <a:pt x="4178884" y="180748"/>
                </a:moveTo>
                <a:cubicBezTo>
                  <a:pt x="4180170" y="179748"/>
                  <a:pt x="4182027" y="179986"/>
                  <a:pt x="4183027" y="181272"/>
                </a:cubicBezTo>
                <a:lnTo>
                  <a:pt x="4178360" y="181272"/>
                </a:lnTo>
                <a:cubicBezTo>
                  <a:pt x="4178512" y="181072"/>
                  <a:pt x="4178684" y="180901"/>
                  <a:pt x="4178884" y="180748"/>
                </a:cubicBezTo>
                <a:close/>
                <a:moveTo>
                  <a:pt x="875662" y="179558"/>
                </a:moveTo>
                <a:cubicBezTo>
                  <a:pt x="872423" y="179272"/>
                  <a:pt x="873280" y="181272"/>
                  <a:pt x="874899" y="183463"/>
                </a:cubicBezTo>
                <a:cubicBezTo>
                  <a:pt x="876519" y="182701"/>
                  <a:pt x="875757" y="180320"/>
                  <a:pt x="875757" y="179558"/>
                </a:cubicBezTo>
                <a:close/>
                <a:moveTo>
                  <a:pt x="4107399" y="178796"/>
                </a:moveTo>
                <a:cubicBezTo>
                  <a:pt x="4109685" y="178034"/>
                  <a:pt x="4124830" y="178891"/>
                  <a:pt x="4122734" y="180891"/>
                </a:cubicBezTo>
                <a:cubicBezTo>
                  <a:pt x="4120639" y="182892"/>
                  <a:pt x="4100065" y="180891"/>
                  <a:pt x="4100065" y="180891"/>
                </a:cubicBezTo>
                <a:cubicBezTo>
                  <a:pt x="4098827" y="178796"/>
                  <a:pt x="4105018" y="180320"/>
                  <a:pt x="4107399" y="178796"/>
                </a:cubicBezTo>
                <a:close/>
                <a:moveTo>
                  <a:pt x="4136259" y="178630"/>
                </a:moveTo>
                <a:cubicBezTo>
                  <a:pt x="4139760" y="179106"/>
                  <a:pt x="4143641" y="180463"/>
                  <a:pt x="4146356" y="181273"/>
                </a:cubicBezTo>
                <a:cubicBezTo>
                  <a:pt x="4148356" y="183654"/>
                  <a:pt x="4144832" y="186702"/>
                  <a:pt x="4128449" y="181273"/>
                </a:cubicBezTo>
                <a:cubicBezTo>
                  <a:pt x="4129640" y="178558"/>
                  <a:pt x="4132759" y="178154"/>
                  <a:pt x="4136259" y="178630"/>
                </a:cubicBezTo>
                <a:close/>
                <a:moveTo>
                  <a:pt x="4165406" y="178605"/>
                </a:moveTo>
                <a:lnTo>
                  <a:pt x="4168454" y="181653"/>
                </a:lnTo>
                <a:cubicBezTo>
                  <a:pt x="4166930" y="181653"/>
                  <a:pt x="4153499" y="184130"/>
                  <a:pt x="4152547" y="181368"/>
                </a:cubicBezTo>
                <a:cubicBezTo>
                  <a:pt x="4151594" y="178605"/>
                  <a:pt x="4164834" y="179653"/>
                  <a:pt x="4165406" y="178605"/>
                </a:cubicBezTo>
                <a:close/>
                <a:moveTo>
                  <a:pt x="4016852" y="173950"/>
                </a:moveTo>
                <a:cubicBezTo>
                  <a:pt x="4013244" y="173867"/>
                  <a:pt x="4009529" y="174271"/>
                  <a:pt x="4009101" y="176224"/>
                </a:cubicBezTo>
                <a:cubicBezTo>
                  <a:pt x="4008244" y="180129"/>
                  <a:pt x="4025865" y="179462"/>
                  <a:pt x="4024341" y="174795"/>
                </a:cubicBezTo>
                <a:lnTo>
                  <a:pt x="4023960" y="174605"/>
                </a:lnTo>
                <a:cubicBezTo>
                  <a:pt x="4023960" y="174605"/>
                  <a:pt x="4020459" y="174033"/>
                  <a:pt x="4016852" y="173950"/>
                </a:cubicBezTo>
                <a:close/>
                <a:moveTo>
                  <a:pt x="665445" y="164033"/>
                </a:moveTo>
                <a:cubicBezTo>
                  <a:pt x="671160" y="164033"/>
                  <a:pt x="673351" y="166414"/>
                  <a:pt x="671160" y="173558"/>
                </a:cubicBezTo>
                <a:cubicBezTo>
                  <a:pt x="662016" y="179654"/>
                  <a:pt x="654301" y="162604"/>
                  <a:pt x="665445" y="164033"/>
                </a:cubicBezTo>
                <a:close/>
                <a:moveTo>
                  <a:pt x="4393054" y="159270"/>
                </a:moveTo>
                <a:cubicBezTo>
                  <a:pt x="4392797" y="160004"/>
                  <a:pt x="4392387" y="160670"/>
                  <a:pt x="4391873" y="161242"/>
                </a:cubicBezTo>
                <a:cubicBezTo>
                  <a:pt x="4389682" y="163661"/>
                  <a:pt x="4385948" y="163842"/>
                  <a:pt x="4383529" y="161652"/>
                </a:cubicBezTo>
                <a:cubicBezTo>
                  <a:pt x="4386529" y="160271"/>
                  <a:pt x="4389758" y="159461"/>
                  <a:pt x="4393054" y="159270"/>
                </a:cubicBezTo>
                <a:close/>
                <a:moveTo>
                  <a:pt x="647062" y="157270"/>
                </a:moveTo>
                <a:cubicBezTo>
                  <a:pt x="649348" y="156413"/>
                  <a:pt x="648586" y="160318"/>
                  <a:pt x="648586" y="161937"/>
                </a:cubicBezTo>
                <a:cubicBezTo>
                  <a:pt x="647638" y="163089"/>
                  <a:pt x="646159" y="163671"/>
                  <a:pt x="644681" y="163461"/>
                </a:cubicBezTo>
                <a:cubicBezTo>
                  <a:pt x="644386" y="163042"/>
                  <a:pt x="644176" y="162566"/>
                  <a:pt x="644061" y="162061"/>
                </a:cubicBezTo>
                <a:cubicBezTo>
                  <a:pt x="643565" y="159908"/>
                  <a:pt x="644909" y="157765"/>
                  <a:pt x="647062" y="157270"/>
                </a:cubicBezTo>
                <a:close/>
                <a:moveTo>
                  <a:pt x="4267467" y="156150"/>
                </a:moveTo>
                <a:cubicBezTo>
                  <a:pt x="4271205" y="156579"/>
                  <a:pt x="4275182" y="157793"/>
                  <a:pt x="4277706" y="158222"/>
                </a:cubicBezTo>
                <a:cubicBezTo>
                  <a:pt x="4280849" y="162699"/>
                  <a:pt x="4261513" y="162699"/>
                  <a:pt x="4258656" y="158794"/>
                </a:cubicBezTo>
                <a:cubicBezTo>
                  <a:pt x="4260228" y="156079"/>
                  <a:pt x="4263728" y="155722"/>
                  <a:pt x="4267467" y="156150"/>
                </a:cubicBezTo>
                <a:close/>
                <a:moveTo>
                  <a:pt x="4294077" y="155507"/>
                </a:moveTo>
                <a:cubicBezTo>
                  <a:pt x="4298708" y="155435"/>
                  <a:pt x="4303471" y="156173"/>
                  <a:pt x="4303995" y="156888"/>
                </a:cubicBezTo>
                <a:cubicBezTo>
                  <a:pt x="4305043" y="158317"/>
                  <a:pt x="4299137" y="157650"/>
                  <a:pt x="4293518" y="158317"/>
                </a:cubicBezTo>
                <a:lnTo>
                  <a:pt x="4293994" y="158126"/>
                </a:lnTo>
                <a:cubicBezTo>
                  <a:pt x="4288850" y="158698"/>
                  <a:pt x="4284469" y="161079"/>
                  <a:pt x="4284945" y="158984"/>
                </a:cubicBezTo>
                <a:cubicBezTo>
                  <a:pt x="4284945" y="156459"/>
                  <a:pt x="4289445" y="155578"/>
                  <a:pt x="4294077" y="155507"/>
                </a:cubicBezTo>
                <a:close/>
                <a:moveTo>
                  <a:pt x="4344154" y="155245"/>
                </a:moveTo>
                <a:cubicBezTo>
                  <a:pt x="4359382" y="156507"/>
                  <a:pt x="4375289" y="159317"/>
                  <a:pt x="4380385" y="160698"/>
                </a:cubicBezTo>
                <a:cubicBezTo>
                  <a:pt x="4369527" y="162318"/>
                  <a:pt x="4347715" y="159936"/>
                  <a:pt x="4331998" y="159936"/>
                </a:cubicBezTo>
                <a:cubicBezTo>
                  <a:pt x="4325321" y="160603"/>
                  <a:pt x="4318587" y="160317"/>
                  <a:pt x="4311996" y="159079"/>
                </a:cubicBezTo>
                <a:cubicBezTo>
                  <a:pt x="4314377" y="154269"/>
                  <a:pt x="4328926" y="153983"/>
                  <a:pt x="4344154" y="155245"/>
                </a:cubicBezTo>
                <a:close/>
                <a:moveTo>
                  <a:pt x="519522" y="153364"/>
                </a:moveTo>
                <a:cubicBezTo>
                  <a:pt x="522665" y="154888"/>
                  <a:pt x="523427" y="157270"/>
                  <a:pt x="521046" y="159555"/>
                </a:cubicBezTo>
                <a:cubicBezTo>
                  <a:pt x="518760" y="164604"/>
                  <a:pt x="512568" y="153364"/>
                  <a:pt x="519522" y="153364"/>
                </a:cubicBezTo>
                <a:close/>
                <a:moveTo>
                  <a:pt x="707260" y="139553"/>
                </a:moveTo>
                <a:cubicBezTo>
                  <a:pt x="715832" y="143363"/>
                  <a:pt x="705355" y="149268"/>
                  <a:pt x="701449" y="150221"/>
                </a:cubicBezTo>
                <a:cubicBezTo>
                  <a:pt x="696306" y="147649"/>
                  <a:pt x="698687" y="135743"/>
                  <a:pt x="707260" y="139553"/>
                </a:cubicBezTo>
                <a:close/>
                <a:moveTo>
                  <a:pt x="503044" y="131552"/>
                </a:moveTo>
                <a:cubicBezTo>
                  <a:pt x="517236" y="129933"/>
                  <a:pt x="507997" y="159746"/>
                  <a:pt x="498376" y="150602"/>
                </a:cubicBezTo>
                <a:cubicBezTo>
                  <a:pt x="490375" y="142220"/>
                  <a:pt x="491042" y="134409"/>
                  <a:pt x="503044" y="131552"/>
                </a:cubicBezTo>
                <a:close/>
                <a:moveTo>
                  <a:pt x="4197886" y="129075"/>
                </a:moveTo>
                <a:cubicBezTo>
                  <a:pt x="4197601" y="130028"/>
                  <a:pt x="4185599" y="132504"/>
                  <a:pt x="4191886" y="134885"/>
                </a:cubicBezTo>
                <a:cubicBezTo>
                  <a:pt x="4198172" y="137267"/>
                  <a:pt x="4200077" y="130790"/>
                  <a:pt x="4201411" y="130028"/>
                </a:cubicBezTo>
                <a:lnTo>
                  <a:pt x="4198267" y="129266"/>
                </a:lnTo>
                <a:close/>
                <a:moveTo>
                  <a:pt x="3990241" y="127456"/>
                </a:moveTo>
                <a:cubicBezTo>
                  <a:pt x="3987917" y="126494"/>
                  <a:pt x="3985260" y="126856"/>
                  <a:pt x="3983288" y="128408"/>
                </a:cubicBezTo>
                <a:cubicBezTo>
                  <a:pt x="3984526" y="129266"/>
                  <a:pt x="3990337" y="130599"/>
                  <a:pt x="3991003" y="127646"/>
                </a:cubicBezTo>
                <a:close/>
                <a:moveTo>
                  <a:pt x="1127550" y="126646"/>
                </a:moveTo>
                <a:cubicBezTo>
                  <a:pt x="1124950" y="127484"/>
                  <a:pt x="1123521" y="130285"/>
                  <a:pt x="1124359" y="132885"/>
                </a:cubicBezTo>
                <a:cubicBezTo>
                  <a:pt x="1127598" y="134123"/>
                  <a:pt x="1133884" y="134695"/>
                  <a:pt x="1133884" y="129837"/>
                </a:cubicBezTo>
                <a:lnTo>
                  <a:pt x="1133789" y="129837"/>
                </a:lnTo>
                <a:cubicBezTo>
                  <a:pt x="1132951" y="127237"/>
                  <a:pt x="1130150" y="125808"/>
                  <a:pt x="1127550" y="126646"/>
                </a:cubicBezTo>
                <a:close/>
                <a:moveTo>
                  <a:pt x="1073829" y="121813"/>
                </a:moveTo>
                <a:cubicBezTo>
                  <a:pt x="1075472" y="121551"/>
                  <a:pt x="1077020" y="121741"/>
                  <a:pt x="1077020" y="123551"/>
                </a:cubicBezTo>
                <a:cubicBezTo>
                  <a:pt x="1076258" y="124313"/>
                  <a:pt x="1068448" y="125933"/>
                  <a:pt x="1070067" y="122789"/>
                </a:cubicBezTo>
                <a:cubicBezTo>
                  <a:pt x="1070448" y="122789"/>
                  <a:pt x="1072186" y="122075"/>
                  <a:pt x="1073829" y="121813"/>
                </a:cubicBezTo>
                <a:close/>
                <a:moveTo>
                  <a:pt x="4004458" y="120765"/>
                </a:moveTo>
                <a:lnTo>
                  <a:pt x="3996581" y="127613"/>
                </a:lnTo>
                <a:lnTo>
                  <a:pt x="3995671" y="127456"/>
                </a:lnTo>
                <a:lnTo>
                  <a:pt x="3996433" y="127742"/>
                </a:lnTo>
                <a:lnTo>
                  <a:pt x="3996581" y="127613"/>
                </a:lnTo>
                <a:lnTo>
                  <a:pt x="4004470" y="128980"/>
                </a:lnTo>
                <a:cubicBezTo>
                  <a:pt x="4007791" y="128027"/>
                  <a:pt x="4011292" y="126360"/>
                  <a:pt x="4014340" y="126218"/>
                </a:cubicBezTo>
                <a:cubicBezTo>
                  <a:pt x="4014006" y="122693"/>
                  <a:pt x="4009077" y="120693"/>
                  <a:pt x="4004458" y="120765"/>
                </a:cubicBezTo>
                <a:close/>
                <a:moveTo>
                  <a:pt x="1178080" y="119074"/>
                </a:moveTo>
                <a:cubicBezTo>
                  <a:pt x="1174556" y="123360"/>
                  <a:pt x="1179319" y="124503"/>
                  <a:pt x="1177509" y="128599"/>
                </a:cubicBezTo>
                <a:cubicBezTo>
                  <a:pt x="1181414" y="128599"/>
                  <a:pt x="1186653" y="120503"/>
                  <a:pt x="1178176" y="119074"/>
                </a:cubicBezTo>
                <a:close/>
                <a:moveTo>
                  <a:pt x="1261746" y="115228"/>
                </a:moveTo>
                <a:cubicBezTo>
                  <a:pt x="1259972" y="115335"/>
                  <a:pt x="1258281" y="115835"/>
                  <a:pt x="1258281" y="115835"/>
                </a:cubicBezTo>
                <a:lnTo>
                  <a:pt x="1261329" y="118883"/>
                </a:lnTo>
                <a:lnTo>
                  <a:pt x="1265503" y="116887"/>
                </a:lnTo>
                <a:lnTo>
                  <a:pt x="1265710" y="116978"/>
                </a:lnTo>
                <a:lnTo>
                  <a:pt x="1265710" y="116788"/>
                </a:lnTo>
                <a:lnTo>
                  <a:pt x="1265503" y="116887"/>
                </a:lnTo>
                <a:close/>
                <a:moveTo>
                  <a:pt x="1139313" y="115073"/>
                </a:moveTo>
                <a:cubicBezTo>
                  <a:pt x="1140837" y="116597"/>
                  <a:pt x="1137694" y="117360"/>
                  <a:pt x="1136932" y="118884"/>
                </a:cubicBezTo>
                <a:lnTo>
                  <a:pt x="1134646" y="118884"/>
                </a:lnTo>
                <a:cubicBezTo>
                  <a:pt x="1131503" y="116597"/>
                  <a:pt x="1137789" y="113550"/>
                  <a:pt x="1139313" y="115073"/>
                </a:cubicBezTo>
                <a:close/>
                <a:moveTo>
                  <a:pt x="1285915" y="113978"/>
                </a:moveTo>
                <a:cubicBezTo>
                  <a:pt x="1282260" y="113882"/>
                  <a:pt x="1278664" y="114263"/>
                  <a:pt x="1276569" y="116597"/>
                </a:cubicBezTo>
                <a:cubicBezTo>
                  <a:pt x="1282855" y="119493"/>
                  <a:pt x="1290237" y="118569"/>
                  <a:pt x="1295619" y="114216"/>
                </a:cubicBezTo>
                <a:cubicBezTo>
                  <a:pt x="1293285" y="114644"/>
                  <a:pt x="1289571" y="114073"/>
                  <a:pt x="1285915" y="113978"/>
                </a:cubicBezTo>
                <a:close/>
                <a:moveTo>
                  <a:pt x="1248946" y="113454"/>
                </a:moveTo>
                <a:cubicBezTo>
                  <a:pt x="1248851" y="116597"/>
                  <a:pt x="1251423" y="116693"/>
                  <a:pt x="1254376" y="115835"/>
                </a:cubicBezTo>
                <a:cubicBezTo>
                  <a:pt x="1254376" y="111930"/>
                  <a:pt x="1250470" y="115835"/>
                  <a:pt x="1248946" y="113454"/>
                </a:cubicBezTo>
                <a:close/>
                <a:moveTo>
                  <a:pt x="4395708" y="107038"/>
                </a:moveTo>
                <a:cubicBezTo>
                  <a:pt x="4408317" y="106526"/>
                  <a:pt x="4418437" y="107311"/>
                  <a:pt x="4417818" y="108597"/>
                </a:cubicBezTo>
                <a:cubicBezTo>
                  <a:pt x="4416294" y="111264"/>
                  <a:pt x="4358478" y="114408"/>
                  <a:pt x="4358668" y="113264"/>
                </a:cubicBezTo>
                <a:cubicBezTo>
                  <a:pt x="4368002" y="109359"/>
                  <a:pt x="4383100" y="107549"/>
                  <a:pt x="4395708" y="107038"/>
                </a:cubicBezTo>
                <a:close/>
                <a:moveTo>
                  <a:pt x="1203607" y="93262"/>
                </a:moveTo>
                <a:cubicBezTo>
                  <a:pt x="1208560" y="93262"/>
                  <a:pt x="1223324" y="92309"/>
                  <a:pt x="1237135" y="93262"/>
                </a:cubicBezTo>
                <a:cubicBezTo>
                  <a:pt x="1240183" y="93547"/>
                  <a:pt x="1240279" y="96595"/>
                  <a:pt x="1237135" y="96595"/>
                </a:cubicBezTo>
                <a:cubicBezTo>
                  <a:pt x="1214999" y="95433"/>
                  <a:pt x="1192806" y="97195"/>
                  <a:pt x="1171127" y="101834"/>
                </a:cubicBezTo>
                <a:cubicBezTo>
                  <a:pt x="1159507" y="97167"/>
                  <a:pt x="1143124" y="103358"/>
                  <a:pt x="1134932" y="100882"/>
                </a:cubicBezTo>
                <a:cubicBezTo>
                  <a:pt x="1134742" y="97929"/>
                  <a:pt x="1139695" y="98691"/>
                  <a:pt x="1147219" y="97929"/>
                </a:cubicBezTo>
                <a:cubicBezTo>
                  <a:pt x="1162459" y="96405"/>
                  <a:pt x="1188177" y="93262"/>
                  <a:pt x="1203607" y="93262"/>
                </a:cubicBezTo>
                <a:close/>
                <a:moveTo>
                  <a:pt x="1253613" y="93071"/>
                </a:moveTo>
                <a:cubicBezTo>
                  <a:pt x="1255613" y="92976"/>
                  <a:pt x="1258280" y="94309"/>
                  <a:pt x="1260948" y="94309"/>
                </a:cubicBezTo>
                <a:cubicBezTo>
                  <a:pt x="1265900" y="94309"/>
                  <a:pt x="1271330" y="91928"/>
                  <a:pt x="1272854" y="94309"/>
                </a:cubicBezTo>
                <a:cubicBezTo>
                  <a:pt x="1265472" y="96033"/>
                  <a:pt x="1257814" y="96167"/>
                  <a:pt x="1250375" y="94691"/>
                </a:cubicBezTo>
                <a:cubicBezTo>
                  <a:pt x="1250470" y="94024"/>
                  <a:pt x="1249899" y="93071"/>
                  <a:pt x="1253613" y="93071"/>
                </a:cubicBezTo>
                <a:close/>
                <a:moveTo>
                  <a:pt x="4058726" y="90118"/>
                </a:moveTo>
                <a:cubicBezTo>
                  <a:pt x="4057964" y="88403"/>
                  <a:pt x="4054821" y="88403"/>
                  <a:pt x="4055964" y="91166"/>
                </a:cubicBezTo>
                <a:cubicBezTo>
                  <a:pt x="4056726" y="91166"/>
                  <a:pt x="4058345" y="91928"/>
                  <a:pt x="4059107" y="90308"/>
                </a:cubicBezTo>
                <a:close/>
                <a:moveTo>
                  <a:pt x="4042057" y="88975"/>
                </a:moveTo>
                <a:cubicBezTo>
                  <a:pt x="4040438" y="87451"/>
                  <a:pt x="4037390" y="88403"/>
                  <a:pt x="4038914" y="91546"/>
                </a:cubicBezTo>
                <a:cubicBezTo>
                  <a:pt x="4040914" y="92118"/>
                  <a:pt x="4042819" y="91737"/>
                  <a:pt x="4042819" y="89165"/>
                </a:cubicBezTo>
                <a:close/>
                <a:moveTo>
                  <a:pt x="3984050" y="87832"/>
                </a:moveTo>
                <a:cubicBezTo>
                  <a:pt x="3984050" y="87832"/>
                  <a:pt x="3973001" y="89070"/>
                  <a:pt x="3974430" y="91737"/>
                </a:cubicBezTo>
                <a:cubicBezTo>
                  <a:pt x="3975859" y="94404"/>
                  <a:pt x="3985288" y="91928"/>
                  <a:pt x="3984812" y="88022"/>
                </a:cubicBezTo>
                <a:close/>
                <a:moveTo>
                  <a:pt x="4008601" y="87748"/>
                </a:moveTo>
                <a:cubicBezTo>
                  <a:pt x="3999695" y="88475"/>
                  <a:pt x="3990575" y="90403"/>
                  <a:pt x="3989289" y="91451"/>
                </a:cubicBezTo>
                <a:cubicBezTo>
                  <a:pt x="3994146" y="94213"/>
                  <a:pt x="4024246" y="92213"/>
                  <a:pt x="4027389" y="91451"/>
                </a:cubicBezTo>
                <a:lnTo>
                  <a:pt x="4026627" y="91261"/>
                </a:lnTo>
                <a:cubicBezTo>
                  <a:pt x="4026199" y="87498"/>
                  <a:pt x="4017507" y="87022"/>
                  <a:pt x="4008601" y="87748"/>
                </a:cubicBezTo>
                <a:close/>
                <a:moveTo>
                  <a:pt x="3951760" y="87260"/>
                </a:moveTo>
                <a:cubicBezTo>
                  <a:pt x="3949760" y="99071"/>
                  <a:pt x="3967381" y="94595"/>
                  <a:pt x="3965762" y="90308"/>
                </a:cubicBezTo>
                <a:lnTo>
                  <a:pt x="3965381" y="90118"/>
                </a:lnTo>
                <a:cubicBezTo>
                  <a:pt x="3959571" y="92499"/>
                  <a:pt x="3958809" y="84593"/>
                  <a:pt x="3951760" y="87260"/>
                </a:cubicBezTo>
                <a:close/>
                <a:moveTo>
                  <a:pt x="3926424" y="85546"/>
                </a:moveTo>
                <a:cubicBezTo>
                  <a:pt x="3922662" y="85903"/>
                  <a:pt x="3919185" y="87069"/>
                  <a:pt x="3917185" y="90308"/>
                </a:cubicBezTo>
                <a:lnTo>
                  <a:pt x="3919183" y="92389"/>
                </a:lnTo>
                <a:lnTo>
                  <a:pt x="3918709" y="92499"/>
                </a:lnTo>
                <a:lnTo>
                  <a:pt x="3919471" y="92690"/>
                </a:lnTo>
                <a:lnTo>
                  <a:pt x="3919183" y="92389"/>
                </a:lnTo>
                <a:lnTo>
                  <a:pt x="3928900" y="90142"/>
                </a:lnTo>
                <a:cubicBezTo>
                  <a:pt x="3932496" y="90356"/>
                  <a:pt x="3935806" y="90213"/>
                  <a:pt x="3937378" y="85641"/>
                </a:cubicBezTo>
                <a:cubicBezTo>
                  <a:pt x="3934234" y="85641"/>
                  <a:pt x="3930186" y="85188"/>
                  <a:pt x="3926424" y="85546"/>
                </a:cubicBezTo>
                <a:close/>
                <a:moveTo>
                  <a:pt x="2994593" y="75926"/>
                </a:moveTo>
                <a:cubicBezTo>
                  <a:pt x="2994307" y="77069"/>
                  <a:pt x="2974781" y="77545"/>
                  <a:pt x="2977162" y="79926"/>
                </a:cubicBezTo>
                <a:lnTo>
                  <a:pt x="2977353" y="79926"/>
                </a:lnTo>
                <a:cubicBezTo>
                  <a:pt x="2985982" y="81517"/>
                  <a:pt x="2994879" y="80688"/>
                  <a:pt x="3003070" y="77545"/>
                </a:cubicBezTo>
                <a:cubicBezTo>
                  <a:pt x="3000365" y="76507"/>
                  <a:pt x="2997489" y="75954"/>
                  <a:pt x="2994593" y="75926"/>
                </a:cubicBezTo>
                <a:close/>
                <a:moveTo>
                  <a:pt x="4238168" y="72897"/>
                </a:moveTo>
                <a:cubicBezTo>
                  <a:pt x="4234158" y="69496"/>
                  <a:pt x="4228147" y="70001"/>
                  <a:pt x="4224747" y="74021"/>
                </a:cubicBezTo>
                <a:cubicBezTo>
                  <a:pt x="4229424" y="74525"/>
                  <a:pt x="4234158" y="74268"/>
                  <a:pt x="4238749" y="73259"/>
                </a:cubicBezTo>
                <a:lnTo>
                  <a:pt x="4238368" y="73068"/>
                </a:lnTo>
                <a:cubicBezTo>
                  <a:pt x="4238301" y="73011"/>
                  <a:pt x="4238234" y="72954"/>
                  <a:pt x="4238168" y="72897"/>
                </a:cubicBezTo>
                <a:close/>
                <a:moveTo>
                  <a:pt x="1600705" y="72783"/>
                </a:moveTo>
                <a:cubicBezTo>
                  <a:pt x="1606610" y="72116"/>
                  <a:pt x="1612040" y="70973"/>
                  <a:pt x="1612040" y="73640"/>
                </a:cubicBezTo>
                <a:cubicBezTo>
                  <a:pt x="1611944" y="75831"/>
                  <a:pt x="1590513" y="75355"/>
                  <a:pt x="1588132" y="75355"/>
                </a:cubicBezTo>
                <a:cubicBezTo>
                  <a:pt x="1588513" y="74974"/>
                  <a:pt x="1587370" y="74402"/>
                  <a:pt x="1589465" y="73735"/>
                </a:cubicBezTo>
                <a:cubicBezTo>
                  <a:pt x="1593190" y="73164"/>
                  <a:pt x="1596942" y="72850"/>
                  <a:pt x="1600705" y="72783"/>
                </a:cubicBezTo>
                <a:close/>
                <a:moveTo>
                  <a:pt x="4253894" y="72306"/>
                </a:moveTo>
                <a:cubicBezTo>
                  <a:pt x="4249579" y="70830"/>
                  <a:pt x="4244816" y="71468"/>
                  <a:pt x="4241035" y="74021"/>
                </a:cubicBezTo>
                <a:cubicBezTo>
                  <a:pt x="4245407" y="75897"/>
                  <a:pt x="4250445" y="75316"/>
                  <a:pt x="4254274" y="72496"/>
                </a:cubicBezTo>
                <a:close/>
                <a:moveTo>
                  <a:pt x="3201476" y="70592"/>
                </a:moveTo>
                <a:cubicBezTo>
                  <a:pt x="3205286" y="70782"/>
                  <a:pt x="3208144" y="70306"/>
                  <a:pt x="3208715" y="72306"/>
                </a:cubicBezTo>
                <a:cubicBezTo>
                  <a:pt x="3210239" y="77450"/>
                  <a:pt x="3190046" y="74592"/>
                  <a:pt x="3181474" y="73830"/>
                </a:cubicBezTo>
                <a:cubicBezTo>
                  <a:pt x="3187760" y="71078"/>
                  <a:pt x="3194637" y="69963"/>
                  <a:pt x="3201476" y="70592"/>
                </a:cubicBezTo>
                <a:close/>
                <a:moveTo>
                  <a:pt x="2448429" y="70115"/>
                </a:moveTo>
                <a:cubicBezTo>
                  <a:pt x="2447953" y="72401"/>
                  <a:pt x="2450620" y="71735"/>
                  <a:pt x="2453287" y="72401"/>
                </a:cubicBezTo>
                <a:lnTo>
                  <a:pt x="2459574" y="72401"/>
                </a:lnTo>
                <a:cubicBezTo>
                  <a:pt x="2461765" y="69353"/>
                  <a:pt x="2450811" y="69353"/>
                  <a:pt x="2448429" y="70115"/>
                </a:cubicBezTo>
                <a:close/>
                <a:moveTo>
                  <a:pt x="2436714" y="69163"/>
                </a:moveTo>
                <a:cubicBezTo>
                  <a:pt x="2432713" y="68020"/>
                  <a:pt x="2428903" y="68115"/>
                  <a:pt x="2428141" y="71449"/>
                </a:cubicBezTo>
                <a:lnTo>
                  <a:pt x="2427855" y="71449"/>
                </a:lnTo>
                <a:cubicBezTo>
                  <a:pt x="2430237" y="72306"/>
                  <a:pt x="2435666" y="73830"/>
                  <a:pt x="2436714" y="69163"/>
                </a:cubicBezTo>
                <a:close/>
                <a:moveTo>
                  <a:pt x="2469503" y="68675"/>
                </a:moveTo>
                <a:lnTo>
                  <a:pt x="2466272" y="73781"/>
                </a:lnTo>
                <a:lnTo>
                  <a:pt x="2465955" y="73830"/>
                </a:lnTo>
                <a:lnTo>
                  <a:pt x="2466241" y="73830"/>
                </a:lnTo>
                <a:lnTo>
                  <a:pt x="2466272" y="73781"/>
                </a:lnTo>
                <a:lnTo>
                  <a:pt x="2473504" y="72675"/>
                </a:lnTo>
                <a:cubicBezTo>
                  <a:pt x="2475980" y="73258"/>
                  <a:pt x="2478195" y="73449"/>
                  <a:pt x="2479481" y="69163"/>
                </a:cubicBezTo>
                <a:cubicBezTo>
                  <a:pt x="2477338" y="67400"/>
                  <a:pt x="2472861" y="67567"/>
                  <a:pt x="2469503" y="68675"/>
                </a:cubicBezTo>
                <a:close/>
                <a:moveTo>
                  <a:pt x="1658140" y="68354"/>
                </a:moveTo>
                <a:cubicBezTo>
                  <a:pt x="1659307" y="68020"/>
                  <a:pt x="1660522" y="68020"/>
                  <a:pt x="1660998" y="69354"/>
                </a:cubicBezTo>
                <a:lnTo>
                  <a:pt x="1655569" y="69354"/>
                </a:lnTo>
                <a:cubicBezTo>
                  <a:pt x="1655854" y="69354"/>
                  <a:pt x="1656974" y="68687"/>
                  <a:pt x="1658140" y="68354"/>
                </a:cubicBezTo>
                <a:close/>
                <a:moveTo>
                  <a:pt x="2384017" y="68270"/>
                </a:moveTo>
                <a:cubicBezTo>
                  <a:pt x="2382850" y="67972"/>
                  <a:pt x="2381897" y="68543"/>
                  <a:pt x="2382326" y="70877"/>
                </a:cubicBezTo>
                <a:lnTo>
                  <a:pt x="2386993" y="70877"/>
                </a:lnTo>
                <a:cubicBezTo>
                  <a:pt x="2386564" y="69734"/>
                  <a:pt x="2385183" y="68568"/>
                  <a:pt x="2384017" y="68270"/>
                </a:cubicBezTo>
                <a:close/>
                <a:moveTo>
                  <a:pt x="2506520" y="66651"/>
                </a:moveTo>
                <a:cubicBezTo>
                  <a:pt x="2498126" y="66996"/>
                  <a:pt x="2489958" y="68591"/>
                  <a:pt x="2483386" y="72973"/>
                </a:cubicBezTo>
                <a:cubicBezTo>
                  <a:pt x="2496883" y="74116"/>
                  <a:pt x="2510466" y="74116"/>
                  <a:pt x="2523963" y="72973"/>
                </a:cubicBezTo>
                <a:cubicBezTo>
                  <a:pt x="2532726" y="72782"/>
                  <a:pt x="2550347" y="75830"/>
                  <a:pt x="2558062" y="72306"/>
                </a:cubicBezTo>
                <a:lnTo>
                  <a:pt x="2557777" y="72306"/>
                </a:lnTo>
                <a:cubicBezTo>
                  <a:pt x="2566482" y="74049"/>
                  <a:pt x="2575531" y="72449"/>
                  <a:pt x="2583113" y="67829"/>
                </a:cubicBezTo>
                <a:cubicBezTo>
                  <a:pt x="2564635" y="63257"/>
                  <a:pt x="2549013" y="69353"/>
                  <a:pt x="2531011" y="67829"/>
                </a:cubicBezTo>
                <a:cubicBezTo>
                  <a:pt x="2523534" y="67210"/>
                  <a:pt x="2514914" y="66305"/>
                  <a:pt x="2506520" y="66651"/>
                </a:cubicBezTo>
                <a:close/>
                <a:moveTo>
                  <a:pt x="1687002" y="65925"/>
                </a:moveTo>
                <a:cubicBezTo>
                  <a:pt x="1690907" y="68021"/>
                  <a:pt x="1673857" y="65925"/>
                  <a:pt x="1674524" y="67544"/>
                </a:cubicBezTo>
                <a:cubicBezTo>
                  <a:pt x="1671857" y="64687"/>
                  <a:pt x="1683191" y="63830"/>
                  <a:pt x="1687002" y="65925"/>
                </a:cubicBezTo>
                <a:close/>
                <a:moveTo>
                  <a:pt x="1703027" y="61258"/>
                </a:moveTo>
                <a:cubicBezTo>
                  <a:pt x="1707575" y="60257"/>
                  <a:pt x="1712337" y="60257"/>
                  <a:pt x="1713195" y="63258"/>
                </a:cubicBezTo>
                <a:cubicBezTo>
                  <a:pt x="1713195" y="65544"/>
                  <a:pt x="1695478" y="64496"/>
                  <a:pt x="1694145" y="65258"/>
                </a:cubicBezTo>
                <a:cubicBezTo>
                  <a:pt x="1694145" y="64258"/>
                  <a:pt x="1698479" y="62258"/>
                  <a:pt x="1703027" y="61258"/>
                </a:cubicBezTo>
                <a:close/>
                <a:moveTo>
                  <a:pt x="3870548" y="53805"/>
                </a:moveTo>
                <a:cubicBezTo>
                  <a:pt x="3875227" y="53662"/>
                  <a:pt x="3879180" y="54066"/>
                  <a:pt x="3878228" y="55924"/>
                </a:cubicBezTo>
                <a:cubicBezTo>
                  <a:pt x="3873084" y="56686"/>
                  <a:pt x="3860321" y="58305"/>
                  <a:pt x="3858511" y="54971"/>
                </a:cubicBezTo>
                <a:cubicBezTo>
                  <a:pt x="3860463" y="54638"/>
                  <a:pt x="3865869" y="53947"/>
                  <a:pt x="3870548" y="53805"/>
                </a:cubicBezTo>
                <a:close/>
                <a:moveTo>
                  <a:pt x="1802825" y="53542"/>
                </a:moveTo>
                <a:cubicBezTo>
                  <a:pt x="1800443" y="57543"/>
                  <a:pt x="1787680" y="55162"/>
                  <a:pt x="1779012" y="56686"/>
                </a:cubicBezTo>
                <a:cubicBezTo>
                  <a:pt x="1761972" y="60372"/>
                  <a:pt x="1744627" y="62448"/>
                  <a:pt x="1727196" y="62877"/>
                </a:cubicBezTo>
                <a:cubicBezTo>
                  <a:pt x="1722243" y="62686"/>
                  <a:pt x="1724720" y="59829"/>
                  <a:pt x="1729863" y="59353"/>
                </a:cubicBezTo>
                <a:cubicBezTo>
                  <a:pt x="1754038" y="55847"/>
                  <a:pt x="1778402" y="53904"/>
                  <a:pt x="1802825" y="53542"/>
                </a:cubicBezTo>
                <a:close/>
                <a:moveTo>
                  <a:pt x="3731304" y="53411"/>
                </a:moveTo>
                <a:cubicBezTo>
                  <a:pt x="3732662" y="53423"/>
                  <a:pt x="3734400" y="54019"/>
                  <a:pt x="3735162" y="54400"/>
                </a:cubicBezTo>
                <a:cubicBezTo>
                  <a:pt x="3733638" y="56686"/>
                  <a:pt x="3731257" y="55924"/>
                  <a:pt x="3729733" y="55924"/>
                </a:cubicBezTo>
                <a:cubicBezTo>
                  <a:pt x="3728971" y="53971"/>
                  <a:pt x="3729947" y="53399"/>
                  <a:pt x="3731304" y="53411"/>
                </a:cubicBezTo>
                <a:close/>
                <a:moveTo>
                  <a:pt x="4089921" y="52708"/>
                </a:moveTo>
                <a:cubicBezTo>
                  <a:pt x="4092421" y="52684"/>
                  <a:pt x="4094398" y="53446"/>
                  <a:pt x="4097874" y="57161"/>
                </a:cubicBezTo>
                <a:cubicBezTo>
                  <a:pt x="4101208" y="60400"/>
                  <a:pt x="4106637" y="57161"/>
                  <a:pt x="4110733" y="57161"/>
                </a:cubicBezTo>
                <a:cubicBezTo>
                  <a:pt x="4125192" y="56447"/>
                  <a:pt x="4139679" y="57209"/>
                  <a:pt x="4153976" y="59447"/>
                </a:cubicBezTo>
                <a:cubicBezTo>
                  <a:pt x="4164549" y="61352"/>
                  <a:pt x="4177408" y="68401"/>
                  <a:pt x="4188933" y="63543"/>
                </a:cubicBezTo>
                <a:cubicBezTo>
                  <a:pt x="4198458" y="59447"/>
                  <a:pt x="4221128" y="63543"/>
                  <a:pt x="4232748" y="64210"/>
                </a:cubicBezTo>
                <a:cubicBezTo>
                  <a:pt x="4244369" y="64877"/>
                  <a:pt x="4255227" y="68401"/>
                  <a:pt x="4267800" y="68401"/>
                </a:cubicBezTo>
                <a:cubicBezTo>
                  <a:pt x="4277087" y="67734"/>
                  <a:pt x="4286288" y="70554"/>
                  <a:pt x="4293613" y="76307"/>
                </a:cubicBezTo>
                <a:cubicBezTo>
                  <a:pt x="4296280" y="70687"/>
                  <a:pt x="4300471" y="70401"/>
                  <a:pt x="4305805" y="72878"/>
                </a:cubicBezTo>
                <a:cubicBezTo>
                  <a:pt x="4311139" y="75354"/>
                  <a:pt x="4323521" y="79545"/>
                  <a:pt x="4328284" y="76688"/>
                </a:cubicBezTo>
                <a:cubicBezTo>
                  <a:pt x="4336666" y="71544"/>
                  <a:pt x="4341238" y="79926"/>
                  <a:pt x="4350953" y="79259"/>
                </a:cubicBezTo>
                <a:cubicBezTo>
                  <a:pt x="4360669" y="78593"/>
                  <a:pt x="4374385" y="82498"/>
                  <a:pt x="4372861" y="85641"/>
                </a:cubicBezTo>
                <a:cubicBezTo>
                  <a:pt x="4367622" y="88880"/>
                  <a:pt x="4361907" y="95166"/>
                  <a:pt x="4355811" y="95166"/>
                </a:cubicBezTo>
                <a:cubicBezTo>
                  <a:pt x="4355287" y="93823"/>
                  <a:pt x="4355582" y="92309"/>
                  <a:pt x="4356573" y="91261"/>
                </a:cubicBezTo>
                <a:cubicBezTo>
                  <a:pt x="4346095" y="89070"/>
                  <a:pt x="4334761" y="97167"/>
                  <a:pt x="4313806" y="98595"/>
                </a:cubicBezTo>
                <a:cubicBezTo>
                  <a:pt x="4279420" y="101071"/>
                  <a:pt x="4233224" y="99452"/>
                  <a:pt x="4226461" y="105358"/>
                </a:cubicBezTo>
                <a:cubicBezTo>
                  <a:pt x="4218489" y="98776"/>
                  <a:pt x="4207716" y="96728"/>
                  <a:pt x="4197886" y="99929"/>
                </a:cubicBezTo>
                <a:cubicBezTo>
                  <a:pt x="4196934" y="103834"/>
                  <a:pt x="4204173" y="102215"/>
                  <a:pt x="4206459" y="104596"/>
                </a:cubicBezTo>
                <a:cubicBezTo>
                  <a:pt x="4196267" y="113359"/>
                  <a:pt x="4177122" y="105739"/>
                  <a:pt x="4165882" y="105739"/>
                </a:cubicBezTo>
                <a:cubicBezTo>
                  <a:pt x="4156357" y="105644"/>
                  <a:pt x="4146832" y="116597"/>
                  <a:pt x="4137307" y="111073"/>
                </a:cubicBezTo>
                <a:cubicBezTo>
                  <a:pt x="4124439" y="107501"/>
                  <a:pt x="4110885" y="107206"/>
                  <a:pt x="4097874" y="110216"/>
                </a:cubicBezTo>
                <a:cubicBezTo>
                  <a:pt x="4086253" y="113930"/>
                  <a:pt x="4070728" y="109358"/>
                  <a:pt x="4059774" y="113930"/>
                </a:cubicBezTo>
                <a:cubicBezTo>
                  <a:pt x="4060060" y="114978"/>
                  <a:pt x="4060536" y="116026"/>
                  <a:pt x="4060536" y="116978"/>
                </a:cubicBezTo>
                <a:cubicBezTo>
                  <a:pt x="4049963" y="116978"/>
                  <a:pt x="4039486" y="116026"/>
                  <a:pt x="4028913" y="116978"/>
                </a:cubicBezTo>
                <a:cubicBezTo>
                  <a:pt x="4020150" y="117836"/>
                  <a:pt x="4021864" y="123741"/>
                  <a:pt x="4016245" y="123741"/>
                </a:cubicBezTo>
                <a:cubicBezTo>
                  <a:pt x="4019959" y="129551"/>
                  <a:pt x="4027675" y="123551"/>
                  <a:pt x="4032342" y="122979"/>
                </a:cubicBezTo>
                <a:cubicBezTo>
                  <a:pt x="4039019" y="124274"/>
                  <a:pt x="4045448" y="126618"/>
                  <a:pt x="4051392" y="129932"/>
                </a:cubicBezTo>
                <a:cubicBezTo>
                  <a:pt x="4058345" y="129075"/>
                  <a:pt x="4066918" y="130790"/>
                  <a:pt x="4072442" y="125265"/>
                </a:cubicBezTo>
                <a:cubicBezTo>
                  <a:pt x="4072442" y="122122"/>
                  <a:pt x="4068632" y="122788"/>
                  <a:pt x="4070061" y="119074"/>
                </a:cubicBezTo>
                <a:cubicBezTo>
                  <a:pt x="4082824" y="120884"/>
                  <a:pt x="4083586" y="131456"/>
                  <a:pt x="4099969" y="128027"/>
                </a:cubicBezTo>
                <a:cubicBezTo>
                  <a:pt x="4110913" y="126284"/>
                  <a:pt x="4121953" y="125170"/>
                  <a:pt x="4133021" y="124694"/>
                </a:cubicBezTo>
                <a:cubicBezTo>
                  <a:pt x="4151500" y="122884"/>
                  <a:pt x="4167502" y="124789"/>
                  <a:pt x="4186552" y="122312"/>
                </a:cubicBezTo>
                <a:cubicBezTo>
                  <a:pt x="4194657" y="121522"/>
                  <a:pt x="4202459" y="118807"/>
                  <a:pt x="4209316" y="114407"/>
                </a:cubicBezTo>
                <a:cubicBezTo>
                  <a:pt x="4215165" y="115921"/>
                  <a:pt x="4221184" y="116693"/>
                  <a:pt x="4227223" y="116693"/>
                </a:cubicBezTo>
                <a:cubicBezTo>
                  <a:pt x="4239987" y="116883"/>
                  <a:pt x="4252655" y="115454"/>
                  <a:pt x="4265323" y="115454"/>
                </a:cubicBezTo>
                <a:cubicBezTo>
                  <a:pt x="4293422" y="115835"/>
                  <a:pt x="4320759" y="107072"/>
                  <a:pt x="4349334" y="109739"/>
                </a:cubicBezTo>
                <a:cubicBezTo>
                  <a:pt x="4348381" y="113645"/>
                  <a:pt x="4336856" y="114121"/>
                  <a:pt x="4326188" y="115835"/>
                </a:cubicBezTo>
                <a:cubicBezTo>
                  <a:pt x="4300947" y="119836"/>
                  <a:pt x="4260942" y="121360"/>
                  <a:pt x="4230938" y="123836"/>
                </a:cubicBezTo>
                <a:cubicBezTo>
                  <a:pt x="4225509" y="124217"/>
                  <a:pt x="4208745" y="122217"/>
                  <a:pt x="4206459" y="125265"/>
                </a:cubicBezTo>
                <a:cubicBezTo>
                  <a:pt x="4204173" y="128313"/>
                  <a:pt x="4206840" y="131647"/>
                  <a:pt x="4210555" y="130980"/>
                </a:cubicBezTo>
                <a:cubicBezTo>
                  <a:pt x="4223537" y="129247"/>
                  <a:pt x="4236663" y="128989"/>
                  <a:pt x="4249703" y="130218"/>
                </a:cubicBezTo>
                <a:cubicBezTo>
                  <a:pt x="4258361" y="131237"/>
                  <a:pt x="4267114" y="131009"/>
                  <a:pt x="4275706" y="129551"/>
                </a:cubicBezTo>
                <a:cubicBezTo>
                  <a:pt x="4283564" y="128304"/>
                  <a:pt x="4291593" y="128627"/>
                  <a:pt x="4299328" y="130504"/>
                </a:cubicBezTo>
                <a:cubicBezTo>
                  <a:pt x="4316282" y="130342"/>
                  <a:pt x="4333189" y="128847"/>
                  <a:pt x="4349905" y="126027"/>
                </a:cubicBezTo>
                <a:cubicBezTo>
                  <a:pt x="4344190" y="121265"/>
                  <a:pt x="4379909" y="127361"/>
                  <a:pt x="4391815" y="126694"/>
                </a:cubicBezTo>
                <a:cubicBezTo>
                  <a:pt x="4405341" y="125932"/>
                  <a:pt x="4444394" y="129266"/>
                  <a:pt x="4447918" y="134600"/>
                </a:cubicBezTo>
                <a:cubicBezTo>
                  <a:pt x="4442107" y="142029"/>
                  <a:pt x="4370861" y="135647"/>
                  <a:pt x="4360859" y="140029"/>
                </a:cubicBezTo>
                <a:cubicBezTo>
                  <a:pt x="4348667" y="139267"/>
                  <a:pt x="4336475" y="138314"/>
                  <a:pt x="4324283" y="138314"/>
                </a:cubicBezTo>
                <a:cubicBezTo>
                  <a:pt x="4299899" y="137838"/>
                  <a:pt x="4268467" y="147268"/>
                  <a:pt x="4246083" y="142315"/>
                </a:cubicBezTo>
                <a:cubicBezTo>
                  <a:pt x="4235415" y="139934"/>
                  <a:pt x="4236463" y="145268"/>
                  <a:pt x="4229414" y="146315"/>
                </a:cubicBezTo>
                <a:cubicBezTo>
                  <a:pt x="4224842" y="137933"/>
                  <a:pt x="4217698" y="146315"/>
                  <a:pt x="4211507" y="146315"/>
                </a:cubicBezTo>
                <a:cubicBezTo>
                  <a:pt x="4217794" y="158888"/>
                  <a:pt x="4254274" y="143458"/>
                  <a:pt x="4254274" y="160317"/>
                </a:cubicBezTo>
                <a:cubicBezTo>
                  <a:pt x="4234662" y="156412"/>
                  <a:pt x="4214736" y="154307"/>
                  <a:pt x="4194743" y="154031"/>
                </a:cubicBezTo>
                <a:cubicBezTo>
                  <a:pt x="4184837" y="153745"/>
                  <a:pt x="4178836" y="155078"/>
                  <a:pt x="4168835" y="155078"/>
                </a:cubicBezTo>
                <a:cubicBezTo>
                  <a:pt x="4164835" y="159269"/>
                  <a:pt x="4155214" y="157269"/>
                  <a:pt x="4149785" y="156031"/>
                </a:cubicBezTo>
                <a:cubicBezTo>
                  <a:pt x="4140670" y="153259"/>
                  <a:pt x="4130849" y="154012"/>
                  <a:pt x="4122258" y="158126"/>
                </a:cubicBezTo>
                <a:cubicBezTo>
                  <a:pt x="4109685" y="163842"/>
                  <a:pt x="4112066" y="157269"/>
                  <a:pt x="4100636" y="158126"/>
                </a:cubicBezTo>
                <a:cubicBezTo>
                  <a:pt x="4089206" y="158984"/>
                  <a:pt x="4078157" y="160888"/>
                  <a:pt x="4066727" y="162603"/>
                </a:cubicBezTo>
                <a:cubicBezTo>
                  <a:pt x="4062155" y="163270"/>
                  <a:pt x="4056916" y="164794"/>
                  <a:pt x="4055678" y="170033"/>
                </a:cubicBezTo>
                <a:cubicBezTo>
                  <a:pt x="4048629" y="170033"/>
                  <a:pt x="4042915" y="165175"/>
                  <a:pt x="4037676" y="172128"/>
                </a:cubicBezTo>
                <a:cubicBezTo>
                  <a:pt x="4032437" y="179081"/>
                  <a:pt x="4066155" y="187082"/>
                  <a:pt x="4069680" y="183177"/>
                </a:cubicBezTo>
                <a:cubicBezTo>
                  <a:pt x="4068632" y="181653"/>
                  <a:pt x="4061584" y="180986"/>
                  <a:pt x="4066537" y="178510"/>
                </a:cubicBezTo>
                <a:cubicBezTo>
                  <a:pt x="4071490" y="176033"/>
                  <a:pt x="4097493" y="175367"/>
                  <a:pt x="4095112" y="178986"/>
                </a:cubicBezTo>
                <a:cubicBezTo>
                  <a:pt x="4092730" y="182606"/>
                  <a:pt x="4078252" y="176510"/>
                  <a:pt x="4072728" y="183463"/>
                </a:cubicBezTo>
                <a:cubicBezTo>
                  <a:pt x="4077109" y="203846"/>
                  <a:pt x="4121210" y="183653"/>
                  <a:pt x="4130735" y="192512"/>
                </a:cubicBezTo>
                <a:cubicBezTo>
                  <a:pt x="4131021" y="190511"/>
                  <a:pt x="4139022" y="190892"/>
                  <a:pt x="4146070" y="188702"/>
                </a:cubicBezTo>
                <a:cubicBezTo>
                  <a:pt x="4153119" y="186511"/>
                  <a:pt x="4162358" y="190702"/>
                  <a:pt x="4169502" y="190035"/>
                </a:cubicBezTo>
                <a:cubicBezTo>
                  <a:pt x="4176646" y="189368"/>
                  <a:pt x="4208269" y="182415"/>
                  <a:pt x="4198077" y="193369"/>
                </a:cubicBezTo>
                <a:cubicBezTo>
                  <a:pt x="4208345" y="193721"/>
                  <a:pt x="4218584" y="192131"/>
                  <a:pt x="4228271" y="188702"/>
                </a:cubicBezTo>
                <a:cubicBezTo>
                  <a:pt x="4234177" y="191750"/>
                  <a:pt x="4232843" y="198798"/>
                  <a:pt x="4240654" y="192988"/>
                </a:cubicBezTo>
                <a:cubicBezTo>
                  <a:pt x="4248159" y="194960"/>
                  <a:pt x="4255856" y="196074"/>
                  <a:pt x="4263609" y="196322"/>
                </a:cubicBezTo>
                <a:cubicBezTo>
                  <a:pt x="4281421" y="196607"/>
                  <a:pt x="4297518" y="191273"/>
                  <a:pt x="4314282" y="197084"/>
                </a:cubicBezTo>
                <a:cubicBezTo>
                  <a:pt x="4328760" y="202037"/>
                  <a:pt x="4340571" y="200227"/>
                  <a:pt x="4353811" y="204989"/>
                </a:cubicBezTo>
                <a:cubicBezTo>
                  <a:pt x="4362002" y="207942"/>
                  <a:pt x="4412199" y="201560"/>
                  <a:pt x="4402674" y="222134"/>
                </a:cubicBezTo>
                <a:cubicBezTo>
                  <a:pt x="4398197" y="219086"/>
                  <a:pt x="4385243" y="221087"/>
                  <a:pt x="4383624" y="217467"/>
                </a:cubicBezTo>
                <a:cubicBezTo>
                  <a:pt x="4378671" y="219944"/>
                  <a:pt x="4370479" y="211752"/>
                  <a:pt x="4367241" y="218991"/>
                </a:cubicBezTo>
                <a:lnTo>
                  <a:pt x="4378957" y="221277"/>
                </a:lnTo>
                <a:cubicBezTo>
                  <a:pt x="4375432" y="226611"/>
                  <a:pt x="4355239" y="219944"/>
                  <a:pt x="4344762" y="219753"/>
                </a:cubicBezTo>
                <a:cubicBezTo>
                  <a:pt x="4334285" y="219563"/>
                  <a:pt x="4323521" y="224801"/>
                  <a:pt x="4314568" y="222230"/>
                </a:cubicBezTo>
                <a:cubicBezTo>
                  <a:pt x="4310472" y="221087"/>
                  <a:pt x="4290279" y="212038"/>
                  <a:pt x="4294089" y="218610"/>
                </a:cubicBezTo>
                <a:cubicBezTo>
                  <a:pt x="4295613" y="220229"/>
                  <a:pt x="4288755" y="228421"/>
                  <a:pt x="4286088" y="229754"/>
                </a:cubicBezTo>
                <a:cubicBezTo>
                  <a:pt x="4278563" y="233374"/>
                  <a:pt x="4279230" y="221849"/>
                  <a:pt x="4271229" y="226230"/>
                </a:cubicBezTo>
                <a:cubicBezTo>
                  <a:pt x="4263228" y="230612"/>
                  <a:pt x="4246559" y="226135"/>
                  <a:pt x="4242082" y="230612"/>
                </a:cubicBezTo>
                <a:cubicBezTo>
                  <a:pt x="4245035" y="239565"/>
                  <a:pt x="4248940" y="240232"/>
                  <a:pt x="4255322" y="242327"/>
                </a:cubicBezTo>
                <a:cubicBezTo>
                  <a:pt x="4248940" y="249376"/>
                  <a:pt x="4239987" y="249567"/>
                  <a:pt x="4231034" y="251852"/>
                </a:cubicBezTo>
                <a:cubicBezTo>
                  <a:pt x="4222080" y="254138"/>
                  <a:pt x="4222652" y="250138"/>
                  <a:pt x="4213127" y="251090"/>
                </a:cubicBezTo>
                <a:cubicBezTo>
                  <a:pt x="4207888" y="251662"/>
                  <a:pt x="4178265" y="251186"/>
                  <a:pt x="4177503" y="257377"/>
                </a:cubicBezTo>
                <a:cubicBezTo>
                  <a:pt x="4189790" y="266807"/>
                  <a:pt x="4205602" y="259853"/>
                  <a:pt x="4219222" y="258806"/>
                </a:cubicBezTo>
                <a:cubicBezTo>
                  <a:pt x="4227033" y="258234"/>
                  <a:pt x="4232843" y="261187"/>
                  <a:pt x="4240749" y="259663"/>
                </a:cubicBezTo>
                <a:cubicBezTo>
                  <a:pt x="4248655" y="258139"/>
                  <a:pt x="4256656" y="254138"/>
                  <a:pt x="4264657" y="258139"/>
                </a:cubicBezTo>
                <a:cubicBezTo>
                  <a:pt x="4269038" y="260711"/>
                  <a:pt x="4270372" y="254138"/>
                  <a:pt x="4275229" y="254043"/>
                </a:cubicBezTo>
                <a:cubicBezTo>
                  <a:pt x="4280087" y="253948"/>
                  <a:pt x="4290946" y="256425"/>
                  <a:pt x="4297232" y="256425"/>
                </a:cubicBezTo>
                <a:cubicBezTo>
                  <a:pt x="4312768" y="257901"/>
                  <a:pt x="4328408" y="257710"/>
                  <a:pt x="4343905" y="255853"/>
                </a:cubicBezTo>
                <a:cubicBezTo>
                  <a:pt x="4349810" y="267664"/>
                  <a:pt x="4363717" y="266045"/>
                  <a:pt x="4375718" y="261949"/>
                </a:cubicBezTo>
                <a:cubicBezTo>
                  <a:pt x="4383643" y="260892"/>
                  <a:pt x="4391653" y="260634"/>
                  <a:pt x="4399626" y="261187"/>
                </a:cubicBezTo>
                <a:cubicBezTo>
                  <a:pt x="4408294" y="260425"/>
                  <a:pt x="4415247" y="266045"/>
                  <a:pt x="4423915" y="265187"/>
                </a:cubicBezTo>
                <a:cubicBezTo>
                  <a:pt x="4432582" y="264330"/>
                  <a:pt x="4430582" y="264140"/>
                  <a:pt x="4429249" y="266616"/>
                </a:cubicBezTo>
                <a:cubicBezTo>
                  <a:pt x="4428868" y="267473"/>
                  <a:pt x="4426296" y="267473"/>
                  <a:pt x="4427248" y="269283"/>
                </a:cubicBezTo>
                <a:cubicBezTo>
                  <a:pt x="4429058" y="269569"/>
                  <a:pt x="4433154" y="272998"/>
                  <a:pt x="4434964" y="272998"/>
                </a:cubicBezTo>
                <a:cubicBezTo>
                  <a:pt x="4399626" y="277570"/>
                  <a:pt x="4354668" y="264711"/>
                  <a:pt x="4322664" y="276903"/>
                </a:cubicBezTo>
                <a:cubicBezTo>
                  <a:pt x="4304566" y="283856"/>
                  <a:pt x="4263704" y="262044"/>
                  <a:pt x="4251417" y="285380"/>
                </a:cubicBezTo>
                <a:cubicBezTo>
                  <a:pt x="4249607" y="274808"/>
                  <a:pt x="4223032" y="278713"/>
                  <a:pt x="4220270" y="283856"/>
                </a:cubicBezTo>
                <a:cubicBezTo>
                  <a:pt x="4221794" y="289857"/>
                  <a:pt x="4229605" y="283666"/>
                  <a:pt x="4230367" y="288524"/>
                </a:cubicBezTo>
                <a:cubicBezTo>
                  <a:pt x="4229328" y="288390"/>
                  <a:pt x="4228357" y="289038"/>
                  <a:pt x="4228081" y="290048"/>
                </a:cubicBezTo>
                <a:cubicBezTo>
                  <a:pt x="4230557" y="292143"/>
                  <a:pt x="4234844" y="291191"/>
                  <a:pt x="4238749" y="293381"/>
                </a:cubicBezTo>
                <a:cubicBezTo>
                  <a:pt x="4242654" y="295572"/>
                  <a:pt x="4242082" y="299287"/>
                  <a:pt x="4232557" y="297858"/>
                </a:cubicBezTo>
                <a:cubicBezTo>
                  <a:pt x="4223032" y="296429"/>
                  <a:pt x="4213507" y="300906"/>
                  <a:pt x="4203982" y="300906"/>
                </a:cubicBezTo>
                <a:cubicBezTo>
                  <a:pt x="4205792" y="310145"/>
                  <a:pt x="4206554" y="313479"/>
                  <a:pt x="4192933" y="314241"/>
                </a:cubicBezTo>
                <a:cubicBezTo>
                  <a:pt x="4186895" y="315156"/>
                  <a:pt x="4180713" y="314336"/>
                  <a:pt x="4175121" y="311860"/>
                </a:cubicBezTo>
                <a:cubicBezTo>
                  <a:pt x="4168073" y="306240"/>
                  <a:pt x="4145689" y="315479"/>
                  <a:pt x="4141784" y="323480"/>
                </a:cubicBezTo>
                <a:cubicBezTo>
                  <a:pt x="4152928" y="331862"/>
                  <a:pt x="4172931" y="317670"/>
                  <a:pt x="4185313" y="321194"/>
                </a:cubicBezTo>
                <a:cubicBezTo>
                  <a:pt x="4194076" y="332148"/>
                  <a:pt x="4204268" y="313955"/>
                  <a:pt x="4214841" y="319575"/>
                </a:cubicBezTo>
                <a:cubicBezTo>
                  <a:pt x="4214841" y="331481"/>
                  <a:pt x="4220651" y="324433"/>
                  <a:pt x="4229510" y="320051"/>
                </a:cubicBezTo>
                <a:cubicBezTo>
                  <a:pt x="4234748" y="317384"/>
                  <a:pt x="4244273" y="330338"/>
                  <a:pt x="4253798" y="330338"/>
                </a:cubicBezTo>
                <a:cubicBezTo>
                  <a:pt x="4262761" y="331472"/>
                  <a:pt x="4271858" y="330224"/>
                  <a:pt x="4280182" y="326719"/>
                </a:cubicBezTo>
                <a:cubicBezTo>
                  <a:pt x="4282849" y="325290"/>
                  <a:pt x="4289898" y="330719"/>
                  <a:pt x="4296565" y="330434"/>
                </a:cubicBezTo>
                <a:cubicBezTo>
                  <a:pt x="4303233" y="330148"/>
                  <a:pt x="4309996" y="329672"/>
                  <a:pt x="4316663" y="328910"/>
                </a:cubicBezTo>
                <a:cubicBezTo>
                  <a:pt x="4332646" y="326557"/>
                  <a:pt x="4348801" y="325538"/>
                  <a:pt x="4364955" y="325862"/>
                </a:cubicBezTo>
                <a:cubicBezTo>
                  <a:pt x="4376671" y="331434"/>
                  <a:pt x="4390158" y="331986"/>
                  <a:pt x="4402293" y="327386"/>
                </a:cubicBezTo>
                <a:cubicBezTo>
                  <a:pt x="4434869" y="335387"/>
                  <a:pt x="4468111" y="324338"/>
                  <a:pt x="4501067" y="325862"/>
                </a:cubicBezTo>
                <a:cubicBezTo>
                  <a:pt x="4511545" y="337482"/>
                  <a:pt x="4440203" y="334148"/>
                  <a:pt x="4415342" y="336244"/>
                </a:cubicBezTo>
                <a:cubicBezTo>
                  <a:pt x="4404769" y="337196"/>
                  <a:pt x="4352572" y="331577"/>
                  <a:pt x="4348667" y="344531"/>
                </a:cubicBezTo>
                <a:cubicBezTo>
                  <a:pt x="4360764" y="350531"/>
                  <a:pt x="4376576" y="349103"/>
                  <a:pt x="4390672" y="349103"/>
                </a:cubicBezTo>
                <a:cubicBezTo>
                  <a:pt x="4400960" y="349103"/>
                  <a:pt x="4398673" y="344340"/>
                  <a:pt x="4409056" y="347388"/>
                </a:cubicBezTo>
                <a:cubicBezTo>
                  <a:pt x="4413837" y="348626"/>
                  <a:pt x="4418790" y="349103"/>
                  <a:pt x="4423724" y="348817"/>
                </a:cubicBezTo>
                <a:cubicBezTo>
                  <a:pt x="4434106" y="348436"/>
                  <a:pt x="4444394" y="345769"/>
                  <a:pt x="4454776" y="345769"/>
                </a:cubicBezTo>
                <a:cubicBezTo>
                  <a:pt x="4472235" y="346007"/>
                  <a:pt x="4489656" y="343959"/>
                  <a:pt x="4506592" y="339673"/>
                </a:cubicBezTo>
                <a:cubicBezTo>
                  <a:pt x="4522794" y="337263"/>
                  <a:pt x="4539196" y="336530"/>
                  <a:pt x="4555550" y="337482"/>
                </a:cubicBezTo>
                <a:cubicBezTo>
                  <a:pt x="4551931" y="350150"/>
                  <a:pt x="4545930" y="350627"/>
                  <a:pt x="4563646" y="352055"/>
                </a:cubicBezTo>
                <a:cubicBezTo>
                  <a:pt x="4576981" y="353198"/>
                  <a:pt x="4590602" y="352341"/>
                  <a:pt x="4604032" y="353198"/>
                </a:cubicBezTo>
                <a:cubicBezTo>
                  <a:pt x="4625654" y="354532"/>
                  <a:pt x="4667564" y="351198"/>
                  <a:pt x="4667564" y="356913"/>
                </a:cubicBezTo>
                <a:cubicBezTo>
                  <a:pt x="4662897" y="360056"/>
                  <a:pt x="4657467" y="356151"/>
                  <a:pt x="4652800" y="360056"/>
                </a:cubicBezTo>
                <a:cubicBezTo>
                  <a:pt x="4660706" y="359294"/>
                  <a:pt x="4665183" y="372725"/>
                  <a:pt x="4671850" y="363200"/>
                </a:cubicBezTo>
                <a:cubicBezTo>
                  <a:pt x="4671089" y="371677"/>
                  <a:pt x="4702902" y="374630"/>
                  <a:pt x="4708331" y="374058"/>
                </a:cubicBezTo>
                <a:cubicBezTo>
                  <a:pt x="4702902" y="384917"/>
                  <a:pt x="4774244" y="380916"/>
                  <a:pt x="4783769" y="381964"/>
                </a:cubicBezTo>
                <a:cubicBezTo>
                  <a:pt x="4798438" y="387774"/>
                  <a:pt x="4814440" y="387107"/>
                  <a:pt x="4829394" y="391489"/>
                </a:cubicBezTo>
                <a:cubicBezTo>
                  <a:pt x="4839491" y="394442"/>
                  <a:pt x="4831109" y="395870"/>
                  <a:pt x="4817869" y="393394"/>
                </a:cubicBezTo>
                <a:lnTo>
                  <a:pt x="4787675" y="390822"/>
                </a:lnTo>
                <a:cubicBezTo>
                  <a:pt x="4757290" y="386345"/>
                  <a:pt x="4728715" y="384631"/>
                  <a:pt x="4700140" y="382250"/>
                </a:cubicBezTo>
                <a:cubicBezTo>
                  <a:pt x="4667469" y="379583"/>
                  <a:pt x="4634893" y="376344"/>
                  <a:pt x="4600223" y="374249"/>
                </a:cubicBezTo>
                <a:cubicBezTo>
                  <a:pt x="4520594" y="369296"/>
                  <a:pt x="4441060" y="378249"/>
                  <a:pt x="4361526" y="374249"/>
                </a:cubicBezTo>
                <a:cubicBezTo>
                  <a:pt x="4361526" y="381392"/>
                  <a:pt x="4353525" y="377582"/>
                  <a:pt x="4344000" y="375773"/>
                </a:cubicBezTo>
                <a:cubicBezTo>
                  <a:pt x="4326093" y="373868"/>
                  <a:pt x="4308014" y="374477"/>
                  <a:pt x="4290279" y="377582"/>
                </a:cubicBezTo>
                <a:cubicBezTo>
                  <a:pt x="4278563" y="379011"/>
                  <a:pt x="4260085" y="375773"/>
                  <a:pt x="4252179" y="381107"/>
                </a:cubicBezTo>
                <a:cubicBezTo>
                  <a:pt x="4241130" y="388060"/>
                  <a:pt x="4226843" y="379678"/>
                  <a:pt x="4214841" y="381107"/>
                </a:cubicBezTo>
                <a:cubicBezTo>
                  <a:pt x="4204773" y="383459"/>
                  <a:pt x="4194267" y="383135"/>
                  <a:pt x="4184361" y="380154"/>
                </a:cubicBezTo>
                <a:cubicBezTo>
                  <a:pt x="4182075" y="381869"/>
                  <a:pt x="4179027" y="385679"/>
                  <a:pt x="4182075" y="387965"/>
                </a:cubicBezTo>
                <a:cubicBezTo>
                  <a:pt x="4185123" y="390251"/>
                  <a:pt x="4187599" y="385202"/>
                  <a:pt x="4190933" y="385869"/>
                </a:cubicBezTo>
                <a:cubicBezTo>
                  <a:pt x="4196115" y="388146"/>
                  <a:pt x="4201668" y="389470"/>
                  <a:pt x="4207316" y="389775"/>
                </a:cubicBezTo>
                <a:cubicBezTo>
                  <a:pt x="4241606" y="394537"/>
                  <a:pt x="4294375" y="381488"/>
                  <a:pt x="4325903" y="397299"/>
                </a:cubicBezTo>
                <a:cubicBezTo>
                  <a:pt x="4319806" y="398537"/>
                  <a:pt x="4315044" y="401395"/>
                  <a:pt x="4318187" y="407396"/>
                </a:cubicBezTo>
                <a:cubicBezTo>
                  <a:pt x="4319711" y="401300"/>
                  <a:pt x="4350763" y="393965"/>
                  <a:pt x="4355525" y="398728"/>
                </a:cubicBezTo>
                <a:cubicBezTo>
                  <a:pt x="4348381" y="413015"/>
                  <a:pt x="4357049" y="405967"/>
                  <a:pt x="4364193" y="403490"/>
                </a:cubicBezTo>
                <a:cubicBezTo>
                  <a:pt x="4376251" y="399528"/>
                  <a:pt x="4389291" y="399700"/>
                  <a:pt x="4401245" y="403967"/>
                </a:cubicBezTo>
                <a:cubicBezTo>
                  <a:pt x="4408294" y="405967"/>
                  <a:pt x="4415437" y="398252"/>
                  <a:pt x="4421629" y="405110"/>
                </a:cubicBezTo>
                <a:cubicBezTo>
                  <a:pt x="4414961" y="411301"/>
                  <a:pt x="4402103" y="403490"/>
                  <a:pt x="4395911" y="411301"/>
                </a:cubicBezTo>
                <a:cubicBezTo>
                  <a:pt x="4407341" y="417587"/>
                  <a:pt x="4417628" y="409586"/>
                  <a:pt x="4428106" y="411301"/>
                </a:cubicBezTo>
                <a:cubicBezTo>
                  <a:pt x="4435316" y="412444"/>
                  <a:pt x="4442622" y="412891"/>
                  <a:pt x="4449918" y="412634"/>
                </a:cubicBezTo>
                <a:cubicBezTo>
                  <a:pt x="4457157" y="412349"/>
                  <a:pt x="4459062" y="400538"/>
                  <a:pt x="4466682" y="398728"/>
                </a:cubicBezTo>
                <a:cubicBezTo>
                  <a:pt x="4472492" y="404824"/>
                  <a:pt x="4476493" y="400252"/>
                  <a:pt x="4482017" y="397490"/>
                </a:cubicBezTo>
                <a:cubicBezTo>
                  <a:pt x="4491352" y="393013"/>
                  <a:pt x="4506592" y="407205"/>
                  <a:pt x="4513354" y="398728"/>
                </a:cubicBezTo>
                <a:cubicBezTo>
                  <a:pt x="4538405" y="405776"/>
                  <a:pt x="4564218" y="402824"/>
                  <a:pt x="4589554" y="401967"/>
                </a:cubicBezTo>
                <a:cubicBezTo>
                  <a:pt x="4603080" y="403490"/>
                  <a:pt x="4631750" y="399680"/>
                  <a:pt x="4638132" y="410444"/>
                </a:cubicBezTo>
                <a:cubicBezTo>
                  <a:pt x="4652515" y="412311"/>
                  <a:pt x="4666974" y="413454"/>
                  <a:pt x="4681471" y="413873"/>
                </a:cubicBezTo>
                <a:cubicBezTo>
                  <a:pt x="4690139" y="413777"/>
                  <a:pt x="4696330" y="405681"/>
                  <a:pt x="4704712" y="411968"/>
                </a:cubicBezTo>
                <a:cubicBezTo>
                  <a:pt x="4704712" y="411968"/>
                  <a:pt x="4722999" y="414159"/>
                  <a:pt x="4709760" y="417587"/>
                </a:cubicBezTo>
                <a:cubicBezTo>
                  <a:pt x="4707760" y="418159"/>
                  <a:pt x="4702140" y="417683"/>
                  <a:pt x="4700235" y="418921"/>
                </a:cubicBezTo>
                <a:cubicBezTo>
                  <a:pt x="4691091" y="420445"/>
                  <a:pt x="4699758" y="427208"/>
                  <a:pt x="4694711" y="431399"/>
                </a:cubicBezTo>
                <a:cubicBezTo>
                  <a:pt x="4717723" y="436171"/>
                  <a:pt x="4741012" y="439514"/>
                  <a:pt x="4764434" y="441400"/>
                </a:cubicBezTo>
                <a:cubicBezTo>
                  <a:pt x="4776140" y="443543"/>
                  <a:pt x="4787979" y="444943"/>
                  <a:pt x="4799866" y="445591"/>
                </a:cubicBezTo>
                <a:cubicBezTo>
                  <a:pt x="4818345" y="445210"/>
                  <a:pt x="4823489" y="448639"/>
                  <a:pt x="4807582" y="449782"/>
                </a:cubicBezTo>
                <a:cubicBezTo>
                  <a:pt x="4788341" y="451211"/>
                  <a:pt x="4768720" y="445210"/>
                  <a:pt x="4749670" y="446448"/>
                </a:cubicBezTo>
                <a:cubicBezTo>
                  <a:pt x="4746812" y="446639"/>
                  <a:pt x="4703188" y="441781"/>
                  <a:pt x="4712713" y="451782"/>
                </a:cubicBezTo>
                <a:cubicBezTo>
                  <a:pt x="4721095" y="460164"/>
                  <a:pt x="4735573" y="463022"/>
                  <a:pt x="4746812" y="466451"/>
                </a:cubicBezTo>
                <a:cubicBezTo>
                  <a:pt x="4739478" y="475500"/>
                  <a:pt x="4760243" y="483215"/>
                  <a:pt x="4764719" y="475976"/>
                </a:cubicBezTo>
                <a:cubicBezTo>
                  <a:pt x="4764719" y="486834"/>
                  <a:pt x="4774244" y="476833"/>
                  <a:pt x="4778530" y="478071"/>
                </a:cubicBezTo>
                <a:cubicBezTo>
                  <a:pt x="4782817" y="479309"/>
                  <a:pt x="4785960" y="485691"/>
                  <a:pt x="4790817" y="484929"/>
                </a:cubicBezTo>
                <a:cubicBezTo>
                  <a:pt x="4798247" y="483786"/>
                  <a:pt x="4820917" y="482643"/>
                  <a:pt x="4826155" y="491501"/>
                </a:cubicBezTo>
                <a:cubicBezTo>
                  <a:pt x="4822250" y="493025"/>
                  <a:pt x="4819202" y="489120"/>
                  <a:pt x="4816059" y="491501"/>
                </a:cubicBezTo>
                <a:cubicBezTo>
                  <a:pt x="4823298" y="499121"/>
                  <a:pt x="4835109" y="497788"/>
                  <a:pt x="4844634" y="501026"/>
                </a:cubicBezTo>
                <a:cubicBezTo>
                  <a:pt x="4854121" y="504341"/>
                  <a:pt x="4864027" y="506265"/>
                  <a:pt x="4874066" y="506742"/>
                </a:cubicBezTo>
                <a:cubicBezTo>
                  <a:pt x="4920453" y="511123"/>
                  <a:pt x="4954362" y="496645"/>
                  <a:pt x="4961220" y="506742"/>
                </a:cubicBezTo>
                <a:cubicBezTo>
                  <a:pt x="4961220" y="509313"/>
                  <a:pt x="4957219" y="513409"/>
                  <a:pt x="4951028" y="514171"/>
                </a:cubicBezTo>
                <a:cubicBezTo>
                  <a:pt x="4942932" y="514361"/>
                  <a:pt x="4934836" y="513847"/>
                  <a:pt x="4926835" y="512647"/>
                </a:cubicBezTo>
                <a:cubicBezTo>
                  <a:pt x="4907089" y="515333"/>
                  <a:pt x="4887220" y="516952"/>
                  <a:pt x="4867303" y="517505"/>
                </a:cubicBezTo>
                <a:cubicBezTo>
                  <a:pt x="4854902" y="516238"/>
                  <a:pt x="4842377" y="516847"/>
                  <a:pt x="4830156" y="519314"/>
                </a:cubicBezTo>
                <a:cubicBezTo>
                  <a:pt x="4818440" y="523220"/>
                  <a:pt x="4779293" y="515028"/>
                  <a:pt x="4784722" y="533221"/>
                </a:cubicBezTo>
                <a:cubicBezTo>
                  <a:pt x="4798666" y="535507"/>
                  <a:pt x="4812820" y="536212"/>
                  <a:pt x="4826918" y="535317"/>
                </a:cubicBezTo>
                <a:cubicBezTo>
                  <a:pt x="4819488" y="542746"/>
                  <a:pt x="4829108" y="548461"/>
                  <a:pt x="4834251" y="550556"/>
                </a:cubicBezTo>
                <a:cubicBezTo>
                  <a:pt x="4846863" y="554423"/>
                  <a:pt x="4860179" y="555366"/>
                  <a:pt x="4873209" y="553319"/>
                </a:cubicBezTo>
                <a:cubicBezTo>
                  <a:pt x="4891973" y="551604"/>
                  <a:pt x="4909975" y="553890"/>
                  <a:pt x="4928073" y="549413"/>
                </a:cubicBezTo>
                <a:cubicBezTo>
                  <a:pt x="4940836" y="546175"/>
                  <a:pt x="4946075" y="552747"/>
                  <a:pt x="4931978" y="557034"/>
                </a:cubicBezTo>
                <a:cubicBezTo>
                  <a:pt x="4924073" y="559034"/>
                  <a:pt x="4910833" y="553414"/>
                  <a:pt x="4901879" y="557034"/>
                </a:cubicBezTo>
                <a:cubicBezTo>
                  <a:pt x="4892926" y="560653"/>
                  <a:pt x="4882543" y="556938"/>
                  <a:pt x="4873304" y="557986"/>
                </a:cubicBezTo>
                <a:cubicBezTo>
                  <a:pt x="4864065" y="559034"/>
                  <a:pt x="4856921" y="564749"/>
                  <a:pt x="4847396" y="565415"/>
                </a:cubicBezTo>
                <a:cubicBezTo>
                  <a:pt x="4838481" y="564787"/>
                  <a:pt x="4829527" y="566025"/>
                  <a:pt x="4821107" y="569035"/>
                </a:cubicBezTo>
                <a:cubicBezTo>
                  <a:pt x="4809487" y="574750"/>
                  <a:pt x="4825108" y="579131"/>
                  <a:pt x="4814916" y="588085"/>
                </a:cubicBezTo>
                <a:cubicBezTo>
                  <a:pt x="4807868" y="594276"/>
                  <a:pt x="4802914" y="595514"/>
                  <a:pt x="4802914" y="605611"/>
                </a:cubicBezTo>
                <a:cubicBezTo>
                  <a:pt x="4802724" y="610278"/>
                  <a:pt x="4802438" y="615803"/>
                  <a:pt x="4796818" y="617136"/>
                </a:cubicBezTo>
                <a:cubicBezTo>
                  <a:pt x="4799866" y="622470"/>
                  <a:pt x="4804629" y="618470"/>
                  <a:pt x="4803867" y="620279"/>
                </a:cubicBezTo>
                <a:cubicBezTo>
                  <a:pt x="4820888" y="625956"/>
                  <a:pt x="4839071" y="627261"/>
                  <a:pt x="4856731" y="624089"/>
                </a:cubicBezTo>
                <a:cubicBezTo>
                  <a:pt x="4863112" y="622851"/>
                  <a:pt x="4885973" y="620279"/>
                  <a:pt x="4891687" y="624947"/>
                </a:cubicBezTo>
                <a:cubicBezTo>
                  <a:pt x="4877495" y="634948"/>
                  <a:pt x="4813964" y="619136"/>
                  <a:pt x="4813964" y="639710"/>
                </a:cubicBezTo>
                <a:cubicBezTo>
                  <a:pt x="4823583" y="636091"/>
                  <a:pt x="4830918" y="645616"/>
                  <a:pt x="4840443" y="645616"/>
                </a:cubicBezTo>
                <a:cubicBezTo>
                  <a:pt x="4849044" y="644625"/>
                  <a:pt x="4857464" y="648664"/>
                  <a:pt x="4862065" y="655998"/>
                </a:cubicBezTo>
                <a:cubicBezTo>
                  <a:pt x="4871590" y="642282"/>
                  <a:pt x="4894069" y="658760"/>
                  <a:pt x="4900165" y="663809"/>
                </a:cubicBezTo>
                <a:cubicBezTo>
                  <a:pt x="4910833" y="663142"/>
                  <a:pt x="4923596" y="670762"/>
                  <a:pt x="4932645" y="667333"/>
                </a:cubicBezTo>
                <a:cubicBezTo>
                  <a:pt x="4941694" y="663904"/>
                  <a:pt x="4952076" y="668285"/>
                  <a:pt x="4964077" y="668285"/>
                </a:cubicBezTo>
                <a:cubicBezTo>
                  <a:pt x="4975974" y="669562"/>
                  <a:pt x="4987947" y="669848"/>
                  <a:pt x="4999891" y="669143"/>
                </a:cubicBezTo>
                <a:cubicBezTo>
                  <a:pt x="5008559" y="668000"/>
                  <a:pt x="5017322" y="673143"/>
                  <a:pt x="5025895" y="670381"/>
                </a:cubicBezTo>
                <a:cubicBezTo>
                  <a:pt x="5028276" y="669619"/>
                  <a:pt x="5044945" y="674286"/>
                  <a:pt x="5042658" y="677048"/>
                </a:cubicBezTo>
                <a:cubicBezTo>
                  <a:pt x="5040373" y="679811"/>
                  <a:pt x="5013131" y="680382"/>
                  <a:pt x="5007130" y="679811"/>
                </a:cubicBezTo>
                <a:cubicBezTo>
                  <a:pt x="4994843" y="678477"/>
                  <a:pt x="4952457" y="673334"/>
                  <a:pt x="4964839" y="693241"/>
                </a:cubicBezTo>
                <a:cubicBezTo>
                  <a:pt x="4970745" y="702766"/>
                  <a:pt x="4926739" y="706862"/>
                  <a:pt x="4921215" y="713625"/>
                </a:cubicBezTo>
                <a:cubicBezTo>
                  <a:pt x="4919119" y="716196"/>
                  <a:pt x="4924930" y="716768"/>
                  <a:pt x="4920262" y="722006"/>
                </a:cubicBezTo>
                <a:cubicBezTo>
                  <a:pt x="4917405" y="724388"/>
                  <a:pt x="4910357" y="720959"/>
                  <a:pt x="4914071" y="725626"/>
                </a:cubicBezTo>
                <a:cubicBezTo>
                  <a:pt x="4917786" y="730293"/>
                  <a:pt x="4954838" y="726483"/>
                  <a:pt x="4950076" y="737818"/>
                </a:cubicBezTo>
                <a:cubicBezTo>
                  <a:pt x="4940265" y="738866"/>
                  <a:pt x="4916738" y="733246"/>
                  <a:pt x="4907213" y="735342"/>
                </a:cubicBezTo>
                <a:cubicBezTo>
                  <a:pt x="4902670" y="736151"/>
                  <a:pt x="4898384" y="738047"/>
                  <a:pt x="4894736" y="740866"/>
                </a:cubicBezTo>
                <a:cubicBezTo>
                  <a:pt x="4890773" y="738904"/>
                  <a:pt x="4886125" y="738904"/>
                  <a:pt x="4882162" y="740866"/>
                </a:cubicBezTo>
                <a:cubicBezTo>
                  <a:pt x="4869494" y="745247"/>
                  <a:pt x="4852921" y="736389"/>
                  <a:pt x="4846539" y="748962"/>
                </a:cubicBezTo>
                <a:cubicBezTo>
                  <a:pt x="4839871" y="744104"/>
                  <a:pt x="4833966" y="755630"/>
                  <a:pt x="4830346" y="750772"/>
                </a:cubicBezTo>
                <a:cubicBezTo>
                  <a:pt x="4821393" y="739056"/>
                  <a:pt x="4825679" y="753344"/>
                  <a:pt x="4816154" y="752105"/>
                </a:cubicBezTo>
                <a:cubicBezTo>
                  <a:pt x="4816154" y="745533"/>
                  <a:pt x="4808439" y="740866"/>
                  <a:pt x="4803010" y="748962"/>
                </a:cubicBezTo>
                <a:cubicBezTo>
                  <a:pt x="4804533" y="753820"/>
                  <a:pt x="4815201" y="755344"/>
                  <a:pt x="4808439" y="761440"/>
                </a:cubicBezTo>
                <a:cubicBezTo>
                  <a:pt x="4811963" y="764393"/>
                  <a:pt x="4813678" y="758963"/>
                  <a:pt x="4816630" y="758392"/>
                </a:cubicBezTo>
                <a:cubicBezTo>
                  <a:pt x="4819459" y="759363"/>
                  <a:pt x="4822098" y="760811"/>
                  <a:pt x="4824441" y="762678"/>
                </a:cubicBezTo>
                <a:cubicBezTo>
                  <a:pt x="4834633" y="766298"/>
                  <a:pt x="4843491" y="761345"/>
                  <a:pt x="4853016" y="759916"/>
                </a:cubicBezTo>
                <a:cubicBezTo>
                  <a:pt x="4857016" y="759154"/>
                  <a:pt x="4867303" y="765631"/>
                  <a:pt x="4869494" y="759916"/>
                </a:cubicBezTo>
                <a:cubicBezTo>
                  <a:pt x="4872637" y="751725"/>
                  <a:pt x="4878734" y="754201"/>
                  <a:pt x="4874543" y="761250"/>
                </a:cubicBezTo>
                <a:cubicBezTo>
                  <a:pt x="4881305" y="766869"/>
                  <a:pt x="4906451" y="759249"/>
                  <a:pt x="4914642" y="758297"/>
                </a:cubicBezTo>
                <a:cubicBezTo>
                  <a:pt x="4914642" y="758297"/>
                  <a:pt x="4935884" y="758297"/>
                  <a:pt x="4936741" y="761250"/>
                </a:cubicBezTo>
                <a:cubicBezTo>
                  <a:pt x="4958839" y="767441"/>
                  <a:pt x="5004368" y="757059"/>
                  <a:pt x="4993891" y="768393"/>
                </a:cubicBezTo>
                <a:cubicBezTo>
                  <a:pt x="4971126" y="769917"/>
                  <a:pt x="4965125" y="772108"/>
                  <a:pt x="4942551" y="774489"/>
                </a:cubicBezTo>
                <a:cubicBezTo>
                  <a:pt x="4945704" y="777251"/>
                  <a:pt x="4949790" y="778718"/>
                  <a:pt x="4953981" y="778585"/>
                </a:cubicBezTo>
                <a:cubicBezTo>
                  <a:pt x="4970364" y="781538"/>
                  <a:pt x="5033705" y="776966"/>
                  <a:pt x="5056089" y="781538"/>
                </a:cubicBezTo>
                <a:cubicBezTo>
                  <a:pt x="5060947" y="782585"/>
                  <a:pt x="5055518" y="788681"/>
                  <a:pt x="5046564" y="786967"/>
                </a:cubicBezTo>
                <a:cubicBezTo>
                  <a:pt x="5037544" y="784186"/>
                  <a:pt x="5027838" y="784662"/>
                  <a:pt x="5019132" y="788301"/>
                </a:cubicBezTo>
                <a:cubicBezTo>
                  <a:pt x="5005416" y="783347"/>
                  <a:pt x="4994557" y="791158"/>
                  <a:pt x="4985032" y="792872"/>
                </a:cubicBezTo>
                <a:cubicBezTo>
                  <a:pt x="4962553" y="796778"/>
                  <a:pt x="4939789" y="790396"/>
                  <a:pt x="4917214" y="793825"/>
                </a:cubicBezTo>
                <a:cubicBezTo>
                  <a:pt x="4905594" y="795444"/>
                  <a:pt x="4874447" y="795254"/>
                  <a:pt x="4867494" y="806398"/>
                </a:cubicBezTo>
                <a:cubicBezTo>
                  <a:pt x="4873495" y="809351"/>
                  <a:pt x="4878352" y="798492"/>
                  <a:pt x="4882258" y="808684"/>
                </a:cubicBezTo>
                <a:cubicBezTo>
                  <a:pt x="4888354" y="806112"/>
                  <a:pt x="4892926" y="813542"/>
                  <a:pt x="4897879" y="815637"/>
                </a:cubicBezTo>
                <a:cubicBezTo>
                  <a:pt x="4916452" y="815637"/>
                  <a:pt x="4951505" y="809541"/>
                  <a:pt x="4953791" y="815637"/>
                </a:cubicBezTo>
                <a:cubicBezTo>
                  <a:pt x="4956077" y="821733"/>
                  <a:pt x="4917786" y="816780"/>
                  <a:pt x="4902165" y="821733"/>
                </a:cubicBezTo>
                <a:cubicBezTo>
                  <a:pt x="4893973" y="824400"/>
                  <a:pt x="4892640" y="828877"/>
                  <a:pt x="4883115" y="828877"/>
                </a:cubicBezTo>
                <a:cubicBezTo>
                  <a:pt x="4878257" y="828877"/>
                  <a:pt x="4872542" y="829163"/>
                  <a:pt x="4870256" y="834306"/>
                </a:cubicBezTo>
                <a:cubicBezTo>
                  <a:pt x="4877019" y="839192"/>
                  <a:pt x="4885782" y="840364"/>
                  <a:pt x="4893593" y="837450"/>
                </a:cubicBezTo>
                <a:cubicBezTo>
                  <a:pt x="4896926" y="833830"/>
                  <a:pt x="4905213" y="836687"/>
                  <a:pt x="4905213" y="838973"/>
                </a:cubicBezTo>
                <a:cubicBezTo>
                  <a:pt x="4914795" y="840145"/>
                  <a:pt x="4924510" y="839364"/>
                  <a:pt x="4933788" y="836687"/>
                </a:cubicBezTo>
                <a:cubicBezTo>
                  <a:pt x="4942084" y="839535"/>
                  <a:pt x="4950828" y="840888"/>
                  <a:pt x="4959601" y="840688"/>
                </a:cubicBezTo>
                <a:cubicBezTo>
                  <a:pt x="4974460" y="840688"/>
                  <a:pt x="4998748" y="834306"/>
                  <a:pt x="5003035" y="840688"/>
                </a:cubicBezTo>
                <a:cubicBezTo>
                  <a:pt x="4983604" y="852594"/>
                  <a:pt x="4949695" y="837354"/>
                  <a:pt x="4932264" y="848403"/>
                </a:cubicBezTo>
                <a:cubicBezTo>
                  <a:pt x="4933312" y="851737"/>
                  <a:pt x="4940075" y="849451"/>
                  <a:pt x="4939217" y="854690"/>
                </a:cubicBezTo>
                <a:cubicBezTo>
                  <a:pt x="4930168" y="850880"/>
                  <a:pt x="4930550" y="861262"/>
                  <a:pt x="4922739" y="864215"/>
                </a:cubicBezTo>
                <a:cubicBezTo>
                  <a:pt x="4914928" y="867167"/>
                  <a:pt x="4913214" y="858595"/>
                  <a:pt x="4913214" y="868120"/>
                </a:cubicBezTo>
                <a:cubicBezTo>
                  <a:pt x="4907785" y="872692"/>
                  <a:pt x="4902165" y="863548"/>
                  <a:pt x="4896831" y="868882"/>
                </a:cubicBezTo>
                <a:cubicBezTo>
                  <a:pt x="4890830" y="863262"/>
                  <a:pt x="4884544" y="871359"/>
                  <a:pt x="4877781" y="869644"/>
                </a:cubicBezTo>
                <a:cubicBezTo>
                  <a:pt x="4866161" y="878312"/>
                  <a:pt x="4856445" y="868596"/>
                  <a:pt x="4849777" y="882026"/>
                </a:cubicBezTo>
                <a:cubicBezTo>
                  <a:pt x="4840348" y="884027"/>
                  <a:pt x="4832918" y="877931"/>
                  <a:pt x="4835966" y="894028"/>
                </a:cubicBezTo>
                <a:cubicBezTo>
                  <a:pt x="4837871" y="904410"/>
                  <a:pt x="4846348" y="901172"/>
                  <a:pt x="4854159" y="902981"/>
                </a:cubicBezTo>
                <a:cubicBezTo>
                  <a:pt x="4866704" y="905534"/>
                  <a:pt x="4879457" y="906877"/>
                  <a:pt x="4892259" y="906982"/>
                </a:cubicBezTo>
                <a:cubicBezTo>
                  <a:pt x="4889687" y="915650"/>
                  <a:pt x="4865780" y="910601"/>
                  <a:pt x="4881400" y="923270"/>
                </a:cubicBezTo>
                <a:cubicBezTo>
                  <a:pt x="4877400" y="931271"/>
                  <a:pt x="4867399" y="933652"/>
                  <a:pt x="4860636" y="938319"/>
                </a:cubicBezTo>
                <a:cubicBezTo>
                  <a:pt x="4852254" y="944129"/>
                  <a:pt x="4847301" y="940415"/>
                  <a:pt x="4837299" y="943558"/>
                </a:cubicBezTo>
                <a:cubicBezTo>
                  <a:pt x="4825698" y="947720"/>
                  <a:pt x="4813430" y="949721"/>
                  <a:pt x="4801105" y="949463"/>
                </a:cubicBezTo>
                <a:cubicBezTo>
                  <a:pt x="4792532" y="948987"/>
                  <a:pt x="4781198" y="945368"/>
                  <a:pt x="4773482" y="948987"/>
                </a:cubicBezTo>
                <a:cubicBezTo>
                  <a:pt x="4760623" y="955083"/>
                  <a:pt x="4759100" y="945939"/>
                  <a:pt x="4747003" y="952226"/>
                </a:cubicBezTo>
                <a:cubicBezTo>
                  <a:pt x="4744621" y="953464"/>
                  <a:pt x="4742145" y="947368"/>
                  <a:pt x="4737478" y="947368"/>
                </a:cubicBezTo>
                <a:cubicBezTo>
                  <a:pt x="4735859" y="955750"/>
                  <a:pt x="4727667" y="956893"/>
                  <a:pt x="4721095" y="956893"/>
                </a:cubicBezTo>
                <a:cubicBezTo>
                  <a:pt x="4702997" y="957941"/>
                  <a:pt x="4688424" y="965656"/>
                  <a:pt x="4669374" y="963751"/>
                </a:cubicBezTo>
                <a:cubicBezTo>
                  <a:pt x="4660135" y="962798"/>
                  <a:pt x="4658230" y="971466"/>
                  <a:pt x="4651753" y="967656"/>
                </a:cubicBezTo>
                <a:cubicBezTo>
                  <a:pt x="4646514" y="964180"/>
                  <a:pt x="4640161" y="962789"/>
                  <a:pt x="4633941" y="963751"/>
                </a:cubicBezTo>
                <a:cubicBezTo>
                  <a:pt x="4619844" y="964132"/>
                  <a:pt x="4601746" y="962322"/>
                  <a:pt x="4593555" y="976610"/>
                </a:cubicBezTo>
                <a:cubicBezTo>
                  <a:pt x="4587935" y="968513"/>
                  <a:pt x="4585554" y="979848"/>
                  <a:pt x="4579458" y="979372"/>
                </a:cubicBezTo>
                <a:cubicBezTo>
                  <a:pt x="4573362" y="978896"/>
                  <a:pt x="4573743" y="971371"/>
                  <a:pt x="4566694" y="972228"/>
                </a:cubicBezTo>
                <a:cubicBezTo>
                  <a:pt x="4563075" y="973085"/>
                  <a:pt x="4559551" y="974038"/>
                  <a:pt x="4556027" y="975086"/>
                </a:cubicBezTo>
                <a:cubicBezTo>
                  <a:pt x="4547835" y="976705"/>
                  <a:pt x="4542691" y="982420"/>
                  <a:pt x="4533166" y="983087"/>
                </a:cubicBezTo>
                <a:cubicBezTo>
                  <a:pt x="4523603" y="982820"/>
                  <a:pt x="4514031" y="983496"/>
                  <a:pt x="4504591" y="985087"/>
                </a:cubicBezTo>
                <a:cubicBezTo>
                  <a:pt x="4497162" y="987468"/>
                  <a:pt x="4482303" y="993850"/>
                  <a:pt x="4478588" y="981277"/>
                </a:cubicBezTo>
                <a:cubicBezTo>
                  <a:pt x="4471635" y="980896"/>
                  <a:pt x="4475540" y="984230"/>
                  <a:pt x="4473921" y="987563"/>
                </a:cubicBezTo>
                <a:cubicBezTo>
                  <a:pt x="4470816" y="988411"/>
                  <a:pt x="4467615" y="988887"/>
                  <a:pt x="4464396" y="988992"/>
                </a:cubicBezTo>
                <a:cubicBezTo>
                  <a:pt x="4455443" y="990707"/>
                  <a:pt x="4459538" y="998517"/>
                  <a:pt x="4449537" y="998517"/>
                </a:cubicBezTo>
                <a:cubicBezTo>
                  <a:pt x="4443060" y="998708"/>
                  <a:pt x="4442869" y="990802"/>
                  <a:pt x="4438964" y="991850"/>
                </a:cubicBezTo>
                <a:cubicBezTo>
                  <a:pt x="4436393" y="994993"/>
                  <a:pt x="4440203" y="1000422"/>
                  <a:pt x="4435059" y="1001946"/>
                </a:cubicBezTo>
                <a:cubicBezTo>
                  <a:pt x="4431554" y="1001851"/>
                  <a:pt x="4428087" y="1002641"/>
                  <a:pt x="4424962" y="1004232"/>
                </a:cubicBezTo>
                <a:cubicBezTo>
                  <a:pt x="4433440" y="1016615"/>
                  <a:pt x="4495257" y="990135"/>
                  <a:pt x="4500115" y="1003089"/>
                </a:cubicBezTo>
                <a:cubicBezTo>
                  <a:pt x="4501544" y="1006899"/>
                  <a:pt x="4487732" y="1005566"/>
                  <a:pt x="4485637" y="1008137"/>
                </a:cubicBezTo>
                <a:cubicBezTo>
                  <a:pt x="4484018" y="1012995"/>
                  <a:pt x="4511926" y="1012995"/>
                  <a:pt x="4508211" y="1001946"/>
                </a:cubicBezTo>
                <a:cubicBezTo>
                  <a:pt x="4516593" y="997851"/>
                  <a:pt x="4531643" y="1011185"/>
                  <a:pt x="4531643" y="997851"/>
                </a:cubicBezTo>
                <a:cubicBezTo>
                  <a:pt x="4541548" y="1002232"/>
                  <a:pt x="4557455" y="1001756"/>
                  <a:pt x="4563265" y="993564"/>
                </a:cubicBezTo>
                <a:cubicBezTo>
                  <a:pt x="4567552" y="988040"/>
                  <a:pt x="4586126" y="998422"/>
                  <a:pt x="4591840" y="996707"/>
                </a:cubicBezTo>
                <a:cubicBezTo>
                  <a:pt x="4597555" y="994993"/>
                  <a:pt x="4593174" y="984515"/>
                  <a:pt x="4602699" y="990040"/>
                </a:cubicBezTo>
                <a:cubicBezTo>
                  <a:pt x="4610509" y="994517"/>
                  <a:pt x="4626702" y="989373"/>
                  <a:pt x="4635655" y="988802"/>
                </a:cubicBezTo>
                <a:cubicBezTo>
                  <a:pt x="4661373" y="986992"/>
                  <a:pt x="4685948" y="990135"/>
                  <a:pt x="4711855" y="985563"/>
                </a:cubicBezTo>
                <a:cubicBezTo>
                  <a:pt x="4733573" y="998898"/>
                  <a:pt x="4692234" y="991278"/>
                  <a:pt x="4682709" y="996422"/>
                </a:cubicBezTo>
                <a:cubicBezTo>
                  <a:pt x="4676517" y="999851"/>
                  <a:pt x="4666992" y="992421"/>
                  <a:pt x="4664516" y="1001946"/>
                </a:cubicBezTo>
                <a:cubicBezTo>
                  <a:pt x="4673279" y="1001946"/>
                  <a:pt x="4669660" y="1010519"/>
                  <a:pt x="4673279" y="1015186"/>
                </a:cubicBezTo>
                <a:cubicBezTo>
                  <a:pt x="4679089" y="1022330"/>
                  <a:pt x="4688043" y="1005661"/>
                  <a:pt x="4696425" y="1012805"/>
                </a:cubicBezTo>
                <a:cubicBezTo>
                  <a:pt x="4691567" y="1016234"/>
                  <a:pt x="4696711" y="1021568"/>
                  <a:pt x="4700330" y="1022330"/>
                </a:cubicBezTo>
                <a:cubicBezTo>
                  <a:pt x="4702778" y="1021082"/>
                  <a:pt x="4705026" y="1019482"/>
                  <a:pt x="4706998" y="1017567"/>
                </a:cubicBezTo>
                <a:cubicBezTo>
                  <a:pt x="4714427" y="1014234"/>
                  <a:pt x="4708617" y="1029569"/>
                  <a:pt x="4718142" y="1024520"/>
                </a:cubicBezTo>
                <a:cubicBezTo>
                  <a:pt x="4729953" y="1018043"/>
                  <a:pt x="4770911" y="1025187"/>
                  <a:pt x="4765767" y="1026235"/>
                </a:cubicBezTo>
                <a:cubicBezTo>
                  <a:pt x="4757118" y="1026321"/>
                  <a:pt x="4748489" y="1027083"/>
                  <a:pt x="4739954" y="1028521"/>
                </a:cubicBezTo>
                <a:cubicBezTo>
                  <a:pt x="4729286" y="1039284"/>
                  <a:pt x="4766053" y="1039475"/>
                  <a:pt x="4780436" y="1040999"/>
                </a:cubicBezTo>
                <a:cubicBezTo>
                  <a:pt x="4771291" y="1063573"/>
                  <a:pt x="4794056" y="1062144"/>
                  <a:pt x="4786817" y="1076241"/>
                </a:cubicBezTo>
                <a:cubicBezTo>
                  <a:pt x="4782531" y="1084909"/>
                  <a:pt x="4757480" y="1096815"/>
                  <a:pt x="4748717" y="1095958"/>
                </a:cubicBezTo>
                <a:cubicBezTo>
                  <a:pt x="4741945" y="1094691"/>
                  <a:pt x="4735106" y="1093796"/>
                  <a:pt x="4728239" y="1093291"/>
                </a:cubicBezTo>
                <a:cubicBezTo>
                  <a:pt x="4720714" y="1093386"/>
                  <a:pt x="4716523" y="1098434"/>
                  <a:pt x="4709189" y="1098434"/>
                </a:cubicBezTo>
                <a:cubicBezTo>
                  <a:pt x="4698139" y="1098434"/>
                  <a:pt x="4681566" y="1091957"/>
                  <a:pt x="4673184" y="1102435"/>
                </a:cubicBezTo>
                <a:cubicBezTo>
                  <a:pt x="4665183" y="1103578"/>
                  <a:pt x="4651086" y="1104245"/>
                  <a:pt x="4639846" y="1106817"/>
                </a:cubicBezTo>
                <a:cubicBezTo>
                  <a:pt x="4632112" y="1107245"/>
                  <a:pt x="4624473" y="1108779"/>
                  <a:pt x="4617177" y="1111388"/>
                </a:cubicBezTo>
                <a:cubicBezTo>
                  <a:pt x="4614300" y="1113389"/>
                  <a:pt x="4611767" y="1115837"/>
                  <a:pt x="4609652" y="1118627"/>
                </a:cubicBezTo>
                <a:cubicBezTo>
                  <a:pt x="4609748" y="1111103"/>
                  <a:pt x="4588126" y="1116437"/>
                  <a:pt x="4585268" y="1117675"/>
                </a:cubicBezTo>
                <a:cubicBezTo>
                  <a:pt x="4564694" y="1126819"/>
                  <a:pt x="4602413" y="1132153"/>
                  <a:pt x="4610414" y="1131105"/>
                </a:cubicBezTo>
                <a:cubicBezTo>
                  <a:pt x="4622225" y="1129867"/>
                  <a:pt x="4676899" y="1112246"/>
                  <a:pt x="4680899" y="1120342"/>
                </a:cubicBezTo>
                <a:cubicBezTo>
                  <a:pt x="4680899" y="1133772"/>
                  <a:pt x="4592221" y="1140821"/>
                  <a:pt x="4547549" y="1146536"/>
                </a:cubicBezTo>
                <a:cubicBezTo>
                  <a:pt x="4529833" y="1148822"/>
                  <a:pt x="4512021" y="1146345"/>
                  <a:pt x="4494495" y="1147298"/>
                </a:cubicBezTo>
                <a:cubicBezTo>
                  <a:pt x="4488399" y="1147298"/>
                  <a:pt x="4464968" y="1157870"/>
                  <a:pt x="4463539" y="1156823"/>
                </a:cubicBezTo>
                <a:cubicBezTo>
                  <a:pt x="4458776" y="1153108"/>
                  <a:pt x="4432582" y="1152251"/>
                  <a:pt x="4427248" y="1157585"/>
                </a:cubicBezTo>
                <a:cubicBezTo>
                  <a:pt x="4417723" y="1154537"/>
                  <a:pt x="4407055" y="1158632"/>
                  <a:pt x="4397530" y="1157585"/>
                </a:cubicBezTo>
                <a:cubicBezTo>
                  <a:pt x="4382290" y="1155870"/>
                  <a:pt x="4395244" y="1158632"/>
                  <a:pt x="4384481" y="1162633"/>
                </a:cubicBezTo>
                <a:cubicBezTo>
                  <a:pt x="4375290" y="1167624"/>
                  <a:pt x="4364774" y="1169653"/>
                  <a:pt x="4354382" y="1168443"/>
                </a:cubicBezTo>
                <a:cubicBezTo>
                  <a:pt x="4338761" y="1165300"/>
                  <a:pt x="4322950" y="1171301"/>
                  <a:pt x="4308281" y="1168443"/>
                </a:cubicBezTo>
                <a:cubicBezTo>
                  <a:pt x="4307900" y="1173682"/>
                  <a:pt x="4338190" y="1182159"/>
                  <a:pt x="4344762" y="1181683"/>
                </a:cubicBezTo>
                <a:cubicBezTo>
                  <a:pt x="4347905" y="1188731"/>
                  <a:pt x="4328665" y="1191208"/>
                  <a:pt x="4323807" y="1191208"/>
                </a:cubicBezTo>
                <a:cubicBezTo>
                  <a:pt x="4312568" y="1191113"/>
                  <a:pt x="4314091" y="1199590"/>
                  <a:pt x="4305710" y="1204543"/>
                </a:cubicBezTo>
                <a:cubicBezTo>
                  <a:pt x="4293136" y="1211877"/>
                  <a:pt x="4293041" y="1199304"/>
                  <a:pt x="4285326" y="1199876"/>
                </a:cubicBezTo>
                <a:cubicBezTo>
                  <a:pt x="4277611" y="1200447"/>
                  <a:pt x="4277325" y="1195113"/>
                  <a:pt x="4270943" y="1195113"/>
                </a:cubicBezTo>
                <a:cubicBezTo>
                  <a:pt x="4260466" y="1195113"/>
                  <a:pt x="4268562" y="1200447"/>
                  <a:pt x="4268562" y="1205400"/>
                </a:cubicBezTo>
                <a:cubicBezTo>
                  <a:pt x="4262561" y="1207019"/>
                  <a:pt x="4253798" y="1201304"/>
                  <a:pt x="4253036" y="1210829"/>
                </a:cubicBezTo>
                <a:cubicBezTo>
                  <a:pt x="4248655" y="1203781"/>
                  <a:pt x="4240273" y="1205305"/>
                  <a:pt x="4233415" y="1205972"/>
                </a:cubicBezTo>
                <a:cubicBezTo>
                  <a:pt x="4222175" y="1207019"/>
                  <a:pt x="4222652" y="1201971"/>
                  <a:pt x="4214365" y="1207019"/>
                </a:cubicBezTo>
                <a:cubicBezTo>
                  <a:pt x="4209031" y="1210353"/>
                  <a:pt x="4203125" y="1202543"/>
                  <a:pt x="4197410" y="1203019"/>
                </a:cubicBezTo>
                <a:cubicBezTo>
                  <a:pt x="4193505" y="1195875"/>
                  <a:pt x="4188171" y="1206162"/>
                  <a:pt x="4183408" y="1205400"/>
                </a:cubicBezTo>
                <a:cubicBezTo>
                  <a:pt x="4183408" y="1191303"/>
                  <a:pt x="4167787" y="1188636"/>
                  <a:pt x="4156738" y="1188636"/>
                </a:cubicBezTo>
                <a:cubicBezTo>
                  <a:pt x="4151880" y="1188255"/>
                  <a:pt x="4147109" y="1190113"/>
                  <a:pt x="4143784" y="1193685"/>
                </a:cubicBezTo>
                <a:cubicBezTo>
                  <a:pt x="4141451" y="1190941"/>
                  <a:pt x="4137641" y="1189951"/>
                  <a:pt x="4134259" y="1191208"/>
                </a:cubicBezTo>
                <a:cubicBezTo>
                  <a:pt x="4115781" y="1194256"/>
                  <a:pt x="4100636" y="1188636"/>
                  <a:pt x="4082443" y="1195875"/>
                </a:cubicBezTo>
                <a:cubicBezTo>
                  <a:pt x="4071966" y="1200066"/>
                  <a:pt x="4062917" y="1197590"/>
                  <a:pt x="4053868" y="1200638"/>
                </a:cubicBezTo>
                <a:cubicBezTo>
                  <a:pt x="4044820" y="1203686"/>
                  <a:pt x="4035771" y="1199018"/>
                  <a:pt x="4026817" y="1198352"/>
                </a:cubicBezTo>
                <a:cubicBezTo>
                  <a:pt x="4018626" y="1210639"/>
                  <a:pt x="4005862" y="1190255"/>
                  <a:pt x="3999576" y="1205400"/>
                </a:cubicBezTo>
                <a:cubicBezTo>
                  <a:pt x="3990384" y="1205733"/>
                  <a:pt x="3981202" y="1204476"/>
                  <a:pt x="3972429" y="1201685"/>
                </a:cubicBezTo>
                <a:cubicBezTo>
                  <a:pt x="3963276" y="1200476"/>
                  <a:pt x="3954037" y="1200028"/>
                  <a:pt x="3944807" y="1200352"/>
                </a:cubicBezTo>
                <a:cubicBezTo>
                  <a:pt x="3934901" y="1200161"/>
                  <a:pt x="3924328" y="1203876"/>
                  <a:pt x="3914803" y="1198352"/>
                </a:cubicBezTo>
                <a:cubicBezTo>
                  <a:pt x="3908117" y="1202019"/>
                  <a:pt x="3900297" y="1203038"/>
                  <a:pt x="3892896" y="1201209"/>
                </a:cubicBezTo>
                <a:cubicBezTo>
                  <a:pt x="3887181" y="1198066"/>
                  <a:pt x="3880704" y="1206257"/>
                  <a:pt x="3875275" y="1202067"/>
                </a:cubicBezTo>
                <a:cubicBezTo>
                  <a:pt x="3869845" y="1197876"/>
                  <a:pt x="3862321" y="1201495"/>
                  <a:pt x="3854510" y="1200733"/>
                </a:cubicBezTo>
                <a:cubicBezTo>
                  <a:pt x="3846700" y="1199971"/>
                  <a:pt x="3839556" y="1206353"/>
                  <a:pt x="3833936" y="1204829"/>
                </a:cubicBezTo>
                <a:cubicBezTo>
                  <a:pt x="3828316" y="1203305"/>
                  <a:pt x="3820029" y="1199209"/>
                  <a:pt x="3817648" y="1207686"/>
                </a:cubicBezTo>
                <a:cubicBezTo>
                  <a:pt x="3810600" y="1195113"/>
                  <a:pt x="3796598" y="1213211"/>
                  <a:pt x="3794312" y="1217211"/>
                </a:cubicBezTo>
                <a:cubicBezTo>
                  <a:pt x="3813638" y="1214906"/>
                  <a:pt x="3833184" y="1214906"/>
                  <a:pt x="3852510" y="1217211"/>
                </a:cubicBezTo>
                <a:cubicBezTo>
                  <a:pt x="3857082" y="1218259"/>
                  <a:pt x="3858225" y="1221878"/>
                  <a:pt x="3854986" y="1221878"/>
                </a:cubicBezTo>
                <a:cubicBezTo>
                  <a:pt x="3828507" y="1228355"/>
                  <a:pt x="3801075" y="1223117"/>
                  <a:pt x="3774214" y="1225498"/>
                </a:cubicBezTo>
                <a:cubicBezTo>
                  <a:pt x="3760498" y="1226736"/>
                  <a:pt x="3747735" y="1221688"/>
                  <a:pt x="3739067" y="1231213"/>
                </a:cubicBezTo>
                <a:cubicBezTo>
                  <a:pt x="3744782" y="1222736"/>
                  <a:pt x="3695157" y="1225784"/>
                  <a:pt x="3688108" y="1226641"/>
                </a:cubicBezTo>
                <a:cubicBezTo>
                  <a:pt x="3679250" y="1227784"/>
                  <a:pt x="3651246" y="1236737"/>
                  <a:pt x="3644198" y="1229213"/>
                </a:cubicBezTo>
                <a:cubicBezTo>
                  <a:pt x="3621500" y="1231442"/>
                  <a:pt x="3598678" y="1231956"/>
                  <a:pt x="3575904" y="1230737"/>
                </a:cubicBezTo>
                <a:cubicBezTo>
                  <a:pt x="3564283" y="1229879"/>
                  <a:pt x="3540090" y="1233023"/>
                  <a:pt x="3532184" y="1223498"/>
                </a:cubicBezTo>
                <a:cubicBezTo>
                  <a:pt x="3556378" y="1223498"/>
                  <a:pt x="3580476" y="1226451"/>
                  <a:pt x="3604574" y="1224260"/>
                </a:cubicBezTo>
                <a:cubicBezTo>
                  <a:pt x="3605717" y="1217211"/>
                  <a:pt x="3595049" y="1215782"/>
                  <a:pt x="3590572" y="1217211"/>
                </a:cubicBezTo>
                <a:cubicBezTo>
                  <a:pt x="3593716" y="1213973"/>
                  <a:pt x="3584667" y="1206448"/>
                  <a:pt x="3586667" y="1216449"/>
                </a:cubicBezTo>
                <a:cubicBezTo>
                  <a:pt x="3582952" y="1219497"/>
                  <a:pt x="3561997" y="1197971"/>
                  <a:pt x="3559711" y="1216449"/>
                </a:cubicBezTo>
                <a:cubicBezTo>
                  <a:pt x="3558949" y="1223021"/>
                  <a:pt x="3545995" y="1212258"/>
                  <a:pt x="3543900" y="1211020"/>
                </a:cubicBezTo>
                <a:cubicBezTo>
                  <a:pt x="3544947" y="1220069"/>
                  <a:pt x="3537518" y="1217687"/>
                  <a:pt x="3532279" y="1213782"/>
                </a:cubicBezTo>
                <a:cubicBezTo>
                  <a:pt x="3524850" y="1207972"/>
                  <a:pt x="3513705" y="1212639"/>
                  <a:pt x="3505800" y="1213782"/>
                </a:cubicBezTo>
                <a:cubicBezTo>
                  <a:pt x="3505990" y="1214087"/>
                  <a:pt x="3506190" y="1214373"/>
                  <a:pt x="3506419" y="1214649"/>
                </a:cubicBezTo>
                <a:cubicBezTo>
                  <a:pt x="3509696" y="1218764"/>
                  <a:pt x="3515687" y="1219440"/>
                  <a:pt x="3519802" y="1216163"/>
                </a:cubicBezTo>
                <a:cubicBezTo>
                  <a:pt x="3513896" y="1226260"/>
                  <a:pt x="3529327" y="1219021"/>
                  <a:pt x="3529327" y="1226260"/>
                </a:cubicBezTo>
                <a:cubicBezTo>
                  <a:pt x="3516182" y="1227022"/>
                  <a:pt x="3492846" y="1223784"/>
                  <a:pt x="3490369" y="1227784"/>
                </a:cubicBezTo>
                <a:cubicBezTo>
                  <a:pt x="3477796" y="1213782"/>
                  <a:pt x="3467128" y="1235594"/>
                  <a:pt x="3453127" y="1228641"/>
                </a:cubicBezTo>
                <a:cubicBezTo>
                  <a:pt x="3449507" y="1222831"/>
                  <a:pt x="3429219" y="1228070"/>
                  <a:pt x="3425885" y="1229594"/>
                </a:cubicBezTo>
                <a:cubicBezTo>
                  <a:pt x="3419408" y="1232546"/>
                  <a:pt x="3411788" y="1224355"/>
                  <a:pt x="3406073" y="1228641"/>
                </a:cubicBezTo>
                <a:cubicBezTo>
                  <a:pt x="3398548" y="1234166"/>
                  <a:pt x="3394738" y="1223021"/>
                  <a:pt x="3383880" y="1227784"/>
                </a:cubicBezTo>
                <a:cubicBezTo>
                  <a:pt x="3380165" y="1234452"/>
                  <a:pt x="3372164" y="1223117"/>
                  <a:pt x="3370640" y="1233309"/>
                </a:cubicBezTo>
                <a:cubicBezTo>
                  <a:pt x="3360991" y="1233480"/>
                  <a:pt x="3351438" y="1231289"/>
                  <a:pt x="3342827" y="1226927"/>
                </a:cubicBezTo>
                <a:cubicBezTo>
                  <a:pt x="3335493" y="1224164"/>
                  <a:pt x="3324634" y="1228832"/>
                  <a:pt x="3315109" y="1228165"/>
                </a:cubicBezTo>
                <a:cubicBezTo>
                  <a:pt x="3306813" y="1227879"/>
                  <a:pt x="3298555" y="1229413"/>
                  <a:pt x="3290916" y="1232642"/>
                </a:cubicBezTo>
                <a:cubicBezTo>
                  <a:pt x="3274152" y="1238643"/>
                  <a:pt x="3258531" y="1213496"/>
                  <a:pt x="3244624" y="1230165"/>
                </a:cubicBezTo>
                <a:cubicBezTo>
                  <a:pt x="3237576" y="1231022"/>
                  <a:pt x="3236814" y="1225307"/>
                  <a:pt x="3231480" y="1225688"/>
                </a:cubicBezTo>
                <a:cubicBezTo>
                  <a:pt x="3226146" y="1226069"/>
                  <a:pt x="3218240" y="1229784"/>
                  <a:pt x="3213859" y="1227689"/>
                </a:cubicBezTo>
                <a:cubicBezTo>
                  <a:pt x="3206543" y="1222879"/>
                  <a:pt x="3197818" y="1220669"/>
                  <a:pt x="3189094" y="1221402"/>
                </a:cubicBezTo>
                <a:cubicBezTo>
                  <a:pt x="3175187" y="1223688"/>
                  <a:pt x="3186712" y="1226736"/>
                  <a:pt x="3180902" y="1232451"/>
                </a:cubicBezTo>
                <a:cubicBezTo>
                  <a:pt x="3174425" y="1232451"/>
                  <a:pt x="3176235" y="1224545"/>
                  <a:pt x="3166710" y="1226069"/>
                </a:cubicBezTo>
                <a:cubicBezTo>
                  <a:pt x="3162900" y="1226736"/>
                  <a:pt x="3160995" y="1223498"/>
                  <a:pt x="3158042" y="1221974"/>
                </a:cubicBezTo>
                <a:cubicBezTo>
                  <a:pt x="3152613" y="1219402"/>
                  <a:pt x="3145088" y="1225403"/>
                  <a:pt x="3138992" y="1224545"/>
                </a:cubicBezTo>
                <a:cubicBezTo>
                  <a:pt x="3133591" y="1223784"/>
                  <a:pt x="3128105" y="1223784"/>
                  <a:pt x="3122704" y="1224545"/>
                </a:cubicBezTo>
                <a:cubicBezTo>
                  <a:pt x="3112608" y="1225974"/>
                  <a:pt x="3094891" y="1220450"/>
                  <a:pt x="3088033" y="1225974"/>
                </a:cubicBezTo>
                <a:cubicBezTo>
                  <a:pt x="3081175" y="1231499"/>
                  <a:pt x="3079270" y="1228832"/>
                  <a:pt x="3077937" y="1220545"/>
                </a:cubicBezTo>
                <a:cubicBezTo>
                  <a:pt x="3067078" y="1229308"/>
                  <a:pt x="3065840" y="1229879"/>
                  <a:pt x="3053077" y="1223307"/>
                </a:cubicBezTo>
                <a:cubicBezTo>
                  <a:pt x="3044504" y="1218926"/>
                  <a:pt x="3049267" y="1223212"/>
                  <a:pt x="3038313" y="1221497"/>
                </a:cubicBezTo>
                <a:cubicBezTo>
                  <a:pt x="3027359" y="1219783"/>
                  <a:pt x="3031550" y="1233785"/>
                  <a:pt x="3039837" y="1233785"/>
                </a:cubicBezTo>
                <a:cubicBezTo>
                  <a:pt x="3036789" y="1237690"/>
                  <a:pt x="3030502" y="1234547"/>
                  <a:pt x="3026597" y="1236833"/>
                </a:cubicBezTo>
                <a:cubicBezTo>
                  <a:pt x="3027930" y="1235309"/>
                  <a:pt x="3029264" y="1233785"/>
                  <a:pt x="3030502" y="1232165"/>
                </a:cubicBezTo>
                <a:cubicBezTo>
                  <a:pt x="3025454" y="1225784"/>
                  <a:pt x="2991164" y="1224260"/>
                  <a:pt x="2984592" y="1227498"/>
                </a:cubicBezTo>
                <a:cubicBezTo>
                  <a:pt x="2982211" y="1217878"/>
                  <a:pt x="2994307" y="1224450"/>
                  <a:pt x="2996308" y="1220545"/>
                </a:cubicBezTo>
                <a:cubicBezTo>
                  <a:pt x="2985735" y="1214544"/>
                  <a:pt x="2975162" y="1223117"/>
                  <a:pt x="2964399" y="1219783"/>
                </a:cubicBezTo>
                <a:cubicBezTo>
                  <a:pt x="2962399" y="1225212"/>
                  <a:pt x="2959255" y="1225212"/>
                  <a:pt x="2954302" y="1224450"/>
                </a:cubicBezTo>
                <a:cubicBezTo>
                  <a:pt x="2952207" y="1217592"/>
                  <a:pt x="2930585" y="1215306"/>
                  <a:pt x="2929918" y="1221974"/>
                </a:cubicBezTo>
                <a:cubicBezTo>
                  <a:pt x="2928490" y="1236071"/>
                  <a:pt x="2980115" y="1245691"/>
                  <a:pt x="2992402" y="1243881"/>
                </a:cubicBezTo>
                <a:lnTo>
                  <a:pt x="2992402" y="1246167"/>
                </a:lnTo>
                <a:cubicBezTo>
                  <a:pt x="2977638" y="1247786"/>
                  <a:pt x="2952874" y="1250072"/>
                  <a:pt x="2942301" y="1241024"/>
                </a:cubicBezTo>
                <a:cubicBezTo>
                  <a:pt x="2936176" y="1236652"/>
                  <a:pt x="2929480" y="1233156"/>
                  <a:pt x="2922394" y="1230642"/>
                </a:cubicBezTo>
                <a:cubicBezTo>
                  <a:pt x="2921632" y="1227593"/>
                  <a:pt x="2924489" y="1225879"/>
                  <a:pt x="2920870" y="1223688"/>
                </a:cubicBezTo>
                <a:cubicBezTo>
                  <a:pt x="2917345" y="1227784"/>
                  <a:pt x="2885437" y="1229784"/>
                  <a:pt x="2882770" y="1226831"/>
                </a:cubicBezTo>
                <a:cubicBezTo>
                  <a:pt x="2876178" y="1223631"/>
                  <a:pt x="2868787" y="1222469"/>
                  <a:pt x="2861529" y="1223498"/>
                </a:cubicBezTo>
                <a:cubicBezTo>
                  <a:pt x="2856004" y="1225022"/>
                  <a:pt x="2852575" y="1217497"/>
                  <a:pt x="2846479" y="1220545"/>
                </a:cubicBezTo>
                <a:cubicBezTo>
                  <a:pt x="2844288" y="1229403"/>
                  <a:pt x="2846575" y="1230832"/>
                  <a:pt x="2838574" y="1223974"/>
                </a:cubicBezTo>
                <a:cubicBezTo>
                  <a:pt x="2832668" y="1218830"/>
                  <a:pt x="2817809" y="1219402"/>
                  <a:pt x="2815428" y="1227498"/>
                </a:cubicBezTo>
                <a:cubicBezTo>
                  <a:pt x="2810951" y="1220164"/>
                  <a:pt x="2804569" y="1224355"/>
                  <a:pt x="2799807" y="1228355"/>
                </a:cubicBezTo>
                <a:cubicBezTo>
                  <a:pt x="2792692" y="1224545"/>
                  <a:pt x="2784576" y="1223012"/>
                  <a:pt x="2776566" y="1223974"/>
                </a:cubicBezTo>
                <a:cubicBezTo>
                  <a:pt x="2760335" y="1223917"/>
                  <a:pt x="2744114" y="1224841"/>
                  <a:pt x="2727988" y="1226736"/>
                </a:cubicBezTo>
                <a:cubicBezTo>
                  <a:pt x="2708786" y="1230451"/>
                  <a:pt x="2689145" y="1231318"/>
                  <a:pt x="2669695" y="1229308"/>
                </a:cubicBezTo>
                <a:cubicBezTo>
                  <a:pt x="2659504" y="1228451"/>
                  <a:pt x="2657503" y="1223688"/>
                  <a:pt x="2650645" y="1232165"/>
                </a:cubicBezTo>
                <a:cubicBezTo>
                  <a:pt x="2648740" y="1227212"/>
                  <a:pt x="2625976" y="1232165"/>
                  <a:pt x="2620165" y="1232165"/>
                </a:cubicBezTo>
                <a:cubicBezTo>
                  <a:pt x="2606068" y="1231689"/>
                  <a:pt x="2589876" y="1234452"/>
                  <a:pt x="2577493" y="1233880"/>
                </a:cubicBezTo>
                <a:cubicBezTo>
                  <a:pt x="2567111" y="1234832"/>
                  <a:pt x="2552824" y="1223498"/>
                  <a:pt x="2544822" y="1235404"/>
                </a:cubicBezTo>
                <a:cubicBezTo>
                  <a:pt x="2540155" y="1229975"/>
                  <a:pt x="2532345" y="1241786"/>
                  <a:pt x="2530059" y="1232261"/>
                </a:cubicBezTo>
                <a:cubicBezTo>
                  <a:pt x="2520915" y="1240738"/>
                  <a:pt x="2508342" y="1232261"/>
                  <a:pt x="2498150" y="1237785"/>
                </a:cubicBezTo>
                <a:cubicBezTo>
                  <a:pt x="2492435" y="1231785"/>
                  <a:pt x="2484910" y="1239690"/>
                  <a:pt x="2478338" y="1237785"/>
                </a:cubicBezTo>
                <a:cubicBezTo>
                  <a:pt x="2468432" y="1234832"/>
                  <a:pt x="2442238" y="1229022"/>
                  <a:pt x="2437476" y="1241976"/>
                </a:cubicBezTo>
                <a:cubicBezTo>
                  <a:pt x="2431951" y="1233309"/>
                  <a:pt x="2406520" y="1240833"/>
                  <a:pt x="2398614" y="1240833"/>
                </a:cubicBezTo>
                <a:cubicBezTo>
                  <a:pt x="2389175" y="1240862"/>
                  <a:pt x="2379764" y="1242043"/>
                  <a:pt x="2370610" y="1244357"/>
                </a:cubicBezTo>
                <a:cubicBezTo>
                  <a:pt x="2368820" y="1241338"/>
                  <a:pt x="2365191" y="1239957"/>
                  <a:pt x="2361847" y="1241024"/>
                </a:cubicBezTo>
                <a:cubicBezTo>
                  <a:pt x="2353275" y="1242452"/>
                  <a:pt x="2346417" y="1240833"/>
                  <a:pt x="2338416" y="1241690"/>
                </a:cubicBezTo>
                <a:cubicBezTo>
                  <a:pt x="2327748" y="1242834"/>
                  <a:pt x="2314794" y="1248263"/>
                  <a:pt x="2303078" y="1247215"/>
                </a:cubicBezTo>
                <a:cubicBezTo>
                  <a:pt x="2276313" y="1244929"/>
                  <a:pt x="2241832" y="1252359"/>
                  <a:pt x="2213257" y="1254454"/>
                </a:cubicBezTo>
                <a:cubicBezTo>
                  <a:pt x="2180587" y="1256930"/>
                  <a:pt x="2148011" y="1259121"/>
                  <a:pt x="2115340" y="1261217"/>
                </a:cubicBezTo>
                <a:cubicBezTo>
                  <a:pt x="1988277" y="1269408"/>
                  <a:pt x="1862832" y="1272647"/>
                  <a:pt x="1735293" y="1280267"/>
                </a:cubicBezTo>
                <a:cubicBezTo>
                  <a:pt x="1672809" y="1283981"/>
                  <a:pt x="1611753" y="1285220"/>
                  <a:pt x="1551270" y="1285410"/>
                </a:cubicBezTo>
                <a:cubicBezTo>
                  <a:pt x="1490786" y="1285601"/>
                  <a:pt x="1431826" y="1288935"/>
                  <a:pt x="1370295" y="1289506"/>
                </a:cubicBezTo>
                <a:cubicBezTo>
                  <a:pt x="1332766" y="1289792"/>
                  <a:pt x="1294666" y="1289220"/>
                  <a:pt x="1256566" y="1288649"/>
                </a:cubicBezTo>
                <a:cubicBezTo>
                  <a:pt x="1241517" y="1289411"/>
                  <a:pt x="1226467" y="1291125"/>
                  <a:pt x="1211513" y="1293316"/>
                </a:cubicBezTo>
                <a:cubicBezTo>
                  <a:pt x="1200178" y="1287125"/>
                  <a:pt x="1187510" y="1289887"/>
                  <a:pt x="1174461" y="1290459"/>
                </a:cubicBezTo>
                <a:cubicBezTo>
                  <a:pt x="1161411" y="1291030"/>
                  <a:pt x="1059113" y="1283410"/>
                  <a:pt x="1059113" y="1290459"/>
                </a:cubicBezTo>
                <a:cubicBezTo>
                  <a:pt x="1054293" y="1286706"/>
                  <a:pt x="1047550" y="1286706"/>
                  <a:pt x="1042730" y="1290459"/>
                </a:cubicBezTo>
                <a:cubicBezTo>
                  <a:pt x="1037615" y="1287391"/>
                  <a:pt x="1031395" y="1286763"/>
                  <a:pt x="1025776" y="1288744"/>
                </a:cubicBezTo>
                <a:cubicBezTo>
                  <a:pt x="1020413" y="1290792"/>
                  <a:pt x="1014355" y="1289687"/>
                  <a:pt x="1010059" y="1285886"/>
                </a:cubicBezTo>
                <a:cubicBezTo>
                  <a:pt x="1006440" y="1282267"/>
                  <a:pt x="1004344" y="1288458"/>
                  <a:pt x="1001201" y="1288458"/>
                </a:cubicBezTo>
                <a:cubicBezTo>
                  <a:pt x="990914" y="1290077"/>
                  <a:pt x="974912" y="1284172"/>
                  <a:pt x="964149" y="1291316"/>
                </a:cubicBezTo>
                <a:cubicBezTo>
                  <a:pt x="960624" y="1289506"/>
                  <a:pt x="948718" y="1282457"/>
                  <a:pt x="947289" y="1291316"/>
                </a:cubicBezTo>
                <a:cubicBezTo>
                  <a:pt x="946623" y="1295316"/>
                  <a:pt x="951766" y="1295316"/>
                  <a:pt x="951766" y="1298650"/>
                </a:cubicBezTo>
                <a:cubicBezTo>
                  <a:pt x="945480" y="1294364"/>
                  <a:pt x="930621" y="1299793"/>
                  <a:pt x="927001" y="1294364"/>
                </a:cubicBezTo>
                <a:cubicBezTo>
                  <a:pt x="920619" y="1285125"/>
                  <a:pt x="921953" y="1295411"/>
                  <a:pt x="913095" y="1292840"/>
                </a:cubicBezTo>
                <a:cubicBezTo>
                  <a:pt x="904237" y="1290268"/>
                  <a:pt x="893378" y="1294745"/>
                  <a:pt x="893378" y="1284648"/>
                </a:cubicBezTo>
                <a:cubicBezTo>
                  <a:pt x="890520" y="1290554"/>
                  <a:pt x="879757" y="1282267"/>
                  <a:pt x="874804" y="1282743"/>
                </a:cubicBezTo>
                <a:cubicBezTo>
                  <a:pt x="867641" y="1284505"/>
                  <a:pt x="860707" y="1287096"/>
                  <a:pt x="854135" y="1290459"/>
                </a:cubicBezTo>
                <a:cubicBezTo>
                  <a:pt x="844991" y="1293602"/>
                  <a:pt x="825369" y="1273313"/>
                  <a:pt x="821083" y="1287029"/>
                </a:cubicBezTo>
                <a:cubicBezTo>
                  <a:pt x="815749" y="1288553"/>
                  <a:pt x="814606" y="1281791"/>
                  <a:pt x="808320" y="1280648"/>
                </a:cubicBezTo>
                <a:cubicBezTo>
                  <a:pt x="802033" y="1279505"/>
                  <a:pt x="789651" y="1275885"/>
                  <a:pt x="785364" y="1283124"/>
                </a:cubicBezTo>
                <a:cubicBezTo>
                  <a:pt x="776249" y="1277885"/>
                  <a:pt x="765114" y="1277600"/>
                  <a:pt x="755742" y="1282362"/>
                </a:cubicBezTo>
                <a:cubicBezTo>
                  <a:pt x="751551" y="1275980"/>
                  <a:pt x="744502" y="1278171"/>
                  <a:pt x="738311" y="1278743"/>
                </a:cubicBezTo>
                <a:cubicBezTo>
                  <a:pt x="730119" y="1279505"/>
                  <a:pt x="729929" y="1269885"/>
                  <a:pt x="723738" y="1270646"/>
                </a:cubicBezTo>
                <a:cubicBezTo>
                  <a:pt x="717708" y="1271094"/>
                  <a:pt x="711641" y="1270932"/>
                  <a:pt x="705640" y="1270170"/>
                </a:cubicBezTo>
                <a:cubicBezTo>
                  <a:pt x="694972" y="1270075"/>
                  <a:pt x="684399" y="1274742"/>
                  <a:pt x="674874" y="1268360"/>
                </a:cubicBezTo>
                <a:cubicBezTo>
                  <a:pt x="669445" y="1276933"/>
                  <a:pt x="660777" y="1268360"/>
                  <a:pt x="653919" y="1268360"/>
                </a:cubicBezTo>
                <a:cubicBezTo>
                  <a:pt x="644109" y="1265693"/>
                  <a:pt x="631441" y="1267027"/>
                  <a:pt x="623154" y="1263788"/>
                </a:cubicBezTo>
                <a:cubicBezTo>
                  <a:pt x="614973" y="1260369"/>
                  <a:pt x="606072" y="1259026"/>
                  <a:pt x="597246" y="1259883"/>
                </a:cubicBezTo>
                <a:cubicBezTo>
                  <a:pt x="590578" y="1259883"/>
                  <a:pt x="584863" y="1265503"/>
                  <a:pt x="579243" y="1259883"/>
                </a:cubicBezTo>
                <a:cubicBezTo>
                  <a:pt x="581244" y="1257883"/>
                  <a:pt x="587054" y="1260074"/>
                  <a:pt x="586197" y="1255216"/>
                </a:cubicBezTo>
                <a:cubicBezTo>
                  <a:pt x="581529" y="1255216"/>
                  <a:pt x="575338" y="1247215"/>
                  <a:pt x="574576" y="1256740"/>
                </a:cubicBezTo>
                <a:cubicBezTo>
                  <a:pt x="570576" y="1245501"/>
                  <a:pt x="567051" y="1257407"/>
                  <a:pt x="561051" y="1255026"/>
                </a:cubicBezTo>
                <a:cubicBezTo>
                  <a:pt x="549923" y="1249720"/>
                  <a:pt x="538181" y="1245824"/>
                  <a:pt x="526094" y="1243405"/>
                </a:cubicBezTo>
                <a:cubicBezTo>
                  <a:pt x="503710" y="1240167"/>
                  <a:pt x="481993" y="1242167"/>
                  <a:pt x="459419" y="1240167"/>
                </a:cubicBezTo>
                <a:cubicBezTo>
                  <a:pt x="441682" y="1237614"/>
                  <a:pt x="424947" y="1230384"/>
                  <a:pt x="410937" y="1219211"/>
                </a:cubicBezTo>
                <a:cubicBezTo>
                  <a:pt x="406650" y="1215402"/>
                  <a:pt x="382647" y="1213020"/>
                  <a:pt x="380266" y="1219211"/>
                </a:cubicBezTo>
                <a:cubicBezTo>
                  <a:pt x="375313" y="1215878"/>
                  <a:pt x="354453" y="1213687"/>
                  <a:pt x="347595" y="1219211"/>
                </a:cubicBezTo>
                <a:cubicBezTo>
                  <a:pt x="348834" y="1220735"/>
                  <a:pt x="328069" y="1227022"/>
                  <a:pt x="315877" y="1220069"/>
                </a:cubicBezTo>
                <a:cubicBezTo>
                  <a:pt x="313686" y="1219021"/>
                  <a:pt x="302828" y="1226546"/>
                  <a:pt x="301590" y="1219021"/>
                </a:cubicBezTo>
                <a:cubicBezTo>
                  <a:pt x="301018" y="1215592"/>
                  <a:pt x="310448" y="1210258"/>
                  <a:pt x="311781" y="1205400"/>
                </a:cubicBezTo>
                <a:cubicBezTo>
                  <a:pt x="318163" y="1182540"/>
                  <a:pt x="300542" y="1200543"/>
                  <a:pt x="290255" y="1192065"/>
                </a:cubicBezTo>
                <a:cubicBezTo>
                  <a:pt x="282540" y="1185684"/>
                  <a:pt x="301494" y="1164347"/>
                  <a:pt x="279968" y="1160728"/>
                </a:cubicBezTo>
                <a:cubicBezTo>
                  <a:pt x="282254" y="1153775"/>
                  <a:pt x="310734" y="1161871"/>
                  <a:pt x="316544" y="1157680"/>
                </a:cubicBezTo>
                <a:cubicBezTo>
                  <a:pt x="322354" y="1153489"/>
                  <a:pt x="334546" y="1155680"/>
                  <a:pt x="337308" y="1151775"/>
                </a:cubicBezTo>
                <a:cubicBezTo>
                  <a:pt x="343881" y="1142345"/>
                  <a:pt x="333308" y="1143202"/>
                  <a:pt x="334356" y="1136725"/>
                </a:cubicBezTo>
                <a:lnTo>
                  <a:pt x="338261" y="1136725"/>
                </a:lnTo>
                <a:cubicBezTo>
                  <a:pt x="347881" y="1120913"/>
                  <a:pt x="318449" y="1116627"/>
                  <a:pt x="316925" y="1117675"/>
                </a:cubicBezTo>
                <a:cubicBezTo>
                  <a:pt x="318354" y="1112246"/>
                  <a:pt x="329593" y="1113675"/>
                  <a:pt x="327879" y="1110627"/>
                </a:cubicBezTo>
                <a:cubicBezTo>
                  <a:pt x="323527" y="1105159"/>
                  <a:pt x="317449" y="1101330"/>
                  <a:pt x="310638" y="1099768"/>
                </a:cubicBezTo>
                <a:cubicBezTo>
                  <a:pt x="294636" y="1088147"/>
                  <a:pt x="339213" y="1091100"/>
                  <a:pt x="341023" y="1072050"/>
                </a:cubicBezTo>
                <a:cubicBezTo>
                  <a:pt x="334165" y="1072622"/>
                  <a:pt x="288921" y="1067954"/>
                  <a:pt x="297875" y="1063763"/>
                </a:cubicBezTo>
                <a:cubicBezTo>
                  <a:pt x="300256" y="1057953"/>
                  <a:pt x="326545" y="1055191"/>
                  <a:pt x="333594" y="1063763"/>
                </a:cubicBezTo>
                <a:cubicBezTo>
                  <a:pt x="343214" y="1057286"/>
                  <a:pt x="357120" y="1058144"/>
                  <a:pt x="366645" y="1055572"/>
                </a:cubicBezTo>
                <a:cubicBezTo>
                  <a:pt x="376170" y="1053000"/>
                  <a:pt x="387315" y="1050809"/>
                  <a:pt x="395887" y="1048428"/>
                </a:cubicBezTo>
                <a:cubicBezTo>
                  <a:pt x="400815" y="1046657"/>
                  <a:pt x="405593" y="1044485"/>
                  <a:pt x="410175" y="1041951"/>
                </a:cubicBezTo>
                <a:cubicBezTo>
                  <a:pt x="422271" y="1029473"/>
                  <a:pt x="390267" y="1006518"/>
                  <a:pt x="373408" y="1003184"/>
                </a:cubicBezTo>
                <a:cubicBezTo>
                  <a:pt x="363886" y="999241"/>
                  <a:pt x="355145" y="993631"/>
                  <a:pt x="347595" y="986611"/>
                </a:cubicBezTo>
                <a:cubicBezTo>
                  <a:pt x="337594" y="981944"/>
                  <a:pt x="298542" y="992993"/>
                  <a:pt x="307305" y="978705"/>
                </a:cubicBezTo>
                <a:cubicBezTo>
                  <a:pt x="310448" y="976895"/>
                  <a:pt x="320735" y="980705"/>
                  <a:pt x="331212" y="979848"/>
                </a:cubicBezTo>
                <a:cubicBezTo>
                  <a:pt x="341690" y="978991"/>
                  <a:pt x="350453" y="973562"/>
                  <a:pt x="345214" y="968799"/>
                </a:cubicBezTo>
                <a:cubicBezTo>
                  <a:pt x="338547" y="971276"/>
                  <a:pt x="336451" y="956798"/>
                  <a:pt x="330736" y="956798"/>
                </a:cubicBezTo>
                <a:cubicBezTo>
                  <a:pt x="323570" y="955864"/>
                  <a:pt x="316338" y="955512"/>
                  <a:pt x="309114" y="955750"/>
                </a:cubicBezTo>
                <a:cubicBezTo>
                  <a:pt x="300629" y="957998"/>
                  <a:pt x="291618" y="955007"/>
                  <a:pt x="286159" y="948130"/>
                </a:cubicBezTo>
                <a:cubicBezTo>
                  <a:pt x="281492" y="954131"/>
                  <a:pt x="278730" y="949559"/>
                  <a:pt x="274634" y="945939"/>
                </a:cubicBezTo>
                <a:cubicBezTo>
                  <a:pt x="270538" y="942320"/>
                  <a:pt x="264633" y="950130"/>
                  <a:pt x="259013" y="944987"/>
                </a:cubicBezTo>
                <a:cubicBezTo>
                  <a:pt x="253393" y="939843"/>
                  <a:pt x="175479" y="937367"/>
                  <a:pt x="163763" y="937938"/>
                </a:cubicBezTo>
                <a:cubicBezTo>
                  <a:pt x="156619" y="938224"/>
                  <a:pt x="148237" y="935747"/>
                  <a:pt x="142332" y="941653"/>
                </a:cubicBezTo>
                <a:lnTo>
                  <a:pt x="145475" y="946320"/>
                </a:lnTo>
                <a:cubicBezTo>
                  <a:pt x="137474" y="949559"/>
                  <a:pt x="139855" y="940034"/>
                  <a:pt x="132997" y="940034"/>
                </a:cubicBezTo>
                <a:cubicBezTo>
                  <a:pt x="128235" y="940034"/>
                  <a:pt x="124710" y="945463"/>
                  <a:pt x="121091" y="947749"/>
                </a:cubicBezTo>
                <a:cubicBezTo>
                  <a:pt x="115662" y="951273"/>
                  <a:pt x="113376" y="941939"/>
                  <a:pt x="108899" y="939272"/>
                </a:cubicBezTo>
                <a:cubicBezTo>
                  <a:pt x="118614" y="929556"/>
                  <a:pt x="171192" y="937652"/>
                  <a:pt x="154047" y="923746"/>
                </a:cubicBezTo>
                <a:cubicBezTo>
                  <a:pt x="152714" y="919079"/>
                  <a:pt x="142046" y="922793"/>
                  <a:pt x="126234" y="922793"/>
                </a:cubicBezTo>
                <a:cubicBezTo>
                  <a:pt x="112165" y="923155"/>
                  <a:pt x="98108" y="921679"/>
                  <a:pt x="84420" y="918412"/>
                </a:cubicBezTo>
                <a:cubicBezTo>
                  <a:pt x="75371" y="913840"/>
                  <a:pt x="65370" y="908792"/>
                  <a:pt x="57654" y="911268"/>
                </a:cubicBezTo>
                <a:cubicBezTo>
                  <a:pt x="48320" y="914411"/>
                  <a:pt x="47177" y="908792"/>
                  <a:pt x="40033" y="916983"/>
                </a:cubicBezTo>
                <a:cubicBezTo>
                  <a:pt x="36033" y="921460"/>
                  <a:pt x="30413" y="918698"/>
                  <a:pt x="25841" y="916983"/>
                </a:cubicBezTo>
                <a:cubicBezTo>
                  <a:pt x="20759" y="913888"/>
                  <a:pt x="14133" y="915459"/>
                  <a:pt x="10982" y="920507"/>
                </a:cubicBezTo>
                <a:cubicBezTo>
                  <a:pt x="2790" y="917840"/>
                  <a:pt x="5362" y="911363"/>
                  <a:pt x="10029" y="907268"/>
                </a:cubicBezTo>
                <a:cubicBezTo>
                  <a:pt x="17268" y="900791"/>
                  <a:pt x="18411" y="906601"/>
                  <a:pt x="24984" y="904982"/>
                </a:cubicBezTo>
                <a:cubicBezTo>
                  <a:pt x="32127" y="901743"/>
                  <a:pt x="61750" y="893361"/>
                  <a:pt x="79752" y="889075"/>
                </a:cubicBezTo>
                <a:cubicBezTo>
                  <a:pt x="97755" y="884789"/>
                  <a:pt x="87944" y="876597"/>
                  <a:pt x="70227" y="879550"/>
                </a:cubicBezTo>
                <a:cubicBezTo>
                  <a:pt x="58226" y="881550"/>
                  <a:pt x="39557" y="886979"/>
                  <a:pt x="30699" y="888027"/>
                </a:cubicBezTo>
                <a:cubicBezTo>
                  <a:pt x="26793" y="888503"/>
                  <a:pt x="27460" y="885455"/>
                  <a:pt x="26793" y="885455"/>
                </a:cubicBezTo>
                <a:cubicBezTo>
                  <a:pt x="35000" y="880083"/>
                  <a:pt x="44144" y="876302"/>
                  <a:pt x="53749" y="874311"/>
                </a:cubicBezTo>
                <a:cubicBezTo>
                  <a:pt x="68513" y="871359"/>
                  <a:pt x="81086" y="866977"/>
                  <a:pt x="74418" y="865453"/>
                </a:cubicBezTo>
                <a:cubicBezTo>
                  <a:pt x="67751" y="863929"/>
                  <a:pt x="38985" y="873549"/>
                  <a:pt x="41938" y="867644"/>
                </a:cubicBezTo>
                <a:cubicBezTo>
                  <a:pt x="44891" y="861738"/>
                  <a:pt x="71466" y="856595"/>
                  <a:pt x="71466" y="856595"/>
                </a:cubicBezTo>
                <a:cubicBezTo>
                  <a:pt x="71466" y="856595"/>
                  <a:pt x="58702" y="856976"/>
                  <a:pt x="61179" y="854404"/>
                </a:cubicBezTo>
                <a:cubicBezTo>
                  <a:pt x="69630" y="850708"/>
                  <a:pt x="78588" y="848298"/>
                  <a:pt x="87753" y="847260"/>
                </a:cubicBezTo>
                <a:cubicBezTo>
                  <a:pt x="105089" y="844879"/>
                  <a:pt x="124329" y="844498"/>
                  <a:pt x="123091" y="840402"/>
                </a:cubicBezTo>
                <a:cubicBezTo>
                  <a:pt x="120805" y="832973"/>
                  <a:pt x="40509" y="849165"/>
                  <a:pt x="28698" y="853642"/>
                </a:cubicBezTo>
                <a:cubicBezTo>
                  <a:pt x="16887" y="858119"/>
                  <a:pt x="23555" y="848498"/>
                  <a:pt x="36795" y="844117"/>
                </a:cubicBezTo>
                <a:cubicBezTo>
                  <a:pt x="50034" y="839735"/>
                  <a:pt x="93849" y="834687"/>
                  <a:pt x="95088" y="830877"/>
                </a:cubicBezTo>
                <a:cubicBezTo>
                  <a:pt x="99469" y="816876"/>
                  <a:pt x="66227" y="824114"/>
                  <a:pt x="55940" y="826401"/>
                </a:cubicBezTo>
                <a:cubicBezTo>
                  <a:pt x="45653" y="828686"/>
                  <a:pt x="42033" y="816209"/>
                  <a:pt x="76323" y="810303"/>
                </a:cubicBezTo>
                <a:cubicBezTo>
                  <a:pt x="83279" y="809093"/>
                  <a:pt x="89978" y="806712"/>
                  <a:pt x="96135" y="803255"/>
                </a:cubicBezTo>
                <a:cubicBezTo>
                  <a:pt x="104232" y="794968"/>
                  <a:pt x="102898" y="782776"/>
                  <a:pt x="108137" y="785443"/>
                </a:cubicBezTo>
                <a:cubicBezTo>
                  <a:pt x="89944" y="773251"/>
                  <a:pt x="149475" y="771251"/>
                  <a:pt x="151857" y="760487"/>
                </a:cubicBezTo>
                <a:cubicBezTo>
                  <a:pt x="154238" y="749724"/>
                  <a:pt x="160239" y="756677"/>
                  <a:pt x="164906" y="748867"/>
                </a:cubicBezTo>
                <a:cubicBezTo>
                  <a:pt x="157095" y="738866"/>
                  <a:pt x="177003" y="742485"/>
                  <a:pt x="172716" y="732484"/>
                </a:cubicBezTo>
                <a:cubicBezTo>
                  <a:pt x="181384" y="738294"/>
                  <a:pt x="184813" y="721911"/>
                  <a:pt x="192909" y="727817"/>
                </a:cubicBezTo>
                <a:cubicBezTo>
                  <a:pt x="203577" y="724292"/>
                  <a:pt x="198910" y="717149"/>
                  <a:pt x="198243" y="715434"/>
                </a:cubicBezTo>
                <a:lnTo>
                  <a:pt x="192338" y="715434"/>
                </a:lnTo>
                <a:cubicBezTo>
                  <a:pt x="194338" y="706767"/>
                  <a:pt x="201672" y="704576"/>
                  <a:pt x="197100" y="695717"/>
                </a:cubicBezTo>
                <a:cubicBezTo>
                  <a:pt x="192528" y="686859"/>
                  <a:pt x="260727" y="682001"/>
                  <a:pt x="263775" y="681335"/>
                </a:cubicBezTo>
                <a:cubicBezTo>
                  <a:pt x="253660" y="678830"/>
                  <a:pt x="243199" y="678030"/>
                  <a:pt x="232819" y="678953"/>
                </a:cubicBezTo>
                <a:cubicBezTo>
                  <a:pt x="219675" y="680192"/>
                  <a:pt x="219103" y="677239"/>
                  <a:pt x="225009" y="675429"/>
                </a:cubicBezTo>
                <a:cubicBezTo>
                  <a:pt x="232844" y="673543"/>
                  <a:pt x="240801" y="672210"/>
                  <a:pt x="248821" y="671429"/>
                </a:cubicBezTo>
                <a:cubicBezTo>
                  <a:pt x="266633" y="669619"/>
                  <a:pt x="288064" y="668476"/>
                  <a:pt x="288731" y="664476"/>
                </a:cubicBezTo>
                <a:cubicBezTo>
                  <a:pt x="289969" y="657998"/>
                  <a:pt x="259584" y="655617"/>
                  <a:pt x="247678" y="656760"/>
                </a:cubicBezTo>
                <a:cubicBezTo>
                  <a:pt x="229790" y="658132"/>
                  <a:pt x="212063" y="661123"/>
                  <a:pt x="194719" y="665714"/>
                </a:cubicBezTo>
                <a:cubicBezTo>
                  <a:pt x="182551" y="669381"/>
                  <a:pt x="169898" y="671172"/>
                  <a:pt x="157191" y="671048"/>
                </a:cubicBezTo>
                <a:cubicBezTo>
                  <a:pt x="148237" y="671048"/>
                  <a:pt x="150618" y="669333"/>
                  <a:pt x="160143" y="665714"/>
                </a:cubicBezTo>
                <a:cubicBezTo>
                  <a:pt x="169668" y="662094"/>
                  <a:pt x="265109" y="653617"/>
                  <a:pt x="280539" y="653045"/>
                </a:cubicBezTo>
                <a:cubicBezTo>
                  <a:pt x="295970" y="652474"/>
                  <a:pt x="299018" y="629328"/>
                  <a:pt x="296637" y="628661"/>
                </a:cubicBezTo>
                <a:cubicBezTo>
                  <a:pt x="294255" y="627995"/>
                  <a:pt x="301971" y="624470"/>
                  <a:pt x="304923" y="624470"/>
                </a:cubicBezTo>
                <a:cubicBezTo>
                  <a:pt x="307876" y="624470"/>
                  <a:pt x="300161" y="615612"/>
                  <a:pt x="294827" y="611993"/>
                </a:cubicBezTo>
                <a:cubicBezTo>
                  <a:pt x="289493" y="608373"/>
                  <a:pt x="304923" y="604182"/>
                  <a:pt x="304923" y="604182"/>
                </a:cubicBezTo>
                <a:cubicBezTo>
                  <a:pt x="314925" y="612850"/>
                  <a:pt x="321021" y="600563"/>
                  <a:pt x="332070" y="602563"/>
                </a:cubicBezTo>
                <a:cubicBezTo>
                  <a:pt x="342903" y="604134"/>
                  <a:pt x="353907" y="604134"/>
                  <a:pt x="364740" y="602563"/>
                </a:cubicBezTo>
                <a:cubicBezTo>
                  <a:pt x="373884" y="600753"/>
                  <a:pt x="372075" y="593038"/>
                  <a:pt x="379885" y="600753"/>
                </a:cubicBezTo>
                <a:cubicBezTo>
                  <a:pt x="379885" y="591323"/>
                  <a:pt x="387791" y="588847"/>
                  <a:pt x="389982" y="597801"/>
                </a:cubicBezTo>
                <a:cubicBezTo>
                  <a:pt x="391315" y="602849"/>
                  <a:pt x="411032" y="591228"/>
                  <a:pt x="412556" y="586751"/>
                </a:cubicBezTo>
                <a:cubicBezTo>
                  <a:pt x="415223" y="596467"/>
                  <a:pt x="428177" y="584751"/>
                  <a:pt x="434273" y="585989"/>
                </a:cubicBezTo>
                <a:cubicBezTo>
                  <a:pt x="441036" y="579227"/>
                  <a:pt x="419795" y="578751"/>
                  <a:pt x="416556" y="577512"/>
                </a:cubicBezTo>
                <a:cubicBezTo>
                  <a:pt x="413318" y="576274"/>
                  <a:pt x="387124" y="580275"/>
                  <a:pt x="381695" y="577512"/>
                </a:cubicBezTo>
                <a:cubicBezTo>
                  <a:pt x="380838" y="577036"/>
                  <a:pt x="384171" y="572940"/>
                  <a:pt x="389124" y="572940"/>
                </a:cubicBezTo>
                <a:cubicBezTo>
                  <a:pt x="401888" y="572654"/>
                  <a:pt x="425700" y="574940"/>
                  <a:pt x="420176" y="559510"/>
                </a:cubicBezTo>
                <a:cubicBezTo>
                  <a:pt x="415413" y="546365"/>
                  <a:pt x="431987" y="548651"/>
                  <a:pt x="441512" y="544079"/>
                </a:cubicBezTo>
                <a:cubicBezTo>
                  <a:pt x="458466" y="535888"/>
                  <a:pt x="417033" y="537602"/>
                  <a:pt x="413794" y="537602"/>
                </a:cubicBezTo>
                <a:cubicBezTo>
                  <a:pt x="407508" y="537031"/>
                  <a:pt x="379028" y="544842"/>
                  <a:pt x="371027" y="543317"/>
                </a:cubicBezTo>
                <a:cubicBezTo>
                  <a:pt x="369884" y="543127"/>
                  <a:pt x="375408" y="535793"/>
                  <a:pt x="383886" y="534554"/>
                </a:cubicBezTo>
                <a:cubicBezTo>
                  <a:pt x="402936" y="531792"/>
                  <a:pt x="436464" y="532745"/>
                  <a:pt x="441036" y="520553"/>
                </a:cubicBezTo>
                <a:cubicBezTo>
                  <a:pt x="446560" y="530268"/>
                  <a:pt x="462467" y="519219"/>
                  <a:pt x="469611" y="517124"/>
                </a:cubicBezTo>
                <a:cubicBezTo>
                  <a:pt x="475897" y="516228"/>
                  <a:pt x="481326" y="512266"/>
                  <a:pt x="484089" y="506551"/>
                </a:cubicBezTo>
                <a:cubicBezTo>
                  <a:pt x="484755" y="503027"/>
                  <a:pt x="480279" y="502455"/>
                  <a:pt x="481707" y="498836"/>
                </a:cubicBezTo>
                <a:cubicBezTo>
                  <a:pt x="486565" y="502265"/>
                  <a:pt x="492375" y="495026"/>
                  <a:pt x="497614" y="496550"/>
                </a:cubicBezTo>
                <a:cubicBezTo>
                  <a:pt x="498130" y="496769"/>
                  <a:pt x="498662" y="496950"/>
                  <a:pt x="499205" y="497093"/>
                </a:cubicBezTo>
                <a:cubicBezTo>
                  <a:pt x="505516" y="498740"/>
                  <a:pt x="511968" y="494959"/>
                  <a:pt x="513616" y="488644"/>
                </a:cubicBezTo>
                <a:cubicBezTo>
                  <a:pt x="515331" y="492930"/>
                  <a:pt x="534571" y="490168"/>
                  <a:pt x="538762" y="489501"/>
                </a:cubicBezTo>
                <a:cubicBezTo>
                  <a:pt x="542686" y="488853"/>
                  <a:pt x="546149" y="486567"/>
                  <a:pt x="548287" y="483215"/>
                </a:cubicBezTo>
                <a:lnTo>
                  <a:pt x="556002" y="484453"/>
                </a:lnTo>
                <a:cubicBezTo>
                  <a:pt x="559486" y="484339"/>
                  <a:pt x="562627" y="482329"/>
                  <a:pt x="564194" y="479214"/>
                </a:cubicBezTo>
                <a:cubicBezTo>
                  <a:pt x="565337" y="471118"/>
                  <a:pt x="516855" y="474833"/>
                  <a:pt x="508187" y="477309"/>
                </a:cubicBezTo>
                <a:cubicBezTo>
                  <a:pt x="486195" y="482700"/>
                  <a:pt x="464882" y="490558"/>
                  <a:pt x="444655" y="500741"/>
                </a:cubicBezTo>
                <a:cubicBezTo>
                  <a:pt x="431606" y="508075"/>
                  <a:pt x="409794" y="503312"/>
                  <a:pt x="398268" y="512837"/>
                </a:cubicBezTo>
                <a:cubicBezTo>
                  <a:pt x="398364" y="511218"/>
                  <a:pt x="393982" y="509789"/>
                  <a:pt x="395792" y="508361"/>
                </a:cubicBezTo>
                <a:cubicBezTo>
                  <a:pt x="406936" y="498836"/>
                  <a:pt x="451037" y="492168"/>
                  <a:pt x="459705" y="479786"/>
                </a:cubicBezTo>
                <a:cubicBezTo>
                  <a:pt x="459705" y="488168"/>
                  <a:pt x="475040" y="474833"/>
                  <a:pt x="475992" y="471975"/>
                </a:cubicBezTo>
                <a:cubicBezTo>
                  <a:pt x="469706" y="466070"/>
                  <a:pt x="470468" y="456450"/>
                  <a:pt x="461991" y="452925"/>
                </a:cubicBezTo>
                <a:cubicBezTo>
                  <a:pt x="442369" y="461307"/>
                  <a:pt x="421795" y="458164"/>
                  <a:pt x="400650" y="460736"/>
                </a:cubicBezTo>
                <a:cubicBezTo>
                  <a:pt x="391620" y="463117"/>
                  <a:pt x="382415" y="464774"/>
                  <a:pt x="373122" y="465689"/>
                </a:cubicBezTo>
                <a:cubicBezTo>
                  <a:pt x="365979" y="465308"/>
                  <a:pt x="359216" y="458450"/>
                  <a:pt x="351977" y="460926"/>
                </a:cubicBezTo>
                <a:cubicBezTo>
                  <a:pt x="335213" y="466736"/>
                  <a:pt x="297399" y="477976"/>
                  <a:pt x="299494" y="468451"/>
                </a:cubicBezTo>
                <a:cubicBezTo>
                  <a:pt x="313786" y="464079"/>
                  <a:pt x="328507" y="461269"/>
                  <a:pt x="343404" y="460069"/>
                </a:cubicBezTo>
                <a:cubicBezTo>
                  <a:pt x="356168" y="458164"/>
                  <a:pt x="367026" y="452068"/>
                  <a:pt x="379790" y="450544"/>
                </a:cubicBezTo>
                <a:cubicBezTo>
                  <a:pt x="392752" y="450220"/>
                  <a:pt x="405674" y="448972"/>
                  <a:pt x="418461" y="446829"/>
                </a:cubicBezTo>
                <a:cubicBezTo>
                  <a:pt x="428616" y="443057"/>
                  <a:pt x="439211" y="440590"/>
                  <a:pt x="449989" y="439495"/>
                </a:cubicBezTo>
                <a:cubicBezTo>
                  <a:pt x="451989" y="439400"/>
                  <a:pt x="473706" y="432923"/>
                  <a:pt x="467039" y="429398"/>
                </a:cubicBezTo>
                <a:cubicBezTo>
                  <a:pt x="462086" y="426731"/>
                  <a:pt x="451418" y="433304"/>
                  <a:pt x="448751" y="428732"/>
                </a:cubicBezTo>
                <a:cubicBezTo>
                  <a:pt x="441036" y="439400"/>
                  <a:pt x="426653" y="425207"/>
                  <a:pt x="421986" y="435590"/>
                </a:cubicBezTo>
                <a:cubicBezTo>
                  <a:pt x="421414" y="436828"/>
                  <a:pt x="419319" y="436542"/>
                  <a:pt x="417414" y="435590"/>
                </a:cubicBezTo>
                <a:cubicBezTo>
                  <a:pt x="409127" y="431303"/>
                  <a:pt x="387981" y="437685"/>
                  <a:pt x="382171" y="439590"/>
                </a:cubicBezTo>
                <a:cubicBezTo>
                  <a:pt x="361996" y="444819"/>
                  <a:pt x="341285" y="447696"/>
                  <a:pt x="320449" y="448163"/>
                </a:cubicBezTo>
                <a:cubicBezTo>
                  <a:pt x="329498" y="439971"/>
                  <a:pt x="343785" y="441209"/>
                  <a:pt x="354644" y="441209"/>
                </a:cubicBezTo>
                <a:cubicBezTo>
                  <a:pt x="365502" y="441209"/>
                  <a:pt x="368836" y="429303"/>
                  <a:pt x="379599" y="429303"/>
                </a:cubicBezTo>
                <a:cubicBezTo>
                  <a:pt x="382171" y="417016"/>
                  <a:pt x="369312" y="427303"/>
                  <a:pt x="363121" y="419778"/>
                </a:cubicBezTo>
                <a:cubicBezTo>
                  <a:pt x="356930" y="412253"/>
                  <a:pt x="350739" y="420635"/>
                  <a:pt x="342261" y="415206"/>
                </a:cubicBezTo>
                <a:cubicBezTo>
                  <a:pt x="342261" y="408253"/>
                  <a:pt x="355025" y="409015"/>
                  <a:pt x="358930" y="401776"/>
                </a:cubicBezTo>
                <a:cubicBezTo>
                  <a:pt x="362835" y="394537"/>
                  <a:pt x="354168" y="396061"/>
                  <a:pt x="352739" y="387679"/>
                </a:cubicBezTo>
                <a:cubicBezTo>
                  <a:pt x="350072" y="383488"/>
                  <a:pt x="390934" y="372629"/>
                  <a:pt x="401983" y="372629"/>
                </a:cubicBezTo>
                <a:cubicBezTo>
                  <a:pt x="407984" y="372629"/>
                  <a:pt x="415223" y="364819"/>
                  <a:pt x="422652" y="364057"/>
                </a:cubicBezTo>
                <a:cubicBezTo>
                  <a:pt x="441702" y="361866"/>
                  <a:pt x="425605" y="342054"/>
                  <a:pt x="413127" y="359009"/>
                </a:cubicBezTo>
                <a:cubicBezTo>
                  <a:pt x="414556" y="357009"/>
                  <a:pt x="412461" y="351675"/>
                  <a:pt x="408651" y="351675"/>
                </a:cubicBezTo>
                <a:cubicBezTo>
                  <a:pt x="398611" y="352322"/>
                  <a:pt x="388708" y="354342"/>
                  <a:pt x="379218" y="357675"/>
                </a:cubicBezTo>
                <a:cubicBezTo>
                  <a:pt x="367529" y="363876"/>
                  <a:pt x="354305" y="366590"/>
                  <a:pt x="341118" y="365486"/>
                </a:cubicBezTo>
                <a:cubicBezTo>
                  <a:pt x="321499" y="371944"/>
                  <a:pt x="301358" y="376687"/>
                  <a:pt x="280920" y="379678"/>
                </a:cubicBezTo>
                <a:cubicBezTo>
                  <a:pt x="271776" y="378916"/>
                  <a:pt x="275205" y="384155"/>
                  <a:pt x="266157" y="387203"/>
                </a:cubicBezTo>
                <a:cubicBezTo>
                  <a:pt x="235581" y="379583"/>
                  <a:pt x="194719" y="412539"/>
                  <a:pt x="165001" y="418254"/>
                </a:cubicBezTo>
                <a:cubicBezTo>
                  <a:pt x="158143" y="398537"/>
                  <a:pt x="225390" y="385679"/>
                  <a:pt x="252155" y="371677"/>
                </a:cubicBezTo>
                <a:cubicBezTo>
                  <a:pt x="259465" y="368667"/>
                  <a:pt x="266103" y="364228"/>
                  <a:pt x="271681" y="358628"/>
                </a:cubicBezTo>
                <a:cubicBezTo>
                  <a:pt x="283850" y="350569"/>
                  <a:pt x="297418" y="344845"/>
                  <a:pt x="311686" y="341768"/>
                </a:cubicBezTo>
                <a:cubicBezTo>
                  <a:pt x="324249" y="339463"/>
                  <a:pt x="336430" y="335425"/>
                  <a:pt x="347881" y="329767"/>
                </a:cubicBezTo>
                <a:cubicBezTo>
                  <a:pt x="347881" y="329767"/>
                  <a:pt x="364645" y="323861"/>
                  <a:pt x="366455" y="323100"/>
                </a:cubicBezTo>
                <a:cubicBezTo>
                  <a:pt x="372456" y="319861"/>
                  <a:pt x="376742" y="313670"/>
                  <a:pt x="383219" y="311955"/>
                </a:cubicBezTo>
                <a:cubicBezTo>
                  <a:pt x="397125" y="308431"/>
                  <a:pt x="408841" y="309479"/>
                  <a:pt x="421319" y="304240"/>
                </a:cubicBezTo>
                <a:cubicBezTo>
                  <a:pt x="428485" y="299496"/>
                  <a:pt x="436191" y="295629"/>
                  <a:pt x="444274" y="292715"/>
                </a:cubicBezTo>
                <a:cubicBezTo>
                  <a:pt x="445608" y="289381"/>
                  <a:pt x="450561" y="290429"/>
                  <a:pt x="450561" y="292715"/>
                </a:cubicBezTo>
                <a:cubicBezTo>
                  <a:pt x="454847" y="290143"/>
                  <a:pt x="455418" y="282047"/>
                  <a:pt x="462181" y="286523"/>
                </a:cubicBezTo>
                <a:cubicBezTo>
                  <a:pt x="461514" y="286523"/>
                  <a:pt x="465515" y="294143"/>
                  <a:pt x="471039" y="286523"/>
                </a:cubicBezTo>
                <a:cubicBezTo>
                  <a:pt x="476564" y="278903"/>
                  <a:pt x="483422" y="282904"/>
                  <a:pt x="493518" y="278903"/>
                </a:cubicBezTo>
                <a:cubicBezTo>
                  <a:pt x="499473" y="273807"/>
                  <a:pt x="507017" y="270940"/>
                  <a:pt x="514854" y="270807"/>
                </a:cubicBezTo>
                <a:cubicBezTo>
                  <a:pt x="515024" y="268321"/>
                  <a:pt x="515845" y="265921"/>
                  <a:pt x="517236" y="263854"/>
                </a:cubicBezTo>
                <a:cubicBezTo>
                  <a:pt x="518664" y="271188"/>
                  <a:pt x="534857" y="261568"/>
                  <a:pt x="547239" y="259472"/>
                </a:cubicBezTo>
                <a:cubicBezTo>
                  <a:pt x="551049" y="258901"/>
                  <a:pt x="555241" y="264330"/>
                  <a:pt x="557622" y="264330"/>
                </a:cubicBezTo>
                <a:cubicBezTo>
                  <a:pt x="560003" y="257758"/>
                  <a:pt x="562289" y="250519"/>
                  <a:pt x="570862" y="254805"/>
                </a:cubicBezTo>
                <a:cubicBezTo>
                  <a:pt x="576672" y="250043"/>
                  <a:pt x="587340" y="247280"/>
                  <a:pt x="590959" y="240518"/>
                </a:cubicBezTo>
                <a:cubicBezTo>
                  <a:pt x="593926" y="237822"/>
                  <a:pt x="597721" y="236203"/>
                  <a:pt x="601722" y="235946"/>
                </a:cubicBezTo>
                <a:cubicBezTo>
                  <a:pt x="613248" y="235184"/>
                  <a:pt x="621820" y="225659"/>
                  <a:pt x="629154" y="228707"/>
                </a:cubicBezTo>
                <a:cubicBezTo>
                  <a:pt x="636108" y="240422"/>
                  <a:pt x="653348" y="213943"/>
                  <a:pt x="654110" y="231469"/>
                </a:cubicBezTo>
                <a:cubicBezTo>
                  <a:pt x="661730" y="234612"/>
                  <a:pt x="666778" y="225087"/>
                  <a:pt x="670683" y="221944"/>
                </a:cubicBezTo>
                <a:cubicBezTo>
                  <a:pt x="674589" y="218801"/>
                  <a:pt x="679161" y="221182"/>
                  <a:pt x="684114" y="220801"/>
                </a:cubicBezTo>
                <a:cubicBezTo>
                  <a:pt x="689067" y="220420"/>
                  <a:pt x="690305" y="229278"/>
                  <a:pt x="696020" y="225468"/>
                </a:cubicBezTo>
                <a:cubicBezTo>
                  <a:pt x="699068" y="224801"/>
                  <a:pt x="703830" y="212895"/>
                  <a:pt x="706212" y="210704"/>
                </a:cubicBezTo>
                <a:cubicBezTo>
                  <a:pt x="707545" y="213467"/>
                  <a:pt x="711069" y="214991"/>
                  <a:pt x="712403" y="217753"/>
                </a:cubicBezTo>
                <a:cubicBezTo>
                  <a:pt x="715451" y="215372"/>
                  <a:pt x="715641" y="209466"/>
                  <a:pt x="720118" y="208228"/>
                </a:cubicBezTo>
                <a:cubicBezTo>
                  <a:pt x="724595" y="206990"/>
                  <a:pt x="745455" y="208990"/>
                  <a:pt x="756218" y="202322"/>
                </a:cubicBezTo>
                <a:cubicBezTo>
                  <a:pt x="766429" y="197064"/>
                  <a:pt x="777906" y="194750"/>
                  <a:pt x="789365" y="195655"/>
                </a:cubicBezTo>
                <a:cubicBezTo>
                  <a:pt x="782793" y="192797"/>
                  <a:pt x="796794" y="186987"/>
                  <a:pt x="801081" y="180891"/>
                </a:cubicBezTo>
                <a:cubicBezTo>
                  <a:pt x="810853" y="185206"/>
                  <a:pt x="821788" y="186111"/>
                  <a:pt x="832132" y="183463"/>
                </a:cubicBezTo>
                <a:cubicBezTo>
                  <a:pt x="840133" y="177748"/>
                  <a:pt x="842133" y="172700"/>
                  <a:pt x="851658" y="174605"/>
                </a:cubicBezTo>
                <a:cubicBezTo>
                  <a:pt x="862469" y="175119"/>
                  <a:pt x="873195" y="172471"/>
                  <a:pt x="882519" y="166985"/>
                </a:cubicBezTo>
                <a:cubicBezTo>
                  <a:pt x="891473" y="161365"/>
                  <a:pt x="884043" y="167651"/>
                  <a:pt x="892044" y="163937"/>
                </a:cubicBezTo>
                <a:cubicBezTo>
                  <a:pt x="896902" y="161746"/>
                  <a:pt x="902236" y="164603"/>
                  <a:pt x="907285" y="163365"/>
                </a:cubicBezTo>
                <a:cubicBezTo>
                  <a:pt x="910685" y="162413"/>
                  <a:pt x="913752" y="160527"/>
                  <a:pt x="916143" y="157936"/>
                </a:cubicBezTo>
                <a:cubicBezTo>
                  <a:pt x="920239" y="160888"/>
                  <a:pt x="922810" y="159746"/>
                  <a:pt x="923858" y="154697"/>
                </a:cubicBezTo>
                <a:cubicBezTo>
                  <a:pt x="925039" y="150973"/>
                  <a:pt x="928763" y="148658"/>
                  <a:pt x="932621" y="149268"/>
                </a:cubicBezTo>
                <a:cubicBezTo>
                  <a:pt x="929859" y="166508"/>
                  <a:pt x="988438" y="136409"/>
                  <a:pt x="997963" y="142886"/>
                </a:cubicBezTo>
                <a:cubicBezTo>
                  <a:pt x="1003297" y="144220"/>
                  <a:pt x="1006154" y="136505"/>
                  <a:pt x="1011107" y="138410"/>
                </a:cubicBezTo>
                <a:cubicBezTo>
                  <a:pt x="1018441" y="141362"/>
                  <a:pt x="1017298" y="139076"/>
                  <a:pt x="1026252" y="135743"/>
                </a:cubicBezTo>
                <a:cubicBezTo>
                  <a:pt x="1033462" y="132209"/>
                  <a:pt x="1042035" y="132942"/>
                  <a:pt x="1048540" y="137648"/>
                </a:cubicBezTo>
                <a:cubicBezTo>
                  <a:pt x="1054446" y="129075"/>
                  <a:pt x="1064256" y="134504"/>
                  <a:pt x="1072257" y="135647"/>
                </a:cubicBezTo>
                <a:cubicBezTo>
                  <a:pt x="1082164" y="136981"/>
                  <a:pt x="1082544" y="126884"/>
                  <a:pt x="1089784" y="122884"/>
                </a:cubicBezTo>
                <a:cubicBezTo>
                  <a:pt x="1095022" y="144029"/>
                  <a:pt x="1115406" y="111740"/>
                  <a:pt x="1092641" y="117359"/>
                </a:cubicBezTo>
                <a:cubicBezTo>
                  <a:pt x="1091784" y="117645"/>
                  <a:pt x="1086926" y="116597"/>
                  <a:pt x="1088450" y="115931"/>
                </a:cubicBezTo>
                <a:cubicBezTo>
                  <a:pt x="1100023" y="112807"/>
                  <a:pt x="1112005" y="111492"/>
                  <a:pt x="1123978" y="112025"/>
                </a:cubicBezTo>
                <a:cubicBezTo>
                  <a:pt x="1120930" y="118883"/>
                  <a:pt x="1113024" y="110596"/>
                  <a:pt x="1109215" y="116693"/>
                </a:cubicBezTo>
                <a:cubicBezTo>
                  <a:pt x="1117406" y="130790"/>
                  <a:pt x="1138837" y="108596"/>
                  <a:pt x="1144171" y="125265"/>
                </a:cubicBezTo>
                <a:lnTo>
                  <a:pt x="1158848" y="124501"/>
                </a:lnTo>
                <a:lnTo>
                  <a:pt x="1155601" y="123551"/>
                </a:lnTo>
                <a:cubicBezTo>
                  <a:pt x="1154553" y="121169"/>
                  <a:pt x="1155910" y="120598"/>
                  <a:pt x="1157922" y="120622"/>
                </a:cubicBezTo>
                <a:cubicBezTo>
                  <a:pt x="1159934" y="120646"/>
                  <a:pt x="1162601" y="121265"/>
                  <a:pt x="1164173" y="121265"/>
                </a:cubicBezTo>
                <a:lnTo>
                  <a:pt x="1161480" y="124364"/>
                </a:lnTo>
                <a:lnTo>
                  <a:pt x="1168412" y="124003"/>
                </a:lnTo>
                <a:cubicBezTo>
                  <a:pt x="1174103" y="121146"/>
                  <a:pt x="1175318" y="116597"/>
                  <a:pt x="1165793" y="112597"/>
                </a:cubicBezTo>
                <a:cubicBezTo>
                  <a:pt x="1164460" y="112025"/>
                  <a:pt x="1165126" y="109644"/>
                  <a:pt x="1167031" y="109644"/>
                </a:cubicBezTo>
                <a:cubicBezTo>
                  <a:pt x="1191225" y="109644"/>
                  <a:pt x="1211227" y="108977"/>
                  <a:pt x="1235992" y="107358"/>
                </a:cubicBezTo>
                <a:cubicBezTo>
                  <a:pt x="1237135" y="113359"/>
                  <a:pt x="1210560" y="116502"/>
                  <a:pt x="1206751" y="111168"/>
                </a:cubicBezTo>
                <a:cubicBezTo>
                  <a:pt x="1204179" y="113359"/>
                  <a:pt x="1206560" y="119455"/>
                  <a:pt x="1208370" y="120693"/>
                </a:cubicBezTo>
                <a:cubicBezTo>
                  <a:pt x="1210180" y="121931"/>
                  <a:pt x="1214847" y="117645"/>
                  <a:pt x="1218371" y="117645"/>
                </a:cubicBezTo>
                <a:cubicBezTo>
                  <a:pt x="1226181" y="117836"/>
                  <a:pt x="1234849" y="121455"/>
                  <a:pt x="1242184" y="116788"/>
                </a:cubicBezTo>
                <a:cubicBezTo>
                  <a:pt x="1245136" y="113835"/>
                  <a:pt x="1237897" y="110596"/>
                  <a:pt x="1239898" y="106692"/>
                </a:cubicBezTo>
                <a:cubicBezTo>
                  <a:pt x="1254433" y="108387"/>
                  <a:pt x="1269139" y="107644"/>
                  <a:pt x="1283427" y="104501"/>
                </a:cubicBezTo>
                <a:cubicBezTo>
                  <a:pt x="1290190" y="103358"/>
                  <a:pt x="1296762" y="103929"/>
                  <a:pt x="1303048" y="103358"/>
                </a:cubicBezTo>
                <a:cubicBezTo>
                  <a:pt x="1320193" y="101929"/>
                  <a:pt x="1303429" y="106215"/>
                  <a:pt x="1310668" y="109739"/>
                </a:cubicBezTo>
                <a:cubicBezTo>
                  <a:pt x="1314955" y="111549"/>
                  <a:pt x="1314478" y="103643"/>
                  <a:pt x="1321146" y="104786"/>
                </a:cubicBezTo>
                <a:cubicBezTo>
                  <a:pt x="1330099" y="106310"/>
                  <a:pt x="1330099" y="106882"/>
                  <a:pt x="1330099" y="100405"/>
                </a:cubicBezTo>
                <a:cubicBezTo>
                  <a:pt x="1336957" y="96976"/>
                  <a:pt x="1341434" y="111549"/>
                  <a:pt x="1345625" y="103167"/>
                </a:cubicBezTo>
                <a:cubicBezTo>
                  <a:pt x="1345815" y="103167"/>
                  <a:pt x="1347340" y="102596"/>
                  <a:pt x="1348197" y="103167"/>
                </a:cubicBezTo>
                <a:cubicBezTo>
                  <a:pt x="1354388" y="107644"/>
                  <a:pt x="1370866" y="105358"/>
                  <a:pt x="1378105" y="104405"/>
                </a:cubicBezTo>
                <a:cubicBezTo>
                  <a:pt x="1385344" y="103453"/>
                  <a:pt x="1393155" y="99833"/>
                  <a:pt x="1400013" y="104405"/>
                </a:cubicBezTo>
                <a:cubicBezTo>
                  <a:pt x="1401080" y="101186"/>
                  <a:pt x="1404261" y="99147"/>
                  <a:pt x="1407633" y="99548"/>
                </a:cubicBezTo>
                <a:cubicBezTo>
                  <a:pt x="1411538" y="100119"/>
                  <a:pt x="1415634" y="103548"/>
                  <a:pt x="1419730" y="101834"/>
                </a:cubicBezTo>
                <a:cubicBezTo>
                  <a:pt x="1421920" y="97262"/>
                  <a:pt x="1424492" y="96976"/>
                  <a:pt x="1427254" y="101167"/>
                </a:cubicBezTo>
                <a:lnTo>
                  <a:pt x="1431160" y="100500"/>
                </a:lnTo>
                <a:cubicBezTo>
                  <a:pt x="1433445" y="90594"/>
                  <a:pt x="1443447" y="99452"/>
                  <a:pt x="1450210" y="97452"/>
                </a:cubicBezTo>
                <a:cubicBezTo>
                  <a:pt x="1461668" y="94261"/>
                  <a:pt x="1473670" y="93452"/>
                  <a:pt x="1485452" y="95071"/>
                </a:cubicBezTo>
                <a:cubicBezTo>
                  <a:pt x="1494406" y="90594"/>
                  <a:pt x="1505359" y="94595"/>
                  <a:pt x="1515360" y="92690"/>
                </a:cubicBezTo>
                <a:cubicBezTo>
                  <a:pt x="1525362" y="90785"/>
                  <a:pt x="1521266" y="87927"/>
                  <a:pt x="1530791" y="90785"/>
                </a:cubicBezTo>
                <a:cubicBezTo>
                  <a:pt x="1536411" y="92499"/>
                  <a:pt x="1541364" y="89165"/>
                  <a:pt x="1547841" y="88403"/>
                </a:cubicBezTo>
                <a:cubicBezTo>
                  <a:pt x="1554318" y="87642"/>
                  <a:pt x="1555365" y="89165"/>
                  <a:pt x="1557366" y="85070"/>
                </a:cubicBezTo>
                <a:cubicBezTo>
                  <a:pt x="1562805" y="83098"/>
                  <a:pt x="1568834" y="83612"/>
                  <a:pt x="1573844" y="86498"/>
                </a:cubicBezTo>
                <a:cubicBezTo>
                  <a:pt x="1578606" y="79259"/>
                  <a:pt x="1601657" y="85832"/>
                  <a:pt x="1609753" y="85832"/>
                </a:cubicBezTo>
                <a:cubicBezTo>
                  <a:pt x="1622612" y="86022"/>
                  <a:pt x="1630042" y="80021"/>
                  <a:pt x="1642424" y="81545"/>
                </a:cubicBezTo>
                <a:cubicBezTo>
                  <a:pt x="1654883" y="82326"/>
                  <a:pt x="1667389" y="81326"/>
                  <a:pt x="1679572" y="78593"/>
                </a:cubicBezTo>
                <a:cubicBezTo>
                  <a:pt x="1714052" y="73163"/>
                  <a:pt x="1744437" y="76878"/>
                  <a:pt x="1777774" y="74116"/>
                </a:cubicBezTo>
                <a:cubicBezTo>
                  <a:pt x="1782060" y="68020"/>
                  <a:pt x="1788728" y="71830"/>
                  <a:pt x="1794157" y="73544"/>
                </a:cubicBezTo>
                <a:cubicBezTo>
                  <a:pt x="1802920" y="76402"/>
                  <a:pt x="1800920" y="64972"/>
                  <a:pt x="1808921" y="69258"/>
                </a:cubicBezTo>
                <a:cubicBezTo>
                  <a:pt x="1820542" y="75450"/>
                  <a:pt x="1841020" y="68972"/>
                  <a:pt x="1853974" y="70211"/>
                </a:cubicBezTo>
                <a:cubicBezTo>
                  <a:pt x="1871595" y="77450"/>
                  <a:pt x="1899885" y="69353"/>
                  <a:pt x="1917792" y="65829"/>
                </a:cubicBezTo>
                <a:cubicBezTo>
                  <a:pt x="1926078" y="64210"/>
                  <a:pt x="1935318" y="72687"/>
                  <a:pt x="1942557" y="68687"/>
                </a:cubicBezTo>
                <a:cubicBezTo>
                  <a:pt x="1946652" y="65448"/>
                  <a:pt x="1946938" y="62971"/>
                  <a:pt x="1948653" y="64115"/>
                </a:cubicBezTo>
                <a:cubicBezTo>
                  <a:pt x="1955549" y="69125"/>
                  <a:pt x="1964731" y="69687"/>
                  <a:pt x="1972180" y="65543"/>
                </a:cubicBezTo>
                <a:cubicBezTo>
                  <a:pt x="1983990" y="75735"/>
                  <a:pt x="1990468" y="61162"/>
                  <a:pt x="1999421" y="64115"/>
                </a:cubicBezTo>
                <a:cubicBezTo>
                  <a:pt x="2003231" y="65448"/>
                  <a:pt x="2004469" y="73735"/>
                  <a:pt x="2008946" y="67353"/>
                </a:cubicBezTo>
                <a:cubicBezTo>
                  <a:pt x="2013423" y="60971"/>
                  <a:pt x="2013994" y="67448"/>
                  <a:pt x="2019233" y="68496"/>
                </a:cubicBezTo>
                <a:cubicBezTo>
                  <a:pt x="2028663" y="68563"/>
                  <a:pt x="2037873" y="65629"/>
                  <a:pt x="2045522" y="60114"/>
                </a:cubicBezTo>
                <a:cubicBezTo>
                  <a:pt x="2045522" y="72878"/>
                  <a:pt x="2069144" y="65067"/>
                  <a:pt x="2079145" y="65067"/>
                </a:cubicBezTo>
                <a:cubicBezTo>
                  <a:pt x="2084574" y="65162"/>
                  <a:pt x="2088956" y="68972"/>
                  <a:pt x="2093242" y="66877"/>
                </a:cubicBezTo>
                <a:cubicBezTo>
                  <a:pt x="2095528" y="65734"/>
                  <a:pt x="2098862" y="61829"/>
                  <a:pt x="2102767" y="62495"/>
                </a:cubicBezTo>
                <a:cubicBezTo>
                  <a:pt x="2106673" y="63162"/>
                  <a:pt x="2109340" y="65829"/>
                  <a:pt x="2114197" y="65829"/>
                </a:cubicBezTo>
                <a:cubicBezTo>
                  <a:pt x="2119055" y="65829"/>
                  <a:pt x="2117626" y="60876"/>
                  <a:pt x="2121913" y="60876"/>
                </a:cubicBezTo>
                <a:cubicBezTo>
                  <a:pt x="2128580" y="60876"/>
                  <a:pt x="2154869" y="65638"/>
                  <a:pt x="2158203" y="63353"/>
                </a:cubicBezTo>
                <a:cubicBezTo>
                  <a:pt x="2165937" y="59619"/>
                  <a:pt x="2174386" y="57609"/>
                  <a:pt x="2182968" y="57447"/>
                </a:cubicBezTo>
                <a:cubicBezTo>
                  <a:pt x="2188397" y="58781"/>
                  <a:pt x="2204018" y="60400"/>
                  <a:pt x="2206304" y="57447"/>
                </a:cubicBezTo>
                <a:cubicBezTo>
                  <a:pt x="2208019" y="64781"/>
                  <a:pt x="2246976" y="58400"/>
                  <a:pt x="2253453" y="58400"/>
                </a:cubicBezTo>
                <a:cubicBezTo>
                  <a:pt x="2257644" y="58114"/>
                  <a:pt x="2280885" y="64496"/>
                  <a:pt x="2283361" y="59638"/>
                </a:cubicBezTo>
                <a:cubicBezTo>
                  <a:pt x="2287457" y="51923"/>
                  <a:pt x="2310603" y="59638"/>
                  <a:pt x="2314413" y="56304"/>
                </a:cubicBezTo>
                <a:cubicBezTo>
                  <a:pt x="2320128" y="67829"/>
                  <a:pt x="2325176" y="59924"/>
                  <a:pt x="2332320" y="56304"/>
                </a:cubicBezTo>
                <a:cubicBezTo>
                  <a:pt x="2340797" y="65638"/>
                  <a:pt x="2364705" y="56876"/>
                  <a:pt x="2376325" y="57638"/>
                </a:cubicBezTo>
                <a:cubicBezTo>
                  <a:pt x="2384469" y="59314"/>
                  <a:pt x="2392804" y="59857"/>
                  <a:pt x="2401090" y="59257"/>
                </a:cubicBezTo>
                <a:cubicBezTo>
                  <a:pt x="2410520" y="57161"/>
                  <a:pt x="2412044" y="61162"/>
                  <a:pt x="2420807" y="59257"/>
                </a:cubicBezTo>
                <a:cubicBezTo>
                  <a:pt x="2447096" y="53446"/>
                  <a:pt x="2479386" y="58876"/>
                  <a:pt x="2506532" y="58304"/>
                </a:cubicBezTo>
                <a:cubicBezTo>
                  <a:pt x="2510437" y="58209"/>
                  <a:pt x="2514343" y="55256"/>
                  <a:pt x="2518248" y="55256"/>
                </a:cubicBezTo>
                <a:cubicBezTo>
                  <a:pt x="2545108" y="54304"/>
                  <a:pt x="2571683" y="55828"/>
                  <a:pt x="2598353" y="54304"/>
                </a:cubicBezTo>
                <a:cubicBezTo>
                  <a:pt x="2625023" y="52780"/>
                  <a:pt x="2652550" y="55066"/>
                  <a:pt x="2679792" y="55066"/>
                </a:cubicBezTo>
                <a:cubicBezTo>
                  <a:pt x="2686269" y="54971"/>
                  <a:pt x="2702557" y="51732"/>
                  <a:pt x="2706747" y="56304"/>
                </a:cubicBezTo>
                <a:cubicBezTo>
                  <a:pt x="2698089" y="58724"/>
                  <a:pt x="2689155" y="60009"/>
                  <a:pt x="2680173" y="60114"/>
                </a:cubicBezTo>
                <a:cubicBezTo>
                  <a:pt x="2668552" y="60495"/>
                  <a:pt x="2655884" y="57257"/>
                  <a:pt x="2646359" y="58019"/>
                </a:cubicBezTo>
                <a:cubicBezTo>
                  <a:pt x="2627309" y="59543"/>
                  <a:pt x="2608259" y="61543"/>
                  <a:pt x="2589209" y="62686"/>
                </a:cubicBezTo>
                <a:cubicBezTo>
                  <a:pt x="2591686" y="70592"/>
                  <a:pt x="2603782" y="72211"/>
                  <a:pt x="2612450" y="69353"/>
                </a:cubicBezTo>
                <a:cubicBezTo>
                  <a:pt x="2615784" y="68430"/>
                  <a:pt x="2619308" y="68430"/>
                  <a:pt x="2622642" y="69353"/>
                </a:cubicBezTo>
                <a:cubicBezTo>
                  <a:pt x="2627023" y="72401"/>
                  <a:pt x="2636644" y="68782"/>
                  <a:pt x="2640358" y="67353"/>
                </a:cubicBezTo>
                <a:cubicBezTo>
                  <a:pt x="2648074" y="64496"/>
                  <a:pt x="2653884" y="73163"/>
                  <a:pt x="2661599" y="66686"/>
                </a:cubicBezTo>
                <a:cubicBezTo>
                  <a:pt x="2661313" y="70782"/>
                  <a:pt x="2677411" y="69068"/>
                  <a:pt x="2679696" y="67639"/>
                </a:cubicBezTo>
                <a:cubicBezTo>
                  <a:pt x="2685602" y="64019"/>
                  <a:pt x="2688174" y="79164"/>
                  <a:pt x="2694270" y="68496"/>
                </a:cubicBezTo>
                <a:cubicBezTo>
                  <a:pt x="2697699" y="72211"/>
                  <a:pt x="2699509" y="70782"/>
                  <a:pt x="2706747" y="68496"/>
                </a:cubicBezTo>
                <a:cubicBezTo>
                  <a:pt x="2710462" y="67544"/>
                  <a:pt x="2717606" y="69353"/>
                  <a:pt x="2722654" y="68496"/>
                </a:cubicBezTo>
                <a:cubicBezTo>
                  <a:pt x="2724369" y="68210"/>
                  <a:pt x="2726369" y="71639"/>
                  <a:pt x="2728465" y="73640"/>
                </a:cubicBezTo>
                <a:cubicBezTo>
                  <a:pt x="2736561" y="59447"/>
                  <a:pt x="2743038" y="85260"/>
                  <a:pt x="2751801" y="70496"/>
                </a:cubicBezTo>
                <a:cubicBezTo>
                  <a:pt x="2760469" y="82117"/>
                  <a:pt x="2767803" y="73925"/>
                  <a:pt x="2776756" y="71449"/>
                </a:cubicBezTo>
                <a:cubicBezTo>
                  <a:pt x="2782947" y="69734"/>
                  <a:pt x="2788758" y="77354"/>
                  <a:pt x="2793520" y="73925"/>
                </a:cubicBezTo>
                <a:cubicBezTo>
                  <a:pt x="2798283" y="70496"/>
                  <a:pt x="2820095" y="81355"/>
                  <a:pt x="2817904" y="68115"/>
                </a:cubicBezTo>
                <a:cubicBezTo>
                  <a:pt x="2832697" y="70830"/>
                  <a:pt x="2847784" y="71563"/>
                  <a:pt x="2862767" y="70306"/>
                </a:cubicBezTo>
                <a:cubicBezTo>
                  <a:pt x="2873435" y="66782"/>
                  <a:pt x="2875626" y="80783"/>
                  <a:pt x="2884103" y="69163"/>
                </a:cubicBezTo>
                <a:cubicBezTo>
                  <a:pt x="2886770" y="65448"/>
                  <a:pt x="2901438" y="72020"/>
                  <a:pt x="2908296" y="71258"/>
                </a:cubicBezTo>
                <a:cubicBezTo>
                  <a:pt x="2914040" y="69734"/>
                  <a:pt x="2920155" y="70592"/>
                  <a:pt x="2925251" y="73640"/>
                </a:cubicBezTo>
                <a:cubicBezTo>
                  <a:pt x="2928166" y="70134"/>
                  <a:pt x="2932500" y="68105"/>
                  <a:pt x="2937062" y="68115"/>
                </a:cubicBezTo>
                <a:cubicBezTo>
                  <a:pt x="2949730" y="68306"/>
                  <a:pt x="2952683" y="73925"/>
                  <a:pt x="2966494" y="69734"/>
                </a:cubicBezTo>
                <a:cubicBezTo>
                  <a:pt x="2972876" y="67639"/>
                  <a:pt x="2980687" y="71354"/>
                  <a:pt x="2985544" y="69734"/>
                </a:cubicBezTo>
                <a:cubicBezTo>
                  <a:pt x="2996498" y="68782"/>
                  <a:pt x="3008880" y="61162"/>
                  <a:pt x="3008880" y="73640"/>
                </a:cubicBezTo>
                <a:cubicBezTo>
                  <a:pt x="3015929" y="78021"/>
                  <a:pt x="3022978" y="74402"/>
                  <a:pt x="3029931" y="73640"/>
                </a:cubicBezTo>
                <a:cubicBezTo>
                  <a:pt x="3030407" y="72116"/>
                  <a:pt x="3030979" y="70592"/>
                  <a:pt x="3031455" y="68972"/>
                </a:cubicBezTo>
                <a:cubicBezTo>
                  <a:pt x="3039646" y="68801"/>
                  <a:pt x="3047790" y="70192"/>
                  <a:pt x="3055458" y="73068"/>
                </a:cubicBezTo>
                <a:cubicBezTo>
                  <a:pt x="3059458" y="77450"/>
                  <a:pt x="3066793" y="69544"/>
                  <a:pt x="3071841" y="70877"/>
                </a:cubicBezTo>
                <a:cubicBezTo>
                  <a:pt x="3077832" y="71878"/>
                  <a:pt x="3083947" y="71878"/>
                  <a:pt x="3089938" y="70877"/>
                </a:cubicBezTo>
                <a:cubicBezTo>
                  <a:pt x="3099463" y="70687"/>
                  <a:pt x="3099654" y="76783"/>
                  <a:pt x="3112512" y="74211"/>
                </a:cubicBezTo>
                <a:cubicBezTo>
                  <a:pt x="3120323" y="72687"/>
                  <a:pt x="3124038" y="67258"/>
                  <a:pt x="3132229" y="69544"/>
                </a:cubicBezTo>
                <a:cubicBezTo>
                  <a:pt x="3138135" y="71258"/>
                  <a:pt x="3133372" y="78974"/>
                  <a:pt x="3136896" y="81926"/>
                </a:cubicBezTo>
                <a:cubicBezTo>
                  <a:pt x="3143850" y="88022"/>
                  <a:pt x="3145755" y="70496"/>
                  <a:pt x="3145755" y="68020"/>
                </a:cubicBezTo>
                <a:cubicBezTo>
                  <a:pt x="3148898" y="68972"/>
                  <a:pt x="3166996" y="76402"/>
                  <a:pt x="3166996" y="72211"/>
                </a:cubicBezTo>
                <a:cubicBezTo>
                  <a:pt x="3166996" y="60209"/>
                  <a:pt x="3177568" y="72782"/>
                  <a:pt x="3179187" y="76688"/>
                </a:cubicBezTo>
                <a:cubicBezTo>
                  <a:pt x="3185579" y="80079"/>
                  <a:pt x="3192723" y="81783"/>
                  <a:pt x="3199952" y="81641"/>
                </a:cubicBezTo>
                <a:cubicBezTo>
                  <a:pt x="3207477" y="77450"/>
                  <a:pt x="3203762" y="80307"/>
                  <a:pt x="3211477" y="80021"/>
                </a:cubicBezTo>
                <a:cubicBezTo>
                  <a:pt x="3219193" y="79736"/>
                  <a:pt x="3213763" y="72211"/>
                  <a:pt x="3211477" y="68877"/>
                </a:cubicBezTo>
                <a:cubicBezTo>
                  <a:pt x="3217859" y="62305"/>
                  <a:pt x="3223669" y="81545"/>
                  <a:pt x="3230527" y="81355"/>
                </a:cubicBezTo>
                <a:cubicBezTo>
                  <a:pt x="3237385" y="81164"/>
                  <a:pt x="3239386" y="75640"/>
                  <a:pt x="3244815" y="73544"/>
                </a:cubicBezTo>
                <a:cubicBezTo>
                  <a:pt x="3249577" y="78593"/>
                  <a:pt x="3256530" y="76688"/>
                  <a:pt x="3262436" y="76116"/>
                </a:cubicBezTo>
                <a:cubicBezTo>
                  <a:pt x="3266113" y="75830"/>
                  <a:pt x="3269808" y="75830"/>
                  <a:pt x="3273485" y="76116"/>
                </a:cubicBezTo>
                <a:cubicBezTo>
                  <a:pt x="3273590" y="75163"/>
                  <a:pt x="3274018" y="74278"/>
                  <a:pt x="3274704" y="73611"/>
                </a:cubicBezTo>
                <a:cubicBezTo>
                  <a:pt x="3276343" y="71982"/>
                  <a:pt x="3279000" y="71992"/>
                  <a:pt x="3280629" y="73640"/>
                </a:cubicBezTo>
                <a:lnTo>
                  <a:pt x="3290154" y="76307"/>
                </a:lnTo>
                <a:cubicBezTo>
                  <a:pt x="3299869" y="77259"/>
                  <a:pt x="3295488" y="78688"/>
                  <a:pt x="3306822" y="77259"/>
                </a:cubicBezTo>
                <a:cubicBezTo>
                  <a:pt x="3318157" y="75830"/>
                  <a:pt x="3327778" y="80498"/>
                  <a:pt x="3337874" y="77735"/>
                </a:cubicBezTo>
                <a:cubicBezTo>
                  <a:pt x="3345018" y="75735"/>
                  <a:pt x="3359020" y="80021"/>
                  <a:pt x="3364068" y="77164"/>
                </a:cubicBezTo>
                <a:cubicBezTo>
                  <a:pt x="3373307" y="71925"/>
                  <a:pt x="3388452" y="75163"/>
                  <a:pt x="3398834" y="75640"/>
                </a:cubicBezTo>
                <a:cubicBezTo>
                  <a:pt x="3417884" y="76878"/>
                  <a:pt x="3436934" y="75640"/>
                  <a:pt x="3455984" y="75640"/>
                </a:cubicBezTo>
                <a:cubicBezTo>
                  <a:pt x="3470462" y="75830"/>
                  <a:pt x="3481035" y="78021"/>
                  <a:pt x="3490560" y="68496"/>
                </a:cubicBezTo>
                <a:cubicBezTo>
                  <a:pt x="3495418" y="68020"/>
                  <a:pt x="3490846" y="77354"/>
                  <a:pt x="3496846" y="78021"/>
                </a:cubicBezTo>
                <a:cubicBezTo>
                  <a:pt x="3499237" y="73992"/>
                  <a:pt x="3503828" y="71801"/>
                  <a:pt x="3508467" y="72496"/>
                </a:cubicBezTo>
                <a:cubicBezTo>
                  <a:pt x="3516944" y="73544"/>
                  <a:pt x="3526183" y="79355"/>
                  <a:pt x="3531041" y="68687"/>
                </a:cubicBezTo>
                <a:cubicBezTo>
                  <a:pt x="3541328" y="79736"/>
                  <a:pt x="3553711" y="57638"/>
                  <a:pt x="3563712" y="71830"/>
                </a:cubicBezTo>
                <a:cubicBezTo>
                  <a:pt x="3569522" y="74116"/>
                  <a:pt x="3573332" y="66496"/>
                  <a:pt x="3578380" y="68592"/>
                </a:cubicBezTo>
                <a:cubicBezTo>
                  <a:pt x="3584953" y="71163"/>
                  <a:pt x="3589048" y="66496"/>
                  <a:pt x="3598573" y="69068"/>
                </a:cubicBezTo>
                <a:cubicBezTo>
                  <a:pt x="3607984" y="70982"/>
                  <a:pt x="3617671" y="71182"/>
                  <a:pt x="3627148" y="69639"/>
                </a:cubicBezTo>
                <a:cubicBezTo>
                  <a:pt x="3636816" y="68401"/>
                  <a:pt x="3646608" y="68658"/>
                  <a:pt x="3656200" y="70401"/>
                </a:cubicBezTo>
                <a:cubicBezTo>
                  <a:pt x="3665305" y="70554"/>
                  <a:pt x="3674221" y="67782"/>
                  <a:pt x="3681631" y="62495"/>
                </a:cubicBezTo>
                <a:cubicBezTo>
                  <a:pt x="3689156" y="64781"/>
                  <a:pt x="3700777" y="66782"/>
                  <a:pt x="3706492" y="59352"/>
                </a:cubicBezTo>
                <a:cubicBezTo>
                  <a:pt x="3708111" y="64591"/>
                  <a:pt x="3727161" y="69734"/>
                  <a:pt x="3730018" y="66686"/>
                </a:cubicBezTo>
                <a:cubicBezTo>
                  <a:pt x="3737714" y="62848"/>
                  <a:pt x="3746611" y="62200"/>
                  <a:pt x="3754783" y="64877"/>
                </a:cubicBezTo>
                <a:cubicBezTo>
                  <a:pt x="3770880" y="63257"/>
                  <a:pt x="3800694" y="67925"/>
                  <a:pt x="3819744" y="62591"/>
                </a:cubicBezTo>
                <a:cubicBezTo>
                  <a:pt x="3823925" y="61238"/>
                  <a:pt x="3828373" y="60952"/>
                  <a:pt x="3832698" y="61733"/>
                </a:cubicBezTo>
                <a:cubicBezTo>
                  <a:pt x="3834793" y="64591"/>
                  <a:pt x="3838794" y="61257"/>
                  <a:pt x="3842223" y="57542"/>
                </a:cubicBezTo>
                <a:cubicBezTo>
                  <a:pt x="3844861" y="55247"/>
                  <a:pt x="3848852" y="55504"/>
                  <a:pt x="3851176" y="58114"/>
                </a:cubicBezTo>
                <a:cubicBezTo>
                  <a:pt x="3855082" y="62591"/>
                  <a:pt x="3863273" y="60495"/>
                  <a:pt x="3870226" y="59067"/>
                </a:cubicBezTo>
                <a:cubicBezTo>
                  <a:pt x="3873370" y="58400"/>
                  <a:pt x="3885847" y="58590"/>
                  <a:pt x="3886609" y="57066"/>
                </a:cubicBezTo>
                <a:cubicBezTo>
                  <a:pt x="3887371" y="55542"/>
                  <a:pt x="3892324" y="56400"/>
                  <a:pt x="3896896" y="57066"/>
                </a:cubicBezTo>
                <a:cubicBezTo>
                  <a:pt x="3905040" y="56352"/>
                  <a:pt x="3913232" y="56352"/>
                  <a:pt x="3921376" y="57066"/>
                </a:cubicBezTo>
                <a:cubicBezTo>
                  <a:pt x="3951665" y="54494"/>
                  <a:pt x="3977002" y="55161"/>
                  <a:pt x="4008815" y="52970"/>
                </a:cubicBezTo>
                <a:cubicBezTo>
                  <a:pt x="4032113" y="51113"/>
                  <a:pt x="4055526" y="51113"/>
                  <a:pt x="4078824" y="52970"/>
                </a:cubicBezTo>
                <a:cubicBezTo>
                  <a:pt x="4084396" y="53541"/>
                  <a:pt x="4087420" y="52732"/>
                  <a:pt x="4089921" y="52708"/>
                </a:cubicBezTo>
                <a:close/>
                <a:moveTo>
                  <a:pt x="3741829" y="52018"/>
                </a:moveTo>
                <a:cubicBezTo>
                  <a:pt x="3744496" y="51256"/>
                  <a:pt x="3756212" y="52113"/>
                  <a:pt x="3752783" y="55162"/>
                </a:cubicBezTo>
                <a:cubicBezTo>
                  <a:pt x="3749354" y="58209"/>
                  <a:pt x="3741162" y="55162"/>
                  <a:pt x="3739829" y="55162"/>
                </a:cubicBezTo>
                <a:cubicBezTo>
                  <a:pt x="3739705" y="53780"/>
                  <a:pt x="3740524" y="52485"/>
                  <a:pt x="3741829" y="52018"/>
                </a:cubicBezTo>
                <a:close/>
                <a:moveTo>
                  <a:pt x="3690477" y="51578"/>
                </a:moveTo>
                <a:cubicBezTo>
                  <a:pt x="3696370" y="51352"/>
                  <a:pt x="3703300" y="52019"/>
                  <a:pt x="3705634" y="52781"/>
                </a:cubicBezTo>
                <a:cubicBezTo>
                  <a:pt x="3705634" y="57448"/>
                  <a:pt x="3700205" y="55162"/>
                  <a:pt x="3697823" y="55924"/>
                </a:cubicBezTo>
                <a:lnTo>
                  <a:pt x="3681536" y="55733"/>
                </a:lnTo>
                <a:cubicBezTo>
                  <a:pt x="3679726" y="52923"/>
                  <a:pt x="3684583" y="51804"/>
                  <a:pt x="3690477" y="51578"/>
                </a:cubicBezTo>
                <a:close/>
                <a:moveTo>
                  <a:pt x="1861118" y="48875"/>
                </a:moveTo>
                <a:cubicBezTo>
                  <a:pt x="1853879" y="56019"/>
                  <a:pt x="1829019" y="50304"/>
                  <a:pt x="1816827" y="53542"/>
                </a:cubicBezTo>
                <a:cubicBezTo>
                  <a:pt x="1816541" y="46018"/>
                  <a:pt x="1847878" y="51257"/>
                  <a:pt x="1861118" y="48875"/>
                </a:cubicBezTo>
                <a:close/>
                <a:moveTo>
                  <a:pt x="1892265" y="44970"/>
                </a:moveTo>
                <a:cubicBezTo>
                  <a:pt x="1886455" y="53257"/>
                  <a:pt x="1873787" y="47256"/>
                  <a:pt x="1865786" y="49637"/>
                </a:cubicBezTo>
                <a:cubicBezTo>
                  <a:pt x="1874301" y="46637"/>
                  <a:pt x="1883245" y="45066"/>
                  <a:pt x="1892265" y="44970"/>
                </a:cubicBezTo>
                <a:close/>
                <a:moveTo>
                  <a:pt x="1908553" y="44207"/>
                </a:moveTo>
                <a:cubicBezTo>
                  <a:pt x="1905409" y="49637"/>
                  <a:pt x="1899218" y="45827"/>
                  <a:pt x="1894551" y="46589"/>
                </a:cubicBezTo>
                <a:cubicBezTo>
                  <a:pt x="1898456" y="42684"/>
                  <a:pt x="1903885" y="44969"/>
                  <a:pt x="1908553" y="44207"/>
                </a:cubicBezTo>
                <a:close/>
                <a:moveTo>
                  <a:pt x="1963226" y="40588"/>
                </a:moveTo>
                <a:cubicBezTo>
                  <a:pt x="1965607" y="44208"/>
                  <a:pt x="1933222" y="45732"/>
                  <a:pt x="1931126" y="43446"/>
                </a:cubicBezTo>
                <a:cubicBezTo>
                  <a:pt x="1929031" y="41160"/>
                  <a:pt x="1939985" y="42874"/>
                  <a:pt x="1949224" y="42208"/>
                </a:cubicBezTo>
                <a:cubicBezTo>
                  <a:pt x="1955987" y="41636"/>
                  <a:pt x="1962273" y="39064"/>
                  <a:pt x="1963226" y="40588"/>
                </a:cubicBezTo>
                <a:close/>
                <a:moveTo>
                  <a:pt x="2004481" y="38338"/>
                </a:moveTo>
                <a:cubicBezTo>
                  <a:pt x="2010303" y="37993"/>
                  <a:pt x="2016518" y="38445"/>
                  <a:pt x="2018090" y="39636"/>
                </a:cubicBezTo>
                <a:cubicBezTo>
                  <a:pt x="2010013" y="41903"/>
                  <a:pt x="2001583" y="42646"/>
                  <a:pt x="1993230" y="41826"/>
                </a:cubicBezTo>
                <a:cubicBezTo>
                  <a:pt x="1993230" y="39826"/>
                  <a:pt x="1998659" y="38683"/>
                  <a:pt x="2004481" y="38338"/>
                </a:cubicBezTo>
                <a:close/>
                <a:moveTo>
                  <a:pt x="4278230" y="33242"/>
                </a:moveTo>
                <a:cubicBezTo>
                  <a:pt x="4282849" y="34444"/>
                  <a:pt x="4287754" y="36492"/>
                  <a:pt x="4289707" y="36492"/>
                </a:cubicBezTo>
                <a:cubicBezTo>
                  <a:pt x="4288088" y="38778"/>
                  <a:pt x="4272372" y="36588"/>
                  <a:pt x="4268467" y="35064"/>
                </a:cubicBezTo>
                <a:cubicBezTo>
                  <a:pt x="4269276" y="31682"/>
                  <a:pt x="4273610" y="32039"/>
                  <a:pt x="4278230" y="33242"/>
                </a:cubicBezTo>
                <a:close/>
                <a:moveTo>
                  <a:pt x="3731638" y="11442"/>
                </a:moveTo>
                <a:cubicBezTo>
                  <a:pt x="3767166" y="10965"/>
                  <a:pt x="3802504" y="14775"/>
                  <a:pt x="3838222" y="13347"/>
                </a:cubicBezTo>
                <a:cubicBezTo>
                  <a:pt x="3907184" y="10870"/>
                  <a:pt x="3981193" y="16680"/>
                  <a:pt x="4052821" y="20395"/>
                </a:cubicBezTo>
                <a:cubicBezTo>
                  <a:pt x="4095016" y="21633"/>
                  <a:pt x="4137307" y="22681"/>
                  <a:pt x="4179408" y="24967"/>
                </a:cubicBezTo>
                <a:cubicBezTo>
                  <a:pt x="4194362" y="25824"/>
                  <a:pt x="4217508" y="32206"/>
                  <a:pt x="4230271" y="31158"/>
                </a:cubicBezTo>
                <a:cubicBezTo>
                  <a:pt x="4237034" y="30587"/>
                  <a:pt x="4236748" y="27063"/>
                  <a:pt x="4245130" y="29254"/>
                </a:cubicBezTo>
                <a:lnTo>
                  <a:pt x="4251036" y="30968"/>
                </a:lnTo>
                <a:cubicBezTo>
                  <a:pt x="4255894" y="32492"/>
                  <a:pt x="4267324" y="35540"/>
                  <a:pt x="4262180" y="36112"/>
                </a:cubicBezTo>
                <a:cubicBezTo>
                  <a:pt x="4242130" y="36597"/>
                  <a:pt x="4222061" y="35549"/>
                  <a:pt x="4202173" y="32968"/>
                </a:cubicBezTo>
                <a:cubicBezTo>
                  <a:pt x="4182170" y="31254"/>
                  <a:pt x="4162263" y="29920"/>
                  <a:pt x="4142165" y="29349"/>
                </a:cubicBezTo>
                <a:cubicBezTo>
                  <a:pt x="4132450" y="29063"/>
                  <a:pt x="4122448" y="25824"/>
                  <a:pt x="4112923" y="25824"/>
                </a:cubicBezTo>
                <a:lnTo>
                  <a:pt x="3974811" y="22014"/>
                </a:lnTo>
                <a:cubicBezTo>
                  <a:pt x="3887657" y="19633"/>
                  <a:pt x="3800694" y="17728"/>
                  <a:pt x="3713445" y="18681"/>
                </a:cubicBezTo>
                <a:cubicBezTo>
                  <a:pt x="3671535" y="18681"/>
                  <a:pt x="3629720" y="19443"/>
                  <a:pt x="3587810" y="18681"/>
                </a:cubicBezTo>
                <a:cubicBezTo>
                  <a:pt x="3552091" y="23824"/>
                  <a:pt x="3515896" y="19157"/>
                  <a:pt x="3480273" y="24681"/>
                </a:cubicBezTo>
                <a:cubicBezTo>
                  <a:pt x="3460175" y="27825"/>
                  <a:pt x="3435124" y="23920"/>
                  <a:pt x="3413598" y="24681"/>
                </a:cubicBezTo>
                <a:lnTo>
                  <a:pt x="3353781" y="26587"/>
                </a:lnTo>
                <a:cubicBezTo>
                  <a:pt x="3334160" y="27063"/>
                  <a:pt x="3314633" y="27539"/>
                  <a:pt x="3295012" y="27539"/>
                </a:cubicBezTo>
                <a:cubicBezTo>
                  <a:pt x="3277819" y="29101"/>
                  <a:pt x="3260560" y="29806"/>
                  <a:pt x="3243291" y="29634"/>
                </a:cubicBezTo>
                <a:cubicBezTo>
                  <a:pt x="3213002" y="25634"/>
                  <a:pt x="3178140" y="32587"/>
                  <a:pt x="3148041" y="28587"/>
                </a:cubicBezTo>
                <a:cubicBezTo>
                  <a:pt x="3132134" y="26491"/>
                  <a:pt x="3113370" y="30873"/>
                  <a:pt x="3096511" y="30015"/>
                </a:cubicBezTo>
                <a:cubicBezTo>
                  <a:pt x="3079652" y="29158"/>
                  <a:pt x="3062221" y="29158"/>
                  <a:pt x="3045933" y="29158"/>
                </a:cubicBezTo>
                <a:cubicBezTo>
                  <a:pt x="3035779" y="30663"/>
                  <a:pt x="3025502" y="31082"/>
                  <a:pt x="3015262" y="30396"/>
                </a:cubicBezTo>
                <a:cubicBezTo>
                  <a:pt x="3002880" y="28111"/>
                  <a:pt x="3010119" y="32778"/>
                  <a:pt x="3001451" y="31920"/>
                </a:cubicBezTo>
                <a:cubicBezTo>
                  <a:pt x="2998498" y="31635"/>
                  <a:pt x="2993736" y="29444"/>
                  <a:pt x="2992784" y="34111"/>
                </a:cubicBezTo>
                <a:cubicBezTo>
                  <a:pt x="2987440" y="30711"/>
                  <a:pt x="2981068" y="29292"/>
                  <a:pt x="2974781" y="30111"/>
                </a:cubicBezTo>
                <a:cubicBezTo>
                  <a:pt x="2963161" y="30492"/>
                  <a:pt x="2948492" y="34587"/>
                  <a:pt x="2937443" y="32111"/>
                </a:cubicBezTo>
                <a:cubicBezTo>
                  <a:pt x="2928871" y="30206"/>
                  <a:pt x="2915631" y="37826"/>
                  <a:pt x="2907820" y="34778"/>
                </a:cubicBezTo>
                <a:cubicBezTo>
                  <a:pt x="2894866" y="29634"/>
                  <a:pt x="2884389" y="36016"/>
                  <a:pt x="2869149" y="31825"/>
                </a:cubicBezTo>
                <a:cubicBezTo>
                  <a:pt x="2855338" y="35730"/>
                  <a:pt x="2840764" y="28396"/>
                  <a:pt x="2828858" y="34397"/>
                </a:cubicBezTo>
                <a:cubicBezTo>
                  <a:pt x="2821295" y="34978"/>
                  <a:pt x="2813685" y="34235"/>
                  <a:pt x="2806379" y="32206"/>
                </a:cubicBezTo>
                <a:cubicBezTo>
                  <a:pt x="2791711" y="29730"/>
                  <a:pt x="2775137" y="33540"/>
                  <a:pt x="2761231" y="32873"/>
                </a:cubicBezTo>
                <a:cubicBezTo>
                  <a:pt x="2747324" y="32206"/>
                  <a:pt x="2715225" y="38207"/>
                  <a:pt x="2707129" y="33635"/>
                </a:cubicBezTo>
                <a:cubicBezTo>
                  <a:pt x="2699032" y="29063"/>
                  <a:pt x="2688555" y="41541"/>
                  <a:pt x="2681697" y="32587"/>
                </a:cubicBezTo>
                <a:cubicBezTo>
                  <a:pt x="2679554" y="32968"/>
                  <a:pt x="2677782" y="34454"/>
                  <a:pt x="2677030" y="36492"/>
                </a:cubicBezTo>
                <a:lnTo>
                  <a:pt x="2671505" y="33825"/>
                </a:lnTo>
                <a:lnTo>
                  <a:pt x="2650169" y="33825"/>
                </a:lnTo>
                <a:cubicBezTo>
                  <a:pt x="2644835" y="33825"/>
                  <a:pt x="2607688" y="32682"/>
                  <a:pt x="2610164" y="38779"/>
                </a:cubicBezTo>
                <a:cubicBezTo>
                  <a:pt x="2604849" y="34387"/>
                  <a:pt x="2597648" y="33054"/>
                  <a:pt x="2591114" y="35254"/>
                </a:cubicBezTo>
                <a:cubicBezTo>
                  <a:pt x="2583304" y="36492"/>
                  <a:pt x="2581589" y="32016"/>
                  <a:pt x="2575207" y="33159"/>
                </a:cubicBezTo>
                <a:cubicBezTo>
                  <a:pt x="2571016" y="33921"/>
                  <a:pt x="2568826" y="36873"/>
                  <a:pt x="2563777" y="38016"/>
                </a:cubicBezTo>
                <a:cubicBezTo>
                  <a:pt x="2558729" y="39159"/>
                  <a:pt x="2549585" y="35064"/>
                  <a:pt x="2544727" y="35064"/>
                </a:cubicBezTo>
                <a:cubicBezTo>
                  <a:pt x="2526439" y="34397"/>
                  <a:pt x="2508056" y="36016"/>
                  <a:pt x="2489959" y="36683"/>
                </a:cubicBezTo>
                <a:cubicBezTo>
                  <a:pt x="2471861" y="37350"/>
                  <a:pt x="2453002" y="33159"/>
                  <a:pt x="2435285" y="35254"/>
                </a:cubicBezTo>
                <a:cubicBezTo>
                  <a:pt x="2422045" y="36778"/>
                  <a:pt x="2413282" y="32492"/>
                  <a:pt x="2400805" y="33730"/>
                </a:cubicBezTo>
                <a:cubicBezTo>
                  <a:pt x="2381078" y="35492"/>
                  <a:pt x="2361257" y="36064"/>
                  <a:pt x="2341464" y="35445"/>
                </a:cubicBezTo>
                <a:cubicBezTo>
                  <a:pt x="2305459" y="34778"/>
                  <a:pt x="2269455" y="34778"/>
                  <a:pt x="2233450" y="37636"/>
                </a:cubicBezTo>
                <a:cubicBezTo>
                  <a:pt x="2233612" y="37359"/>
                  <a:pt x="2233736" y="37054"/>
                  <a:pt x="2233812" y="36740"/>
                </a:cubicBezTo>
                <a:cubicBezTo>
                  <a:pt x="2234336" y="34759"/>
                  <a:pt x="2233146" y="32730"/>
                  <a:pt x="2231164" y="32206"/>
                </a:cubicBezTo>
                <a:cubicBezTo>
                  <a:pt x="2228497" y="41541"/>
                  <a:pt x="2218877" y="35445"/>
                  <a:pt x="2216115" y="33730"/>
                </a:cubicBezTo>
                <a:cubicBezTo>
                  <a:pt x="2209257" y="29539"/>
                  <a:pt x="2199827" y="36016"/>
                  <a:pt x="2192302" y="33730"/>
                </a:cubicBezTo>
                <a:cubicBezTo>
                  <a:pt x="2178310" y="35930"/>
                  <a:pt x="2164089" y="36283"/>
                  <a:pt x="2150011" y="34778"/>
                </a:cubicBezTo>
                <a:cubicBezTo>
                  <a:pt x="2135438" y="34397"/>
                  <a:pt x="2121532" y="35349"/>
                  <a:pt x="2107149" y="35635"/>
                </a:cubicBezTo>
                <a:cubicBezTo>
                  <a:pt x="2085337" y="36302"/>
                  <a:pt x="2063524" y="35921"/>
                  <a:pt x="2041807" y="37350"/>
                </a:cubicBezTo>
                <a:cubicBezTo>
                  <a:pt x="2034949" y="37826"/>
                  <a:pt x="2023424" y="41731"/>
                  <a:pt x="2021329" y="39445"/>
                </a:cubicBezTo>
                <a:cubicBezTo>
                  <a:pt x="2019233" y="37159"/>
                  <a:pt x="2033521" y="34873"/>
                  <a:pt x="2040379" y="33445"/>
                </a:cubicBezTo>
                <a:cubicBezTo>
                  <a:pt x="2058276" y="30806"/>
                  <a:pt x="2076307" y="29082"/>
                  <a:pt x="2094385" y="28301"/>
                </a:cubicBezTo>
                <a:cubicBezTo>
                  <a:pt x="2121722" y="26110"/>
                  <a:pt x="2150202" y="28396"/>
                  <a:pt x="2178110" y="26110"/>
                </a:cubicBezTo>
                <a:cubicBezTo>
                  <a:pt x="2189635" y="25158"/>
                  <a:pt x="2202685" y="21443"/>
                  <a:pt x="2213734" y="21443"/>
                </a:cubicBezTo>
                <a:cubicBezTo>
                  <a:pt x="2219791" y="21424"/>
                  <a:pt x="2225840" y="21843"/>
                  <a:pt x="2231831" y="22681"/>
                </a:cubicBezTo>
                <a:cubicBezTo>
                  <a:pt x="2243261" y="19252"/>
                  <a:pt x="2255358" y="25539"/>
                  <a:pt x="2266978" y="22681"/>
                </a:cubicBezTo>
                <a:cubicBezTo>
                  <a:pt x="2277180" y="20662"/>
                  <a:pt x="2287543" y="19585"/>
                  <a:pt x="2297935" y="19443"/>
                </a:cubicBezTo>
                <a:cubicBezTo>
                  <a:pt x="2321842" y="18014"/>
                  <a:pt x="2346512" y="20776"/>
                  <a:pt x="2370610" y="20776"/>
                </a:cubicBezTo>
                <a:cubicBezTo>
                  <a:pt x="2383945" y="20681"/>
                  <a:pt x="2397376" y="20586"/>
                  <a:pt x="2410711" y="20109"/>
                </a:cubicBezTo>
                <a:cubicBezTo>
                  <a:pt x="2412997" y="15919"/>
                  <a:pt x="2420902" y="21919"/>
                  <a:pt x="2424712" y="20967"/>
                </a:cubicBezTo>
                <a:cubicBezTo>
                  <a:pt x="2471385" y="20109"/>
                  <a:pt x="2520438" y="14680"/>
                  <a:pt x="2565778" y="19538"/>
                </a:cubicBezTo>
                <a:cubicBezTo>
                  <a:pt x="2575331" y="20824"/>
                  <a:pt x="2585037" y="20214"/>
                  <a:pt x="2594353" y="17728"/>
                </a:cubicBezTo>
                <a:cubicBezTo>
                  <a:pt x="2600639" y="16014"/>
                  <a:pt x="2608831" y="21253"/>
                  <a:pt x="2613879" y="17062"/>
                </a:cubicBezTo>
                <a:cubicBezTo>
                  <a:pt x="2632357" y="17823"/>
                  <a:pt x="2650931" y="17823"/>
                  <a:pt x="2669505" y="17823"/>
                </a:cubicBezTo>
                <a:cubicBezTo>
                  <a:pt x="2705700" y="17538"/>
                  <a:pt x="2743990" y="13442"/>
                  <a:pt x="2779233" y="14204"/>
                </a:cubicBezTo>
                <a:cubicBezTo>
                  <a:pt x="2793711" y="14490"/>
                  <a:pt x="2810951" y="16109"/>
                  <a:pt x="2826858" y="16109"/>
                </a:cubicBezTo>
                <a:cubicBezTo>
                  <a:pt x="2839145" y="16109"/>
                  <a:pt x="2855623" y="10584"/>
                  <a:pt x="2867720" y="16109"/>
                </a:cubicBezTo>
                <a:cubicBezTo>
                  <a:pt x="2879817" y="21633"/>
                  <a:pt x="2898391" y="17633"/>
                  <a:pt x="2911821" y="17633"/>
                </a:cubicBezTo>
                <a:cubicBezTo>
                  <a:pt x="2923537" y="18300"/>
                  <a:pt x="2946301" y="22014"/>
                  <a:pt x="2955826" y="17633"/>
                </a:cubicBezTo>
                <a:cubicBezTo>
                  <a:pt x="2969542" y="11537"/>
                  <a:pt x="2999641" y="18300"/>
                  <a:pt x="3014691" y="18300"/>
                </a:cubicBezTo>
                <a:cubicBezTo>
                  <a:pt x="3033551" y="19062"/>
                  <a:pt x="3052029" y="19062"/>
                  <a:pt x="3071079" y="19062"/>
                </a:cubicBezTo>
                <a:cubicBezTo>
                  <a:pt x="3100606" y="19252"/>
                  <a:pt x="3141850" y="27158"/>
                  <a:pt x="3169853" y="16585"/>
                </a:cubicBezTo>
                <a:cubicBezTo>
                  <a:pt x="3184045" y="23157"/>
                  <a:pt x="3205667" y="18681"/>
                  <a:pt x="3221002" y="18681"/>
                </a:cubicBezTo>
                <a:cubicBezTo>
                  <a:pt x="3240624" y="19252"/>
                  <a:pt x="3260245" y="16871"/>
                  <a:pt x="3279867" y="15919"/>
                </a:cubicBezTo>
                <a:cubicBezTo>
                  <a:pt x="3314347" y="14299"/>
                  <a:pt x="3347209" y="16109"/>
                  <a:pt x="3382165" y="15442"/>
                </a:cubicBezTo>
                <a:cubicBezTo>
                  <a:pt x="3457794" y="13823"/>
                  <a:pt x="3532470" y="14680"/>
                  <a:pt x="3607813" y="13823"/>
                </a:cubicBezTo>
                <a:cubicBezTo>
                  <a:pt x="3649246" y="13442"/>
                  <a:pt x="3690394" y="12013"/>
                  <a:pt x="3731638" y="11442"/>
                </a:cubicBezTo>
                <a:close/>
                <a:moveTo>
                  <a:pt x="2917250" y="4298"/>
                </a:moveTo>
                <a:cubicBezTo>
                  <a:pt x="2918393" y="3726"/>
                  <a:pt x="2922393" y="5917"/>
                  <a:pt x="2926775" y="6393"/>
                </a:cubicBezTo>
                <a:cubicBezTo>
                  <a:pt x="2931156" y="6869"/>
                  <a:pt x="2935157" y="4964"/>
                  <a:pt x="2934204" y="6393"/>
                </a:cubicBezTo>
                <a:cubicBezTo>
                  <a:pt x="2932394" y="9060"/>
                  <a:pt x="2921536" y="8298"/>
                  <a:pt x="2917250" y="6679"/>
                </a:cubicBezTo>
                <a:cubicBezTo>
                  <a:pt x="2917250" y="5917"/>
                  <a:pt x="2914392" y="5631"/>
                  <a:pt x="2917250" y="4298"/>
                </a:cubicBezTo>
                <a:close/>
                <a:moveTo>
                  <a:pt x="2889056" y="3822"/>
                </a:moveTo>
                <a:cubicBezTo>
                  <a:pt x="2889056" y="3822"/>
                  <a:pt x="2909535" y="3155"/>
                  <a:pt x="2907725" y="6203"/>
                </a:cubicBezTo>
                <a:cubicBezTo>
                  <a:pt x="2905915" y="9251"/>
                  <a:pt x="2894294" y="6965"/>
                  <a:pt x="2887532" y="6965"/>
                </a:cubicBezTo>
                <a:close/>
                <a:moveTo>
                  <a:pt x="2876960" y="2679"/>
                </a:moveTo>
                <a:cubicBezTo>
                  <a:pt x="2880674" y="2679"/>
                  <a:pt x="2883532" y="2679"/>
                  <a:pt x="2883341" y="4298"/>
                </a:cubicBezTo>
                <a:cubicBezTo>
                  <a:pt x="2882770" y="8775"/>
                  <a:pt x="2863720" y="4107"/>
                  <a:pt x="2862196" y="4869"/>
                </a:cubicBezTo>
                <a:cubicBezTo>
                  <a:pt x="2862291" y="2012"/>
                  <a:pt x="2870768" y="2107"/>
                  <a:pt x="2876960" y="2679"/>
                </a:cubicBezTo>
                <a:close/>
                <a:moveTo>
                  <a:pt x="2841157" y="2548"/>
                </a:moveTo>
                <a:cubicBezTo>
                  <a:pt x="2842860" y="2131"/>
                  <a:pt x="2844432" y="2012"/>
                  <a:pt x="2845527" y="3822"/>
                </a:cubicBezTo>
                <a:cubicBezTo>
                  <a:pt x="2841431" y="5155"/>
                  <a:pt x="2838383" y="6774"/>
                  <a:pt x="2836002" y="3060"/>
                </a:cubicBezTo>
                <a:cubicBezTo>
                  <a:pt x="2837621" y="3679"/>
                  <a:pt x="2839454" y="2964"/>
                  <a:pt x="2841157" y="2548"/>
                </a:cubicBezTo>
                <a:close/>
                <a:moveTo>
                  <a:pt x="2791234" y="1059"/>
                </a:moveTo>
                <a:cubicBezTo>
                  <a:pt x="2785805" y="1059"/>
                  <a:pt x="2779518" y="4964"/>
                  <a:pt x="2774089" y="1821"/>
                </a:cubicBezTo>
                <a:cubicBezTo>
                  <a:pt x="2779566" y="-312"/>
                  <a:pt x="2785595" y="-579"/>
                  <a:pt x="2791234" y="1059"/>
                </a:cubicBezTo>
                <a:close/>
              </a:path>
            </a:pathLst>
          </a:custGeom>
          <a:gradFill>
            <a:gsLst>
              <a:gs pos="0">
                <a:schemeClr val="accent1">
                  <a:lumMod val="20000"/>
                  <a:lumOff val="80000"/>
                  <a:alpha val="4000"/>
                </a:schemeClr>
              </a:gs>
              <a:gs pos="100000">
                <a:schemeClr val="accent1">
                  <a:lumMod val="50000"/>
                  <a:lumOff val="50000"/>
                  <a:alpha val="100000"/>
                </a:schemeClr>
              </a:gs>
            </a:gsLst>
            <a:lin ang="10800000" scaled="0"/>
          </a:gradFill>
          <a:ln w="6350">
            <a:noFill/>
          </a:ln>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zh-CN" altLang="en-US" b="1" dirty="0">
                <a:solidFill>
                  <a:schemeClr val="tx1"/>
                </a:solidFill>
                <a:latin typeface="+mn-ea"/>
                <a:cs typeface="+mn-ea"/>
                <a:sym typeface="+mn-ea"/>
              </a:rPr>
              <a:t>内部对比分析的定义和重要性</a:t>
            </a:r>
            <a:endParaRPr lang="zh-CN" altLang="en-US" b="1" dirty="0">
              <a:solidFill>
                <a:schemeClr val="tx1"/>
              </a:solidFill>
              <a:latin typeface="+mn-ea"/>
              <a:cs typeface="+mn-ea"/>
              <a:sym typeface="+mn-ea"/>
            </a:endParaRPr>
          </a:p>
        </p:txBody>
      </p:sp>
      <p:sp>
        <p:nvSpPr>
          <p:cNvPr id="14" name="任意多边形: 形状 2629"/>
          <p:cNvSpPr/>
          <p:nvPr>
            <p:custDataLst>
              <p:tags r:id="rId6"/>
            </p:custDataLst>
          </p:nvPr>
        </p:nvSpPr>
        <p:spPr>
          <a:xfrm>
            <a:off x="9389280" y="3410367"/>
            <a:ext cx="2011766" cy="1986951"/>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chemeClr val="accent2">
              <a:lumMod val="75000"/>
              <a:lumOff val="25000"/>
              <a:alpha val="7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dirty="0">
              <a:solidFill>
                <a:schemeClr val="tx1"/>
              </a:solidFill>
            </a:endParaRPr>
          </a:p>
        </p:txBody>
      </p:sp>
      <p:sp>
        <p:nvSpPr>
          <p:cNvPr id="13" name="任意多边形: 形状 2629"/>
          <p:cNvSpPr/>
          <p:nvPr>
            <p:custDataLst>
              <p:tags r:id="rId7"/>
            </p:custDataLst>
          </p:nvPr>
        </p:nvSpPr>
        <p:spPr>
          <a:xfrm>
            <a:off x="9368601" y="1301706"/>
            <a:ext cx="2011766" cy="1986951"/>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chemeClr val="accent2">
              <a:lumMod val="75000"/>
              <a:lumOff val="25000"/>
              <a:alpha val="7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dirty="0">
              <a:solidFill>
                <a:schemeClr val="tx1"/>
              </a:solidFill>
            </a:endParaRPr>
          </a:p>
        </p:txBody>
      </p:sp>
      <p:sp>
        <p:nvSpPr>
          <p:cNvPr id="12" name="任意多边形: 形状 2629"/>
          <p:cNvSpPr/>
          <p:nvPr>
            <p:custDataLst>
              <p:tags r:id="rId8"/>
            </p:custDataLst>
          </p:nvPr>
        </p:nvSpPr>
        <p:spPr>
          <a:xfrm>
            <a:off x="4434916" y="1301706"/>
            <a:ext cx="2011766" cy="1986951"/>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chemeClr val="accent1">
              <a:lumMod val="75000"/>
              <a:lumOff val="25000"/>
              <a:alpha val="7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dirty="0">
              <a:solidFill>
                <a:schemeClr val="tx1"/>
              </a:solidFill>
            </a:endParaRPr>
          </a:p>
        </p:txBody>
      </p:sp>
      <p:sp>
        <p:nvSpPr>
          <p:cNvPr id="2630" name="任意多边形: 形状 2629"/>
          <p:cNvSpPr/>
          <p:nvPr>
            <p:custDataLst>
              <p:tags r:id="rId9"/>
            </p:custDataLst>
          </p:nvPr>
        </p:nvSpPr>
        <p:spPr>
          <a:xfrm>
            <a:off x="4434916" y="3410367"/>
            <a:ext cx="2011766" cy="1986951"/>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chemeClr val="accent1">
              <a:lumMod val="75000"/>
              <a:lumOff val="25000"/>
              <a:alpha val="7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dirty="0">
              <a:solidFill>
                <a:schemeClr val="tx1"/>
              </a:solidFill>
            </a:endParaRPr>
          </a:p>
        </p:txBody>
      </p:sp>
      <p:sp>
        <p:nvSpPr>
          <p:cNvPr id="8" name="矩形 7"/>
          <p:cNvSpPr/>
          <p:nvPr>
            <p:custDataLst>
              <p:tags r:id="rId10"/>
            </p:custDataLst>
          </p:nvPr>
        </p:nvSpPr>
        <p:spPr>
          <a:xfrm>
            <a:off x="1077595" y="2211070"/>
            <a:ext cx="3357245" cy="1390650"/>
          </a:xfrm>
          <a:prstGeom prst="rect">
            <a:avLst/>
          </a:prstGeom>
          <a:ln>
            <a:noFill/>
            <a:prstDash val="sysDash"/>
          </a:ln>
        </p:spPr>
        <p:txBody>
          <a:bodyPr vert="horz" wrap="square" lIns="0" tIns="0" rIns="0" bIns="0" rtlCol="0" anchor="ctr" anchorCtr="0">
            <a:noAutofit/>
          </a:bodyPr>
          <a:lstStyle/>
          <a:p>
            <a:pPr indent="-228600">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内部对比分析是通过将数据的内部子总体进行交叉分类，从不同维度对比不同类型数据的差异，以发现潜在问题和影响因素的过程。</a:t>
            </a:r>
            <a:endParaRPr lang="zh-CN" altLang="en-US" sz="1600">
              <a:ln>
                <a:noFill/>
                <a:prstDash val="sysDot"/>
              </a:ln>
              <a:solidFill>
                <a:schemeClr val="tx1">
                  <a:lumMod val="85000"/>
                  <a:lumOff val="15000"/>
                </a:schemeClr>
              </a:solidFill>
              <a:latin typeface="+mn-ea"/>
              <a:cs typeface="+mn-ea"/>
            </a:endParaRPr>
          </a:p>
        </p:txBody>
      </p:sp>
      <p:sp>
        <p:nvSpPr>
          <p:cNvPr id="9" name="矩形 8"/>
          <p:cNvSpPr/>
          <p:nvPr>
            <p:custDataLst>
              <p:tags r:id="rId11"/>
            </p:custDataLst>
          </p:nvPr>
        </p:nvSpPr>
        <p:spPr>
          <a:xfrm>
            <a:off x="1077595" y="4316730"/>
            <a:ext cx="3097530" cy="1387475"/>
          </a:xfrm>
          <a:prstGeom prst="rect">
            <a:avLst/>
          </a:prstGeom>
          <a:ln>
            <a:noFill/>
            <a:prstDash val="sysDash"/>
          </a:ln>
        </p:spPr>
        <p:txBody>
          <a:bodyPr vert="horz" wrap="square" lIns="0" tIns="0" rIns="0" bIns="0" rtlCol="0" anchor="ctr" anchorCtr="0">
            <a:noAutofit/>
          </a:bodyPr>
          <a:lstStyle/>
          <a:p>
            <a:pPr indent="-228600">
              <a:lnSpc>
                <a:spcPct val="130000"/>
              </a:lnSpc>
              <a:spcBef>
                <a:spcPct val="0"/>
              </a:spcBef>
              <a:spcAft>
                <a:spcPct val="0"/>
              </a:spcAft>
            </a:pPr>
            <a:r>
              <a:rPr lang="en-US" altLang="en-US" sz="1600" dirty="0">
                <a:ln>
                  <a:noFill/>
                  <a:prstDash val="sysDot"/>
                </a:ln>
                <a:solidFill>
                  <a:schemeClr val="tx1">
                    <a:lumMod val="85000"/>
                    <a:lumOff val="15000"/>
                  </a:schemeClr>
                </a:solidFill>
                <a:latin typeface="+mn-ea"/>
                <a:cs typeface="+mn-ea"/>
              </a:rPr>
              <a:t>A/B</a:t>
            </a:r>
            <a:r>
              <a:rPr lang="zh-CN" altLang="en-US" sz="1600" dirty="0">
                <a:ln>
                  <a:noFill/>
                  <a:prstDash val="sysDot"/>
                </a:ln>
                <a:solidFill>
                  <a:schemeClr val="tx1">
                    <a:lumMod val="85000"/>
                    <a:lumOff val="15000"/>
                  </a:schemeClr>
                </a:solidFill>
                <a:latin typeface="+mn-ea"/>
                <a:cs typeface="+mn-ea"/>
              </a:rPr>
              <a:t>测试是一种研究简单逻辑上因果关系的实验方法，通过数据的分类对比来证明某个因素或处理是否对某个现象或结果产生作用。</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12"/>
            </p:custDataLst>
          </p:nvPr>
        </p:nvSpPr>
        <p:spPr>
          <a:xfrm>
            <a:off x="6432550" y="2226310"/>
            <a:ext cx="2929890" cy="1386840"/>
          </a:xfrm>
          <a:prstGeom prst="rect">
            <a:avLst/>
          </a:prstGeom>
          <a:ln>
            <a:noFill/>
            <a:prstDash val="sysDash"/>
          </a:ln>
        </p:spPr>
        <p:txBody>
          <a:bodyPr vert="horz" wrap="square" lIns="0" tIns="0" rIns="0" bIns="0" rtlCol="0" anchor="ctr" anchorCtr="0">
            <a:noAutofit/>
          </a:bodyPr>
          <a:lstStyle/>
          <a:p>
            <a:pPr indent="-228600">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在内部对比分析中，维度指的是用于分类的定性变量，它们帮助我们从多个角度对数据进行深入分析，从而揭示问题的关键点。</a:t>
            </a:r>
            <a:endParaRPr lang="zh-CN" altLang="en-US" sz="1600" dirty="0">
              <a:ln>
                <a:noFill/>
                <a:prstDash val="sysDot"/>
              </a:ln>
              <a:solidFill>
                <a:schemeClr val="tx1">
                  <a:lumMod val="85000"/>
                  <a:lumOff val="15000"/>
                </a:schemeClr>
              </a:solidFill>
              <a:latin typeface="+mn-ea"/>
              <a:cs typeface="+mn-ea"/>
            </a:endParaRPr>
          </a:p>
        </p:txBody>
      </p:sp>
      <p:pic>
        <p:nvPicPr>
          <p:cNvPr id="11" name="图片 10" descr="/data/temp/476597f5-a06a-40ef-99f8-34a94192b004/71e3e94e-9d5d-11f0-ae54-826130315bc8.jpeg71e3e94e-9d5d-11f0-ae54-826130315bc8"/>
          <p:cNvPicPr/>
          <p:nvPr>
            <p:custDataLst>
              <p:tags r:id="rId13"/>
            </p:custDataLst>
          </p:nvPr>
        </p:nvPicPr>
        <p:blipFill>
          <a:blip r:embed="rId14"/>
          <a:srcRect t="18" b="18"/>
          <a:stretch>
            <a:fillRect/>
          </a:stretch>
        </p:blipFill>
        <p:spPr>
          <a:xfrm>
            <a:off x="4638751" y="1493134"/>
            <a:ext cx="1604662" cy="1604095"/>
          </a:xfrm>
          <a:prstGeom prst="ellipse">
            <a:avLst/>
          </a:prstGeom>
          <a:ln w="3175">
            <a:solidFill>
              <a:schemeClr val="accent1">
                <a:lumMod val="40000"/>
                <a:lumOff val="60000"/>
                <a:alpha val="15000"/>
              </a:schemeClr>
            </a:solidFill>
          </a:ln>
        </p:spPr>
      </p:pic>
      <p:pic>
        <p:nvPicPr>
          <p:cNvPr id="68" name="图片 67" descr="/data/temp/476597f5-a06a-40ef-99f8-34a94192b004/71e3eb1b-9d5d-11f0-ae54-826130315bc8.jpeg71e3eb1b-9d5d-11f0-ae54-826130315bc8"/>
          <p:cNvPicPr/>
          <p:nvPr>
            <p:custDataLst>
              <p:tags r:id="rId15"/>
            </p:custDataLst>
          </p:nvPr>
        </p:nvPicPr>
        <p:blipFill>
          <a:blip r:embed="rId16"/>
          <a:srcRect t="18" b="18"/>
          <a:stretch>
            <a:fillRect/>
          </a:stretch>
        </p:blipFill>
        <p:spPr>
          <a:xfrm>
            <a:off x="4638751" y="3601795"/>
            <a:ext cx="1604662" cy="1604095"/>
          </a:xfrm>
          <a:prstGeom prst="ellipse">
            <a:avLst/>
          </a:prstGeom>
          <a:ln w="3175">
            <a:solidFill>
              <a:schemeClr val="accent1">
                <a:lumMod val="40000"/>
                <a:lumOff val="60000"/>
                <a:alpha val="15000"/>
              </a:schemeClr>
            </a:solidFill>
          </a:ln>
        </p:spPr>
      </p:pic>
      <p:pic>
        <p:nvPicPr>
          <p:cNvPr id="69" name="图片 68" descr="/data/temp/476597f5-a06a-40ef-99f8-34a94192b004/71e3e9b2-9d5d-11f0-ae54-826130315bc8.jpeg71e3e9b2-9d5d-11f0-ae54-826130315bc8"/>
          <p:cNvPicPr/>
          <p:nvPr>
            <p:custDataLst>
              <p:tags r:id="rId17"/>
            </p:custDataLst>
          </p:nvPr>
        </p:nvPicPr>
        <p:blipFill>
          <a:blip r:embed="rId18"/>
          <a:srcRect t="18" b="18"/>
          <a:stretch>
            <a:fillRect/>
          </a:stretch>
        </p:blipFill>
        <p:spPr>
          <a:xfrm>
            <a:off x="9572436" y="1493134"/>
            <a:ext cx="1604662" cy="1604095"/>
          </a:xfrm>
          <a:prstGeom prst="ellipse">
            <a:avLst/>
          </a:prstGeom>
          <a:ln w="3175">
            <a:solidFill>
              <a:schemeClr val="accent2">
                <a:lumMod val="40000"/>
                <a:lumOff val="60000"/>
                <a:alpha val="15000"/>
              </a:schemeClr>
            </a:solidFill>
          </a:ln>
        </p:spPr>
      </p:pic>
      <p:sp>
        <p:nvSpPr>
          <p:cNvPr id="15" name="矩形 14"/>
          <p:cNvSpPr/>
          <p:nvPr>
            <p:custDataLst>
              <p:tags r:id="rId19"/>
            </p:custDataLst>
          </p:nvPr>
        </p:nvSpPr>
        <p:spPr>
          <a:xfrm>
            <a:off x="6447155" y="4481830"/>
            <a:ext cx="3030855" cy="1462405"/>
          </a:xfrm>
          <a:prstGeom prst="rect">
            <a:avLst/>
          </a:prstGeom>
          <a:ln>
            <a:noFill/>
            <a:prstDash val="sysDash"/>
          </a:ln>
        </p:spPr>
        <p:txBody>
          <a:bodyPr vert="horz" wrap="square" lIns="0" tIns="0" rIns="0" bIns="0" rtlCol="0" anchor="ctr" anchorCtr="0">
            <a:noAutofit/>
          </a:bodyPr>
          <a:lstStyle/>
          <a:p>
            <a:pPr indent="-228600">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网络公司常利用</a:t>
            </a:r>
            <a:r>
              <a:rPr lang="en-US" altLang="zh-CN" sz="1600" dirty="0">
                <a:ln>
                  <a:noFill/>
                  <a:prstDash val="sysDot"/>
                </a:ln>
                <a:solidFill>
                  <a:schemeClr val="tx1">
                    <a:lumMod val="85000"/>
                    <a:lumOff val="15000"/>
                  </a:schemeClr>
                </a:solidFill>
                <a:latin typeface="+mn-ea"/>
                <a:cs typeface="+mn-ea"/>
              </a:rPr>
              <a:t>A/B</a:t>
            </a:r>
            <a:r>
              <a:rPr lang="zh-CN" altLang="en-US" sz="1600" dirty="0">
                <a:ln>
                  <a:noFill/>
                  <a:prstDash val="sysDot"/>
                </a:ln>
                <a:solidFill>
                  <a:schemeClr val="tx1">
                    <a:lumMod val="85000"/>
                    <a:lumOff val="15000"/>
                  </a:schemeClr>
                </a:solidFill>
                <a:latin typeface="+mn-ea"/>
                <a:cs typeface="+mn-ea"/>
              </a:rPr>
              <a:t>测试来筛选产品，通过将用户分为两组进行在线试验，比较产品两个版本的效果，以确定哪个版本更优。</a:t>
            </a:r>
            <a:endParaRPr lang="zh-CN" altLang="en-US" sz="1600" dirty="0">
              <a:ln>
                <a:noFill/>
                <a:prstDash val="sysDot"/>
              </a:ln>
              <a:solidFill>
                <a:schemeClr val="tx1">
                  <a:lumMod val="85000"/>
                  <a:lumOff val="15000"/>
                </a:schemeClr>
              </a:solidFill>
              <a:latin typeface="+mn-ea"/>
              <a:cs typeface="+mn-ea"/>
            </a:endParaRPr>
          </a:p>
        </p:txBody>
      </p:sp>
      <p:pic>
        <p:nvPicPr>
          <p:cNvPr id="67" name="图片 66" descr="/data/temp/476597f5-a06a-40ef-99f8-34a94192b004/71e3eb49-9d5d-11f0-ae54-826130315bc8.jpeg71e3eb49-9d5d-11f0-ae54-826130315bc8"/>
          <p:cNvPicPr/>
          <p:nvPr>
            <p:custDataLst>
              <p:tags r:id="rId20"/>
            </p:custDataLst>
          </p:nvPr>
        </p:nvPicPr>
        <p:blipFill>
          <a:blip r:embed="rId21"/>
          <a:srcRect t="18" b="18"/>
          <a:stretch>
            <a:fillRect/>
          </a:stretch>
        </p:blipFill>
        <p:spPr>
          <a:xfrm>
            <a:off x="9593115" y="3601795"/>
            <a:ext cx="1604662" cy="1604095"/>
          </a:xfrm>
          <a:prstGeom prst="ellipse">
            <a:avLst/>
          </a:prstGeom>
          <a:ln w="3175">
            <a:solidFill>
              <a:schemeClr val="accent2">
                <a:lumMod val="40000"/>
                <a:lumOff val="60000"/>
                <a:alpha val="15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844675" y="624840"/>
            <a:ext cx="9225280" cy="5492750"/>
          </a:xfrm>
          <a:prstGeom prst="rect">
            <a:avLst/>
          </a:prstGeom>
          <a:noFill/>
        </p:spPr>
        <p:txBody>
          <a:bodyPr wrap="square" rtlCol="0">
            <a:spAutoFit/>
          </a:bodyPr>
          <a:p>
            <a:pPr indent="0" fontAlgn="auto">
              <a:lnSpc>
                <a:spcPct val="150000"/>
              </a:lnSpc>
            </a:pPr>
            <a:r>
              <a:rPr lang="zh-CN" altLang="en-US">
                <a:latin typeface="宋体" charset="0"/>
                <a:ea typeface="宋体" charset="0"/>
                <a:cs typeface="宋体" charset="0"/>
              </a:rPr>
              <a:t>先分析最简单的情况，即两个分类变量的交叉分类表。在分析某企业的人力资源数据时，若把数据中</a:t>
            </a:r>
            <a:r>
              <a:rPr lang="en-US" altLang="zh-CN">
                <a:latin typeface="宋体" charset="0"/>
                <a:ea typeface="宋体" charset="0"/>
                <a:cs typeface="宋体" charset="0"/>
              </a:rPr>
              <a:t>“</a:t>
            </a:r>
            <a:r>
              <a:rPr lang="zh-CN" altLang="en-US">
                <a:latin typeface="宋体" charset="0"/>
                <a:ea typeface="宋体" charset="0"/>
                <a:cs typeface="宋体" charset="0"/>
              </a:rPr>
              <a:t>性别</a:t>
            </a:r>
            <a:r>
              <a:rPr lang="en-US" altLang="zh-CN">
                <a:latin typeface="宋体" charset="0"/>
                <a:ea typeface="宋体" charset="0"/>
                <a:cs typeface="宋体" charset="0"/>
              </a:rPr>
              <a:t>”</a:t>
            </a:r>
            <a:r>
              <a:rPr lang="zh-CN" altLang="en-US">
                <a:latin typeface="宋体" charset="0"/>
                <a:ea typeface="宋体" charset="0"/>
                <a:cs typeface="宋体" charset="0"/>
              </a:rPr>
              <a:t>和</a:t>
            </a:r>
            <a:r>
              <a:rPr lang="en-US" altLang="zh-CN">
                <a:latin typeface="宋体" charset="0"/>
                <a:ea typeface="宋体" charset="0"/>
                <a:cs typeface="宋体" charset="0"/>
              </a:rPr>
              <a:t>“</a:t>
            </a:r>
            <a:r>
              <a:rPr lang="zh-CN" altLang="en-US">
                <a:latin typeface="宋体" charset="0"/>
                <a:ea typeface="宋体" charset="0"/>
                <a:cs typeface="宋体" charset="0"/>
              </a:rPr>
              <a:t>是否本科</a:t>
            </a:r>
            <a:r>
              <a:rPr lang="en-US" altLang="zh-CN">
                <a:latin typeface="宋体" charset="0"/>
                <a:ea typeface="宋体" charset="0"/>
                <a:cs typeface="宋体" charset="0"/>
              </a:rPr>
              <a:t>”</a:t>
            </a:r>
            <a:r>
              <a:rPr lang="zh-CN" altLang="en-US">
                <a:latin typeface="宋体" charset="0"/>
                <a:ea typeface="宋体" charset="0"/>
                <a:cs typeface="宋体" charset="0"/>
              </a:rPr>
              <a:t>做交叉分类，则得到数据表（表</a:t>
            </a:r>
            <a:r>
              <a:rPr lang="en-US" altLang="zh-CN">
                <a:latin typeface="宋体" charset="0"/>
                <a:ea typeface="宋体" charset="0"/>
                <a:cs typeface="宋体" charset="0"/>
              </a:rPr>
              <a:t> 4-7</a:t>
            </a:r>
            <a:r>
              <a:rPr lang="zh-CN" altLang="en-US">
                <a:latin typeface="宋体" charset="0"/>
                <a:ea typeface="宋体" charset="0"/>
                <a:cs typeface="宋体" charset="0"/>
              </a:rPr>
              <a:t>）。</a:t>
            </a:r>
            <a:endParaRPr lang="zh-CN" altLang="en-US">
              <a:latin typeface="宋体" charset="0"/>
              <a:ea typeface="宋体" charset="0"/>
              <a:cs typeface="宋体" charset="0"/>
            </a:endParaRPr>
          </a:p>
          <a:p>
            <a:pPr indent="0" fontAlgn="auto">
              <a:lnSpc>
                <a:spcPct val="150000"/>
              </a:lnSpc>
            </a:pPr>
            <a:endParaRPr lang="zh-CN" altLang="en-US">
              <a:latin typeface="宋体" charset="0"/>
              <a:ea typeface="宋体" charset="0"/>
              <a:cs typeface="宋体" charset="0"/>
            </a:endParaRPr>
          </a:p>
          <a:p>
            <a:pPr indent="0" fontAlgn="auto">
              <a:lnSpc>
                <a:spcPct val="150000"/>
              </a:lnSpc>
            </a:pPr>
            <a:endParaRPr lang="zh-CN" altLang="en-US">
              <a:latin typeface="宋体" charset="0"/>
              <a:ea typeface="宋体" charset="0"/>
              <a:cs typeface="宋体" charset="0"/>
            </a:endParaRPr>
          </a:p>
          <a:p>
            <a:pPr indent="0" fontAlgn="auto">
              <a:lnSpc>
                <a:spcPct val="150000"/>
              </a:lnSpc>
            </a:pPr>
            <a:endParaRPr lang="zh-CN" altLang="en-US">
              <a:latin typeface="宋体" charset="0"/>
              <a:ea typeface="宋体" charset="0"/>
              <a:cs typeface="宋体" charset="0"/>
            </a:endParaRPr>
          </a:p>
          <a:p>
            <a:pPr indent="0" fontAlgn="auto">
              <a:lnSpc>
                <a:spcPct val="150000"/>
              </a:lnSpc>
            </a:pPr>
            <a:endParaRPr lang="zh-CN" altLang="en-US">
              <a:latin typeface="宋体" charset="0"/>
              <a:ea typeface="宋体" charset="0"/>
              <a:cs typeface="宋体" charset="0"/>
            </a:endParaRPr>
          </a:p>
          <a:p>
            <a:pPr indent="0" fontAlgn="auto">
              <a:lnSpc>
                <a:spcPct val="150000"/>
              </a:lnSpc>
            </a:pPr>
            <a:endParaRPr lang="zh-CN" altLang="en-US">
              <a:latin typeface="宋体" charset="0"/>
              <a:ea typeface="宋体" charset="0"/>
              <a:cs typeface="宋体" charset="0"/>
            </a:endParaRPr>
          </a:p>
          <a:p>
            <a:pPr indent="0" fontAlgn="auto">
              <a:lnSpc>
                <a:spcPct val="150000"/>
              </a:lnSpc>
            </a:pPr>
            <a:r>
              <a:rPr lang="zh-CN" altLang="en-US">
                <a:latin typeface="宋体" charset="0"/>
                <a:ea typeface="宋体" charset="0"/>
                <a:cs typeface="宋体" charset="0"/>
              </a:rPr>
              <a:t>也可以对表</a:t>
            </a:r>
            <a:r>
              <a:rPr lang="en-US" altLang="zh-CN">
                <a:latin typeface="宋体" charset="0"/>
                <a:ea typeface="宋体" charset="0"/>
                <a:cs typeface="宋体" charset="0"/>
              </a:rPr>
              <a:t> 4 - 7 </a:t>
            </a:r>
            <a:r>
              <a:rPr lang="zh-CN" altLang="en-US">
                <a:latin typeface="宋体" charset="0"/>
                <a:ea typeface="宋体" charset="0"/>
                <a:cs typeface="宋体" charset="0"/>
              </a:rPr>
              <a:t>进行描述统计，作为深入现状分析的一部分。但是交叉分类表更重要的作用是发现一些问题和规律，看看表中涉及的两个变量是否有共变关系。从表</a:t>
            </a:r>
            <a:r>
              <a:rPr lang="en-US" altLang="zh-CN">
                <a:latin typeface="宋体" charset="0"/>
                <a:ea typeface="宋体" charset="0"/>
                <a:cs typeface="宋体" charset="0"/>
              </a:rPr>
              <a:t> 4 - 7</a:t>
            </a:r>
            <a:r>
              <a:rPr lang="zh-CN" altLang="en-US">
                <a:latin typeface="宋体" charset="0"/>
                <a:ea typeface="宋体" charset="0"/>
                <a:cs typeface="宋体" charset="0"/>
              </a:rPr>
              <a:t>看出，该企业共有</a:t>
            </a:r>
            <a:r>
              <a:rPr lang="en-US" altLang="zh-CN">
                <a:latin typeface="宋体" charset="0"/>
                <a:ea typeface="宋体" charset="0"/>
                <a:cs typeface="宋体" charset="0"/>
              </a:rPr>
              <a:t> 188 </a:t>
            </a:r>
            <a:r>
              <a:rPr lang="zh-CN" altLang="en-US">
                <a:latin typeface="宋体" charset="0"/>
                <a:ea typeface="宋体" charset="0"/>
                <a:cs typeface="宋体" charset="0"/>
              </a:rPr>
              <a:t>人，其中女性</a:t>
            </a:r>
            <a:r>
              <a:rPr lang="en-US" altLang="zh-CN">
                <a:latin typeface="宋体" charset="0"/>
                <a:ea typeface="宋体" charset="0"/>
                <a:cs typeface="宋体" charset="0"/>
              </a:rPr>
              <a:t> 124 </a:t>
            </a:r>
            <a:r>
              <a:rPr lang="zh-CN" altLang="en-US">
                <a:latin typeface="宋体" charset="0"/>
                <a:ea typeface="宋体" charset="0"/>
                <a:cs typeface="宋体" charset="0"/>
              </a:rPr>
              <a:t>人，男性</a:t>
            </a:r>
            <a:r>
              <a:rPr lang="en-US" altLang="zh-CN">
                <a:latin typeface="宋体" charset="0"/>
                <a:ea typeface="宋体" charset="0"/>
                <a:cs typeface="宋体" charset="0"/>
              </a:rPr>
              <a:t> 64 </a:t>
            </a:r>
            <a:r>
              <a:rPr lang="zh-CN" altLang="en-US">
                <a:latin typeface="宋体" charset="0"/>
                <a:ea typeface="宋体" charset="0"/>
                <a:cs typeface="宋体" charset="0"/>
              </a:rPr>
              <a:t>人，女性人数是男性的近两倍。该企业共有本科</a:t>
            </a:r>
            <a:r>
              <a:rPr lang="en-US" altLang="zh-CN">
                <a:latin typeface="宋体" charset="0"/>
                <a:ea typeface="宋体" charset="0"/>
                <a:cs typeface="宋体" charset="0"/>
              </a:rPr>
              <a:t> 74 </a:t>
            </a:r>
            <a:r>
              <a:rPr lang="zh-CN" altLang="en-US">
                <a:latin typeface="宋体" charset="0"/>
                <a:ea typeface="宋体" charset="0"/>
                <a:cs typeface="宋体" charset="0"/>
              </a:rPr>
              <a:t>人，其中男性本科</a:t>
            </a:r>
            <a:r>
              <a:rPr lang="en-US" altLang="zh-CN">
                <a:latin typeface="宋体" charset="0"/>
                <a:ea typeface="宋体" charset="0"/>
                <a:cs typeface="宋体" charset="0"/>
              </a:rPr>
              <a:t> 29 </a:t>
            </a:r>
            <a:r>
              <a:rPr lang="zh-CN" altLang="en-US">
                <a:latin typeface="宋体" charset="0"/>
                <a:ea typeface="宋体" charset="0"/>
                <a:cs typeface="宋体" charset="0"/>
              </a:rPr>
              <a:t>人，女性本科</a:t>
            </a:r>
            <a:r>
              <a:rPr lang="en-US" altLang="zh-CN">
                <a:latin typeface="宋体" charset="0"/>
                <a:ea typeface="宋体" charset="0"/>
                <a:cs typeface="宋体" charset="0"/>
              </a:rPr>
              <a:t> 45 </a:t>
            </a:r>
            <a:r>
              <a:rPr lang="zh-CN" altLang="en-US">
                <a:latin typeface="宋体" charset="0"/>
                <a:ea typeface="宋体" charset="0"/>
                <a:cs typeface="宋体" charset="0"/>
              </a:rPr>
              <a:t>人。非本科人数为</a:t>
            </a:r>
            <a:r>
              <a:rPr lang="en-US" altLang="zh-CN">
                <a:latin typeface="宋体" charset="0"/>
                <a:ea typeface="宋体" charset="0"/>
                <a:cs typeface="宋体" charset="0"/>
              </a:rPr>
              <a:t> 114 </a:t>
            </a:r>
            <a:r>
              <a:rPr lang="zh-CN" altLang="en-US">
                <a:latin typeface="宋体" charset="0"/>
                <a:ea typeface="宋体" charset="0"/>
                <a:cs typeface="宋体" charset="0"/>
              </a:rPr>
              <a:t>人，其中非本科男性有</a:t>
            </a:r>
            <a:r>
              <a:rPr lang="en-US" altLang="zh-CN">
                <a:latin typeface="宋体" charset="0"/>
                <a:ea typeface="宋体" charset="0"/>
                <a:cs typeface="宋体" charset="0"/>
              </a:rPr>
              <a:t> 35 </a:t>
            </a:r>
            <a:r>
              <a:rPr lang="zh-CN" altLang="en-US">
                <a:latin typeface="宋体" charset="0"/>
                <a:ea typeface="宋体" charset="0"/>
                <a:cs typeface="宋体" charset="0"/>
              </a:rPr>
              <a:t>人，非本科女性有</a:t>
            </a:r>
            <a:r>
              <a:rPr lang="en-US" altLang="zh-CN">
                <a:latin typeface="宋体" charset="0"/>
                <a:ea typeface="宋体" charset="0"/>
                <a:cs typeface="宋体" charset="0"/>
              </a:rPr>
              <a:t> 79 </a:t>
            </a:r>
            <a:r>
              <a:rPr lang="zh-CN" altLang="en-US">
                <a:latin typeface="宋体" charset="0"/>
                <a:ea typeface="宋体" charset="0"/>
                <a:cs typeface="宋体" charset="0"/>
              </a:rPr>
              <a:t>人。可以看出，男性和女性员工中非本科人数都较多。从另一个角度看，无论是本科还是非本科，女性人数多于男性。</a:t>
            </a:r>
            <a:endParaRPr lang="zh-CN" altLang="en-US">
              <a:latin typeface="宋体" charset="0"/>
              <a:ea typeface="宋体" charset="0"/>
              <a:cs typeface="宋体" charset="0"/>
            </a:endParaRPr>
          </a:p>
        </p:txBody>
      </p:sp>
      <p:pic>
        <p:nvPicPr>
          <p:cNvPr id="2" name="图片 1"/>
          <p:cNvPicPr>
            <a:picLocks noChangeAspect="1"/>
          </p:cNvPicPr>
          <p:nvPr/>
        </p:nvPicPr>
        <p:blipFill>
          <a:blip r:embed="rId1"/>
          <a:stretch>
            <a:fillRect/>
          </a:stretch>
        </p:blipFill>
        <p:spPr>
          <a:xfrm>
            <a:off x="1844675" y="1628775"/>
            <a:ext cx="9319895" cy="19494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六边形 7"/>
          <p:cNvSpPr/>
          <p:nvPr>
            <p:custDataLst>
              <p:tags r:id="rId1"/>
            </p:custDataLst>
          </p:nvPr>
        </p:nvSpPr>
        <p:spPr>
          <a:xfrm rot="5400000">
            <a:off x="1648460" y="1460818"/>
            <a:ext cx="1713230" cy="1591310"/>
          </a:xfrm>
          <a:prstGeom prst="hexagon">
            <a:avLst>
              <a:gd name="adj" fmla="val 29159"/>
              <a:gd name="vf" fmla="val 115470"/>
            </a:avLst>
          </a:prstGeom>
          <a:noFill/>
          <a:ln>
            <a:gradFill>
              <a:gsLst>
                <a:gs pos="3000">
                  <a:schemeClr val="accent1">
                    <a:alpha val="0"/>
                  </a:schemeClr>
                </a:gs>
                <a:gs pos="100000">
                  <a:schemeClr val="accent1">
                    <a:alpha val="10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charset="-122"/>
            </a:endParaRPr>
          </a:p>
        </p:txBody>
      </p:sp>
      <p:sp>
        <p:nvSpPr>
          <p:cNvPr id="4" name="任意多边形 3"/>
          <p:cNvSpPr/>
          <p:nvPr>
            <p:custDataLst>
              <p:tags r:id="rId2"/>
            </p:custDataLst>
          </p:nvPr>
        </p:nvSpPr>
        <p:spPr>
          <a:xfrm>
            <a:off x="1819910" y="1985963"/>
            <a:ext cx="1357630" cy="794385"/>
          </a:xfrm>
          <a:custGeom>
            <a:avLst/>
            <a:gdLst>
              <a:gd name="connsiteX0" fmla="*/ 0 w 2544"/>
              <a:gd name="connsiteY0" fmla="*/ 730 h 1489"/>
              <a:gd name="connsiteX1" fmla="*/ 1264 w 2544"/>
              <a:gd name="connsiteY1" fmla="*/ 0 h 1489"/>
              <a:gd name="connsiteX2" fmla="*/ 2544 w 2544"/>
              <a:gd name="connsiteY2" fmla="*/ 741 h 1489"/>
              <a:gd name="connsiteX3" fmla="*/ 1262 w 2544"/>
              <a:gd name="connsiteY3" fmla="*/ 1489 h 1489"/>
              <a:gd name="connsiteX4" fmla="*/ 0 w 2544"/>
              <a:gd name="connsiteY4" fmla="*/ 730 h 1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4" h="1489">
                <a:moveTo>
                  <a:pt x="0" y="730"/>
                </a:moveTo>
                <a:lnTo>
                  <a:pt x="1264" y="0"/>
                </a:lnTo>
                <a:lnTo>
                  <a:pt x="2544" y="741"/>
                </a:lnTo>
                <a:lnTo>
                  <a:pt x="1262" y="1489"/>
                </a:lnTo>
                <a:lnTo>
                  <a:pt x="0" y="730"/>
                </a:lnTo>
                <a:close/>
              </a:path>
            </a:pathLst>
          </a:custGeom>
          <a:gradFill>
            <a:gsLst>
              <a:gs pos="0">
                <a:schemeClr val="accent1">
                  <a:lumMod val="60000"/>
                  <a:lumOff val="40000"/>
                  <a:alpha val="0"/>
                </a:schemeClr>
              </a:gs>
              <a:gs pos="100000">
                <a:schemeClr val="accent1">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charset="-122"/>
            </a:endParaRPr>
          </a:p>
        </p:txBody>
      </p:sp>
      <p:sp>
        <p:nvSpPr>
          <p:cNvPr id="16" name="任意多边形 15"/>
          <p:cNvSpPr/>
          <p:nvPr>
            <p:custDataLst>
              <p:tags r:id="rId3"/>
            </p:custDataLst>
          </p:nvPr>
        </p:nvSpPr>
        <p:spPr>
          <a:xfrm>
            <a:off x="1819275" y="2374583"/>
            <a:ext cx="676275" cy="580390"/>
          </a:xfrm>
          <a:custGeom>
            <a:avLst/>
            <a:gdLst>
              <a:gd name="connsiteX0" fmla="*/ 0 w 1350"/>
              <a:gd name="connsiteY0" fmla="*/ 0 h 1160"/>
              <a:gd name="connsiteX1" fmla="*/ 1350 w 1350"/>
              <a:gd name="connsiteY1" fmla="*/ 811 h 1160"/>
              <a:gd name="connsiteX2" fmla="*/ 1348 w 1350"/>
              <a:gd name="connsiteY2" fmla="*/ 1160 h 1160"/>
              <a:gd name="connsiteX3" fmla="*/ 4 w 1350"/>
              <a:gd name="connsiteY3" fmla="*/ 373 h 1160"/>
              <a:gd name="connsiteX4" fmla="*/ 0 w 1350"/>
              <a:gd name="connsiteY4" fmla="*/ 0 h 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 h="1160">
                <a:moveTo>
                  <a:pt x="0" y="0"/>
                </a:moveTo>
                <a:lnTo>
                  <a:pt x="1350" y="811"/>
                </a:lnTo>
                <a:lnTo>
                  <a:pt x="1348" y="1160"/>
                </a:lnTo>
                <a:lnTo>
                  <a:pt x="4" y="373"/>
                </a:lnTo>
                <a:lnTo>
                  <a:pt x="0" y="0"/>
                </a:lnTo>
                <a:close/>
              </a:path>
            </a:pathLst>
          </a:custGeom>
          <a:gradFill>
            <a:gsLst>
              <a:gs pos="0">
                <a:schemeClr val="accent1">
                  <a:alpha val="11000"/>
                </a:schemeClr>
              </a:gs>
              <a:gs pos="100000">
                <a:schemeClr val="accent1">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charset="-122"/>
              <a:sym typeface="+mn-ea"/>
            </a:endParaRPr>
          </a:p>
        </p:txBody>
      </p:sp>
      <p:sp>
        <p:nvSpPr>
          <p:cNvPr id="18" name="任意多边形 17"/>
          <p:cNvSpPr/>
          <p:nvPr>
            <p:custDataLst>
              <p:tags r:id="rId4"/>
            </p:custDataLst>
          </p:nvPr>
        </p:nvSpPr>
        <p:spPr>
          <a:xfrm>
            <a:off x="2494916" y="2380933"/>
            <a:ext cx="683895" cy="574040"/>
          </a:xfrm>
          <a:custGeom>
            <a:avLst/>
            <a:gdLst>
              <a:gd name="connsiteX0" fmla="*/ 1 w 1279"/>
              <a:gd name="connsiteY0" fmla="*/ 744 h 1074"/>
              <a:gd name="connsiteX1" fmla="*/ 1279 w 1279"/>
              <a:gd name="connsiteY1" fmla="*/ 0 h 1074"/>
              <a:gd name="connsiteX2" fmla="*/ 1275 w 1279"/>
              <a:gd name="connsiteY2" fmla="*/ 333 h 1074"/>
              <a:gd name="connsiteX3" fmla="*/ 0 w 1279"/>
              <a:gd name="connsiteY3" fmla="*/ 1074 h 1074"/>
              <a:gd name="connsiteX4" fmla="*/ 1 w 1279"/>
              <a:gd name="connsiteY4" fmla="*/ 744 h 1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9" h="1074">
                <a:moveTo>
                  <a:pt x="1" y="744"/>
                </a:moveTo>
                <a:lnTo>
                  <a:pt x="1279" y="0"/>
                </a:lnTo>
                <a:lnTo>
                  <a:pt x="1275" y="333"/>
                </a:lnTo>
                <a:lnTo>
                  <a:pt x="0" y="1074"/>
                </a:lnTo>
                <a:lnTo>
                  <a:pt x="1" y="744"/>
                </a:lnTo>
                <a:close/>
              </a:path>
            </a:pathLst>
          </a:custGeom>
          <a:gradFill>
            <a:gsLst>
              <a:gs pos="0">
                <a:schemeClr val="accent1">
                  <a:alpha val="85000"/>
                </a:schemeClr>
              </a:gs>
              <a:gs pos="100000">
                <a:schemeClr val="accent1">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charset="-122"/>
              <a:sym typeface="+mn-ea"/>
            </a:endParaRPr>
          </a:p>
        </p:txBody>
      </p:sp>
      <p:sp>
        <p:nvSpPr>
          <p:cNvPr id="19" name="任意多边形 18"/>
          <p:cNvSpPr/>
          <p:nvPr>
            <p:custDataLst>
              <p:tags r:id="rId5"/>
            </p:custDataLst>
          </p:nvPr>
        </p:nvSpPr>
        <p:spPr>
          <a:xfrm>
            <a:off x="1826260" y="1643698"/>
            <a:ext cx="1357630" cy="795020"/>
          </a:xfrm>
          <a:custGeom>
            <a:avLst/>
            <a:gdLst>
              <a:gd name="connsiteX0" fmla="*/ 0 w 2544"/>
              <a:gd name="connsiteY0" fmla="*/ 730 h 1489"/>
              <a:gd name="connsiteX1" fmla="*/ 1264 w 2544"/>
              <a:gd name="connsiteY1" fmla="*/ 0 h 1489"/>
              <a:gd name="connsiteX2" fmla="*/ 2544 w 2544"/>
              <a:gd name="connsiteY2" fmla="*/ 741 h 1489"/>
              <a:gd name="connsiteX3" fmla="*/ 1262 w 2544"/>
              <a:gd name="connsiteY3" fmla="*/ 1489 h 1489"/>
              <a:gd name="connsiteX4" fmla="*/ 0 w 2544"/>
              <a:gd name="connsiteY4" fmla="*/ 730 h 1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4" h="1489">
                <a:moveTo>
                  <a:pt x="0" y="730"/>
                </a:moveTo>
                <a:lnTo>
                  <a:pt x="1264" y="0"/>
                </a:lnTo>
                <a:lnTo>
                  <a:pt x="2544" y="741"/>
                </a:lnTo>
                <a:lnTo>
                  <a:pt x="1262" y="1489"/>
                </a:lnTo>
                <a:lnTo>
                  <a:pt x="0" y="730"/>
                </a:lnTo>
                <a:close/>
              </a:path>
            </a:pathLst>
          </a:custGeom>
          <a:gradFill>
            <a:gsLst>
              <a:gs pos="0">
                <a:schemeClr val="accent1">
                  <a:lumMod val="40000"/>
                  <a:lumOff val="60000"/>
                  <a:alpha val="25000"/>
                </a:schemeClr>
              </a:gs>
              <a:gs pos="100000">
                <a:schemeClr val="accent1">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zh-CN" altLang="en-US" sz="2000" b="1">
                <a:ln w="0">
                  <a:noFill/>
                </a:ln>
                <a:solidFill>
                  <a:schemeClr val="bg1"/>
                </a:solidFill>
                <a:effectLst>
                  <a:outerShdw dist="25400" dir="3000000" algn="t" rotWithShape="0">
                    <a:schemeClr val="bg1">
                      <a:alpha val="40000"/>
                    </a:schemeClr>
                  </a:outerShdw>
                </a:effectLst>
                <a:latin typeface="+mn-ea"/>
                <a:cs typeface="+mn-ea"/>
                <a:sym typeface="+mn-ea"/>
              </a:rPr>
              <a:t>产品</a:t>
            </a:r>
            <a:endParaRPr lang="zh-CN" altLang="en-US" sz="2000" b="1">
              <a:ln w="0">
                <a:noFill/>
              </a:ln>
              <a:solidFill>
                <a:schemeClr val="bg1"/>
              </a:solidFill>
              <a:effectLst>
                <a:outerShdw dist="25400" dir="3000000" algn="t" rotWithShape="0">
                  <a:schemeClr val="bg1">
                    <a:alpha val="40000"/>
                  </a:schemeClr>
                </a:outerShdw>
              </a:effectLst>
              <a:latin typeface="+mn-ea"/>
              <a:cs typeface="+mn-ea"/>
              <a:sym typeface="+mn-ea"/>
            </a:endParaRPr>
          </a:p>
        </p:txBody>
      </p:sp>
      <p:sp>
        <p:nvSpPr>
          <p:cNvPr id="20" name="任意多边形 19"/>
          <p:cNvSpPr/>
          <p:nvPr>
            <p:custDataLst>
              <p:tags r:id="rId6"/>
            </p:custDataLst>
          </p:nvPr>
        </p:nvSpPr>
        <p:spPr>
          <a:xfrm>
            <a:off x="1818005" y="2031683"/>
            <a:ext cx="676275" cy="581025"/>
          </a:xfrm>
          <a:custGeom>
            <a:avLst/>
            <a:gdLst>
              <a:gd name="connsiteX0" fmla="*/ 0 w 1350"/>
              <a:gd name="connsiteY0" fmla="*/ 0 h 1160"/>
              <a:gd name="connsiteX1" fmla="*/ 1350 w 1350"/>
              <a:gd name="connsiteY1" fmla="*/ 811 h 1160"/>
              <a:gd name="connsiteX2" fmla="*/ 1348 w 1350"/>
              <a:gd name="connsiteY2" fmla="*/ 1160 h 1160"/>
              <a:gd name="connsiteX3" fmla="*/ 4 w 1350"/>
              <a:gd name="connsiteY3" fmla="*/ 373 h 1160"/>
              <a:gd name="connsiteX4" fmla="*/ 0 w 1350"/>
              <a:gd name="connsiteY4" fmla="*/ 0 h 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 h="1160">
                <a:moveTo>
                  <a:pt x="0" y="0"/>
                </a:moveTo>
                <a:lnTo>
                  <a:pt x="1350" y="811"/>
                </a:lnTo>
                <a:lnTo>
                  <a:pt x="1348" y="1160"/>
                </a:lnTo>
                <a:lnTo>
                  <a:pt x="4" y="373"/>
                </a:lnTo>
                <a:lnTo>
                  <a:pt x="0" y="0"/>
                </a:lnTo>
                <a:close/>
              </a:path>
            </a:pathLst>
          </a:custGeom>
          <a:gradFill>
            <a:gsLst>
              <a:gs pos="0">
                <a:schemeClr val="accent1">
                  <a:alpha val="11000"/>
                </a:schemeClr>
              </a:gs>
              <a:gs pos="100000">
                <a:schemeClr val="accent1">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charset="-122"/>
              <a:sym typeface="+mn-ea"/>
            </a:endParaRPr>
          </a:p>
        </p:txBody>
      </p:sp>
      <p:sp>
        <p:nvSpPr>
          <p:cNvPr id="22" name="任意多边形 21"/>
          <p:cNvSpPr/>
          <p:nvPr>
            <p:custDataLst>
              <p:tags r:id="rId7"/>
            </p:custDataLst>
          </p:nvPr>
        </p:nvSpPr>
        <p:spPr>
          <a:xfrm>
            <a:off x="2493646" y="2038033"/>
            <a:ext cx="683895" cy="572135"/>
          </a:xfrm>
          <a:custGeom>
            <a:avLst/>
            <a:gdLst>
              <a:gd name="connsiteX0" fmla="*/ 1 w 1282"/>
              <a:gd name="connsiteY0" fmla="*/ 746 h 1072"/>
              <a:gd name="connsiteX1" fmla="*/ 1282 w 1282"/>
              <a:gd name="connsiteY1" fmla="*/ 0 h 1072"/>
              <a:gd name="connsiteX2" fmla="*/ 1278 w 1282"/>
              <a:gd name="connsiteY2" fmla="*/ 334 h 1072"/>
              <a:gd name="connsiteX3" fmla="*/ 0 w 1282"/>
              <a:gd name="connsiteY3" fmla="*/ 1072 h 1072"/>
              <a:gd name="connsiteX4" fmla="*/ 1 w 1282"/>
              <a:gd name="connsiteY4" fmla="*/ 746 h 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 h="1072">
                <a:moveTo>
                  <a:pt x="1" y="746"/>
                </a:moveTo>
                <a:lnTo>
                  <a:pt x="1282" y="0"/>
                </a:lnTo>
                <a:lnTo>
                  <a:pt x="1278" y="334"/>
                </a:lnTo>
                <a:lnTo>
                  <a:pt x="0" y="1072"/>
                </a:lnTo>
                <a:lnTo>
                  <a:pt x="1" y="746"/>
                </a:lnTo>
                <a:close/>
              </a:path>
            </a:pathLst>
          </a:custGeom>
          <a:gradFill>
            <a:gsLst>
              <a:gs pos="0">
                <a:schemeClr val="accent1">
                  <a:alpha val="85000"/>
                </a:schemeClr>
              </a:gs>
              <a:gs pos="100000">
                <a:schemeClr val="accent1">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charset="-122"/>
              <a:sym typeface="+mn-ea"/>
            </a:endParaRPr>
          </a:p>
        </p:txBody>
      </p:sp>
      <p:sp>
        <p:nvSpPr>
          <p:cNvPr id="23" name="任意多边形 22"/>
          <p:cNvSpPr/>
          <p:nvPr>
            <p:custDataLst>
              <p:tags r:id="rId8"/>
            </p:custDataLst>
          </p:nvPr>
        </p:nvSpPr>
        <p:spPr>
          <a:xfrm>
            <a:off x="3308986" y="1755458"/>
            <a:ext cx="4530725" cy="455930"/>
          </a:xfrm>
          <a:custGeom>
            <a:avLst/>
            <a:gdLst>
              <a:gd name="connisteX0" fmla="*/ 0 w 5379720"/>
              <a:gd name="connsiteY0" fmla="*/ 541020 h 541020"/>
              <a:gd name="connisteX1" fmla="*/ 678180 w 5379720"/>
              <a:gd name="connsiteY1" fmla="*/ 0 h 541020"/>
              <a:gd name="connisteX2" fmla="*/ 5379720 w 5379720"/>
              <a:gd name="connsiteY2" fmla="*/ 0 h 541020"/>
            </a:gdLst>
            <a:ahLst/>
            <a:cxnLst>
              <a:cxn ang="0">
                <a:pos x="connisteX0" y="connsiteY0"/>
              </a:cxn>
              <a:cxn ang="0">
                <a:pos x="connisteX1" y="connsiteY1"/>
              </a:cxn>
              <a:cxn ang="0">
                <a:pos x="connisteX2" y="connsiteY2"/>
              </a:cxn>
            </a:cxnLst>
            <a:rect l="l" t="t" r="r" b="b"/>
            <a:pathLst>
              <a:path w="5379720" h="541020">
                <a:moveTo>
                  <a:pt x="0" y="541020"/>
                </a:moveTo>
                <a:lnTo>
                  <a:pt x="678180" y="0"/>
                </a:lnTo>
                <a:lnTo>
                  <a:pt x="5379720" y="0"/>
                </a:lnTo>
              </a:path>
            </a:pathLst>
          </a:custGeom>
          <a:noFill/>
          <a:ln>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charset="-122"/>
            </a:endParaRPr>
          </a:p>
        </p:txBody>
      </p:sp>
      <p:sp>
        <p:nvSpPr>
          <p:cNvPr id="24" name="六边形 23"/>
          <p:cNvSpPr/>
          <p:nvPr>
            <p:custDataLst>
              <p:tags r:id="rId9"/>
            </p:custDataLst>
          </p:nvPr>
        </p:nvSpPr>
        <p:spPr>
          <a:xfrm rot="5400000">
            <a:off x="8734426" y="2149793"/>
            <a:ext cx="1713230" cy="1591310"/>
          </a:xfrm>
          <a:prstGeom prst="hexagon">
            <a:avLst>
              <a:gd name="adj" fmla="val 29159"/>
              <a:gd name="vf" fmla="val 115470"/>
            </a:avLst>
          </a:prstGeom>
          <a:noFill/>
          <a:ln>
            <a:gradFill>
              <a:gsLst>
                <a:gs pos="3000">
                  <a:schemeClr val="accent2">
                    <a:alpha val="0"/>
                  </a:schemeClr>
                </a:gs>
                <a:gs pos="100000">
                  <a:schemeClr val="accent2">
                    <a:alpha val="10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charset="-122"/>
            </a:endParaRPr>
          </a:p>
        </p:txBody>
      </p:sp>
      <p:sp>
        <p:nvSpPr>
          <p:cNvPr id="25" name="任意多边形 24"/>
          <p:cNvSpPr/>
          <p:nvPr>
            <p:custDataLst>
              <p:tags r:id="rId10"/>
            </p:custDataLst>
          </p:nvPr>
        </p:nvSpPr>
        <p:spPr>
          <a:xfrm>
            <a:off x="8911591" y="2674303"/>
            <a:ext cx="1357630" cy="794385"/>
          </a:xfrm>
          <a:custGeom>
            <a:avLst/>
            <a:gdLst>
              <a:gd name="connsiteX0" fmla="*/ 0 w 2544"/>
              <a:gd name="connsiteY0" fmla="*/ 730 h 1489"/>
              <a:gd name="connsiteX1" fmla="*/ 1264 w 2544"/>
              <a:gd name="connsiteY1" fmla="*/ 0 h 1489"/>
              <a:gd name="connsiteX2" fmla="*/ 2544 w 2544"/>
              <a:gd name="connsiteY2" fmla="*/ 741 h 1489"/>
              <a:gd name="connsiteX3" fmla="*/ 1262 w 2544"/>
              <a:gd name="connsiteY3" fmla="*/ 1489 h 1489"/>
              <a:gd name="connsiteX4" fmla="*/ 0 w 2544"/>
              <a:gd name="connsiteY4" fmla="*/ 730 h 1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4" h="1489">
                <a:moveTo>
                  <a:pt x="0" y="730"/>
                </a:moveTo>
                <a:lnTo>
                  <a:pt x="1264" y="0"/>
                </a:lnTo>
                <a:lnTo>
                  <a:pt x="2544" y="741"/>
                </a:lnTo>
                <a:lnTo>
                  <a:pt x="1262" y="1489"/>
                </a:lnTo>
                <a:lnTo>
                  <a:pt x="0" y="730"/>
                </a:lnTo>
                <a:close/>
              </a:path>
            </a:pathLst>
          </a:custGeom>
          <a:gradFill>
            <a:gsLst>
              <a:gs pos="0">
                <a:schemeClr val="accent2">
                  <a:lumMod val="60000"/>
                  <a:lumOff val="40000"/>
                  <a:alpha val="0"/>
                </a:schemeClr>
              </a:gs>
              <a:gs pos="100000">
                <a:schemeClr val="accent2">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charset="-122"/>
            </a:endParaRPr>
          </a:p>
        </p:txBody>
      </p:sp>
      <p:sp>
        <p:nvSpPr>
          <p:cNvPr id="30" name="任意多边形 29"/>
          <p:cNvSpPr/>
          <p:nvPr>
            <p:custDataLst>
              <p:tags r:id="rId11"/>
            </p:custDataLst>
          </p:nvPr>
        </p:nvSpPr>
        <p:spPr>
          <a:xfrm>
            <a:off x="8911591" y="3062923"/>
            <a:ext cx="676275" cy="580390"/>
          </a:xfrm>
          <a:custGeom>
            <a:avLst/>
            <a:gdLst>
              <a:gd name="connsiteX0" fmla="*/ 0 w 1350"/>
              <a:gd name="connsiteY0" fmla="*/ 0 h 1160"/>
              <a:gd name="connsiteX1" fmla="*/ 1350 w 1350"/>
              <a:gd name="connsiteY1" fmla="*/ 811 h 1160"/>
              <a:gd name="connsiteX2" fmla="*/ 1348 w 1350"/>
              <a:gd name="connsiteY2" fmla="*/ 1160 h 1160"/>
              <a:gd name="connsiteX3" fmla="*/ 4 w 1350"/>
              <a:gd name="connsiteY3" fmla="*/ 373 h 1160"/>
              <a:gd name="connsiteX4" fmla="*/ 0 w 1350"/>
              <a:gd name="connsiteY4" fmla="*/ 0 h 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 h="1160">
                <a:moveTo>
                  <a:pt x="0" y="0"/>
                </a:moveTo>
                <a:lnTo>
                  <a:pt x="1350" y="811"/>
                </a:lnTo>
                <a:lnTo>
                  <a:pt x="1348" y="1160"/>
                </a:lnTo>
                <a:lnTo>
                  <a:pt x="4" y="373"/>
                </a:lnTo>
                <a:lnTo>
                  <a:pt x="0" y="0"/>
                </a:lnTo>
                <a:close/>
              </a:path>
            </a:pathLst>
          </a:custGeom>
          <a:gradFill>
            <a:gsLst>
              <a:gs pos="0">
                <a:schemeClr val="accent2">
                  <a:alpha val="11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charset="-122"/>
              <a:sym typeface="+mn-ea"/>
            </a:endParaRPr>
          </a:p>
        </p:txBody>
      </p:sp>
      <p:sp>
        <p:nvSpPr>
          <p:cNvPr id="34" name="任意多边形 33"/>
          <p:cNvSpPr/>
          <p:nvPr>
            <p:custDataLst>
              <p:tags r:id="rId12"/>
            </p:custDataLst>
          </p:nvPr>
        </p:nvSpPr>
        <p:spPr>
          <a:xfrm>
            <a:off x="9586596" y="3069273"/>
            <a:ext cx="683895" cy="572135"/>
          </a:xfrm>
          <a:custGeom>
            <a:avLst/>
            <a:gdLst>
              <a:gd name="connsiteX0" fmla="*/ 1 w 1282"/>
              <a:gd name="connsiteY0" fmla="*/ 746 h 1072"/>
              <a:gd name="connsiteX1" fmla="*/ 1282 w 1282"/>
              <a:gd name="connsiteY1" fmla="*/ 0 h 1072"/>
              <a:gd name="connsiteX2" fmla="*/ 1278 w 1282"/>
              <a:gd name="connsiteY2" fmla="*/ 334 h 1072"/>
              <a:gd name="connsiteX3" fmla="*/ 0 w 1282"/>
              <a:gd name="connsiteY3" fmla="*/ 1072 h 1072"/>
              <a:gd name="connsiteX4" fmla="*/ 1 w 1282"/>
              <a:gd name="connsiteY4" fmla="*/ 746 h 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 h="1072">
                <a:moveTo>
                  <a:pt x="1" y="746"/>
                </a:moveTo>
                <a:lnTo>
                  <a:pt x="1282" y="0"/>
                </a:lnTo>
                <a:lnTo>
                  <a:pt x="1278" y="334"/>
                </a:lnTo>
                <a:lnTo>
                  <a:pt x="0" y="1072"/>
                </a:lnTo>
                <a:lnTo>
                  <a:pt x="1" y="746"/>
                </a:lnTo>
                <a:close/>
              </a:path>
            </a:pathLst>
          </a:custGeom>
          <a:gradFill>
            <a:gsLst>
              <a:gs pos="0">
                <a:schemeClr val="accent2">
                  <a:alpha val="85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charset="-122"/>
              <a:sym typeface="+mn-ea"/>
            </a:endParaRPr>
          </a:p>
        </p:txBody>
      </p:sp>
      <p:sp>
        <p:nvSpPr>
          <p:cNvPr id="35" name="任意多边形 34"/>
          <p:cNvSpPr/>
          <p:nvPr>
            <p:custDataLst>
              <p:tags r:id="rId13"/>
            </p:custDataLst>
          </p:nvPr>
        </p:nvSpPr>
        <p:spPr>
          <a:xfrm>
            <a:off x="8912226" y="2332038"/>
            <a:ext cx="1357630" cy="795020"/>
          </a:xfrm>
          <a:custGeom>
            <a:avLst/>
            <a:gdLst>
              <a:gd name="connsiteX0" fmla="*/ 0 w 2544"/>
              <a:gd name="connsiteY0" fmla="*/ 730 h 1489"/>
              <a:gd name="connsiteX1" fmla="*/ 1264 w 2544"/>
              <a:gd name="connsiteY1" fmla="*/ 0 h 1489"/>
              <a:gd name="connsiteX2" fmla="*/ 2544 w 2544"/>
              <a:gd name="connsiteY2" fmla="*/ 741 h 1489"/>
              <a:gd name="connsiteX3" fmla="*/ 1262 w 2544"/>
              <a:gd name="connsiteY3" fmla="*/ 1489 h 1489"/>
              <a:gd name="connsiteX4" fmla="*/ 0 w 2544"/>
              <a:gd name="connsiteY4" fmla="*/ 730 h 1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4" h="1489">
                <a:moveTo>
                  <a:pt x="0" y="730"/>
                </a:moveTo>
                <a:lnTo>
                  <a:pt x="1264" y="0"/>
                </a:lnTo>
                <a:lnTo>
                  <a:pt x="2544" y="741"/>
                </a:lnTo>
                <a:lnTo>
                  <a:pt x="1262" y="1489"/>
                </a:lnTo>
                <a:lnTo>
                  <a:pt x="0" y="730"/>
                </a:lnTo>
                <a:close/>
              </a:path>
            </a:pathLst>
          </a:custGeom>
          <a:gradFill>
            <a:gsLst>
              <a:gs pos="0">
                <a:schemeClr val="accent2">
                  <a:lumMod val="40000"/>
                  <a:lumOff val="60000"/>
                  <a:alpha val="25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zh-CN" altLang="en-US" sz="2000" b="1">
                <a:ln w="0">
                  <a:noFill/>
                </a:ln>
                <a:solidFill>
                  <a:schemeClr val="bg1"/>
                </a:solidFill>
                <a:effectLst>
                  <a:outerShdw dist="25400" dir="3000000" algn="t" rotWithShape="0">
                    <a:schemeClr val="bg1">
                      <a:alpha val="40000"/>
                    </a:schemeClr>
                  </a:outerShdw>
                </a:effectLst>
                <a:latin typeface="+mn-ea"/>
                <a:cs typeface="+mn-ea"/>
                <a:sym typeface="+mn-ea"/>
              </a:rPr>
              <a:t>价格</a:t>
            </a:r>
            <a:endParaRPr lang="zh-CN" altLang="en-US" sz="2000" b="1">
              <a:ln w="0">
                <a:noFill/>
              </a:ln>
              <a:solidFill>
                <a:schemeClr val="bg1"/>
              </a:solidFill>
              <a:effectLst>
                <a:outerShdw dist="25400" dir="3000000" algn="t" rotWithShape="0">
                  <a:schemeClr val="bg1">
                    <a:alpha val="40000"/>
                  </a:schemeClr>
                </a:outerShdw>
              </a:effectLst>
              <a:latin typeface="+mn-ea"/>
              <a:cs typeface="+mn-ea"/>
              <a:sym typeface="+mn-ea"/>
            </a:endParaRPr>
          </a:p>
        </p:txBody>
      </p:sp>
      <p:sp>
        <p:nvSpPr>
          <p:cNvPr id="36" name="任意多边形 35"/>
          <p:cNvSpPr/>
          <p:nvPr>
            <p:custDataLst>
              <p:tags r:id="rId14"/>
            </p:custDataLst>
          </p:nvPr>
        </p:nvSpPr>
        <p:spPr>
          <a:xfrm>
            <a:off x="8903971" y="2720658"/>
            <a:ext cx="676275" cy="581025"/>
          </a:xfrm>
          <a:custGeom>
            <a:avLst/>
            <a:gdLst>
              <a:gd name="connsiteX0" fmla="*/ 0 w 1350"/>
              <a:gd name="connsiteY0" fmla="*/ 0 h 1160"/>
              <a:gd name="connsiteX1" fmla="*/ 1350 w 1350"/>
              <a:gd name="connsiteY1" fmla="*/ 811 h 1160"/>
              <a:gd name="connsiteX2" fmla="*/ 1348 w 1350"/>
              <a:gd name="connsiteY2" fmla="*/ 1160 h 1160"/>
              <a:gd name="connsiteX3" fmla="*/ 4 w 1350"/>
              <a:gd name="connsiteY3" fmla="*/ 373 h 1160"/>
              <a:gd name="connsiteX4" fmla="*/ 0 w 1350"/>
              <a:gd name="connsiteY4" fmla="*/ 0 h 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 h="1160">
                <a:moveTo>
                  <a:pt x="0" y="0"/>
                </a:moveTo>
                <a:lnTo>
                  <a:pt x="1350" y="811"/>
                </a:lnTo>
                <a:lnTo>
                  <a:pt x="1348" y="1160"/>
                </a:lnTo>
                <a:lnTo>
                  <a:pt x="4" y="373"/>
                </a:lnTo>
                <a:lnTo>
                  <a:pt x="0" y="0"/>
                </a:lnTo>
                <a:close/>
              </a:path>
            </a:pathLst>
          </a:custGeom>
          <a:gradFill>
            <a:gsLst>
              <a:gs pos="0">
                <a:schemeClr val="accent2">
                  <a:alpha val="11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charset="-122"/>
              <a:sym typeface="+mn-ea"/>
            </a:endParaRPr>
          </a:p>
        </p:txBody>
      </p:sp>
      <p:sp>
        <p:nvSpPr>
          <p:cNvPr id="43" name="任意多边形 42"/>
          <p:cNvSpPr/>
          <p:nvPr>
            <p:custDataLst>
              <p:tags r:id="rId15"/>
            </p:custDataLst>
          </p:nvPr>
        </p:nvSpPr>
        <p:spPr>
          <a:xfrm>
            <a:off x="9579611" y="2727008"/>
            <a:ext cx="683895" cy="572135"/>
          </a:xfrm>
          <a:custGeom>
            <a:avLst/>
            <a:gdLst>
              <a:gd name="connsiteX0" fmla="*/ 1 w 1282"/>
              <a:gd name="connsiteY0" fmla="*/ 746 h 1072"/>
              <a:gd name="connsiteX1" fmla="*/ 1282 w 1282"/>
              <a:gd name="connsiteY1" fmla="*/ 0 h 1072"/>
              <a:gd name="connsiteX2" fmla="*/ 1278 w 1282"/>
              <a:gd name="connsiteY2" fmla="*/ 334 h 1072"/>
              <a:gd name="connsiteX3" fmla="*/ 0 w 1282"/>
              <a:gd name="connsiteY3" fmla="*/ 1072 h 1072"/>
              <a:gd name="connsiteX4" fmla="*/ 1 w 1282"/>
              <a:gd name="connsiteY4" fmla="*/ 746 h 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 h="1072">
                <a:moveTo>
                  <a:pt x="1" y="746"/>
                </a:moveTo>
                <a:lnTo>
                  <a:pt x="1282" y="0"/>
                </a:lnTo>
                <a:lnTo>
                  <a:pt x="1278" y="334"/>
                </a:lnTo>
                <a:lnTo>
                  <a:pt x="0" y="1072"/>
                </a:lnTo>
                <a:lnTo>
                  <a:pt x="1" y="746"/>
                </a:lnTo>
                <a:close/>
              </a:path>
            </a:pathLst>
          </a:custGeom>
          <a:gradFill>
            <a:gsLst>
              <a:gs pos="0">
                <a:schemeClr val="accent2">
                  <a:alpha val="85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charset="-122"/>
              <a:sym typeface="+mn-ea"/>
            </a:endParaRPr>
          </a:p>
        </p:txBody>
      </p:sp>
      <p:sp>
        <p:nvSpPr>
          <p:cNvPr id="47" name="任意多边形 46"/>
          <p:cNvSpPr/>
          <p:nvPr>
            <p:custDataLst>
              <p:tags r:id="rId16"/>
            </p:custDataLst>
          </p:nvPr>
        </p:nvSpPr>
        <p:spPr>
          <a:xfrm>
            <a:off x="4290696" y="3106103"/>
            <a:ext cx="4500245" cy="465455"/>
          </a:xfrm>
          <a:custGeom>
            <a:avLst/>
            <a:gdLst>
              <a:gd name="connisteX0" fmla="*/ 5343525 w 5343525"/>
              <a:gd name="connsiteY0" fmla="*/ 0 h 552450"/>
              <a:gd name="connisteX1" fmla="*/ 4695825 w 5343525"/>
              <a:gd name="connsiteY1" fmla="*/ 552450 h 552450"/>
              <a:gd name="connisteX2" fmla="*/ 0 w 5343525"/>
              <a:gd name="connsiteY2" fmla="*/ 552450 h 552450"/>
            </a:gdLst>
            <a:ahLst/>
            <a:cxnLst>
              <a:cxn ang="0">
                <a:pos x="connisteX0" y="connsiteY0"/>
              </a:cxn>
              <a:cxn ang="0">
                <a:pos x="connisteX1" y="connsiteY1"/>
              </a:cxn>
              <a:cxn ang="0">
                <a:pos x="connisteX2" y="connsiteY2"/>
              </a:cxn>
            </a:cxnLst>
            <a:rect l="l" t="t" r="r" b="b"/>
            <a:pathLst>
              <a:path w="5343525" h="552450">
                <a:moveTo>
                  <a:pt x="5343525" y="0"/>
                </a:moveTo>
                <a:lnTo>
                  <a:pt x="4695825" y="552450"/>
                </a:lnTo>
                <a:lnTo>
                  <a:pt x="0" y="552450"/>
                </a:lnTo>
              </a:path>
            </a:pathLst>
          </a:custGeom>
          <a:noFill/>
          <a:ln>
            <a:solidFill>
              <a:schemeClr val="accent2"/>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charset="-122"/>
            </a:endParaRPr>
          </a:p>
        </p:txBody>
      </p:sp>
      <p:sp>
        <p:nvSpPr>
          <p:cNvPr id="26" name="矩形 25"/>
          <p:cNvSpPr/>
          <p:nvPr>
            <p:custDataLst>
              <p:tags r:id="rId17"/>
            </p:custDataLst>
          </p:nvPr>
        </p:nvSpPr>
        <p:spPr>
          <a:xfrm>
            <a:off x="3905250" y="1793240"/>
            <a:ext cx="4999355" cy="98806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a:solidFill>
                  <a:schemeClr val="tx1">
                    <a:lumMod val="85000"/>
                    <a:lumOff val="15000"/>
                  </a:schemeClr>
                </a:solidFill>
                <a:latin typeface="+mn-ea"/>
                <a:cs typeface="+mn-ea"/>
              </a:rPr>
              <a:t>通过数据分析，我们发现菜品质量等级与价格之间存在正相关关系，即质量等级越高，价格也越高。然而，在实际数据中，存在一些不符合这一规律的异常点。</a:t>
            </a:r>
            <a:endParaRPr lang="zh-CN" altLang="zh-CN" sz="1600">
              <a:solidFill>
                <a:schemeClr val="tx1">
                  <a:lumMod val="85000"/>
                  <a:lumOff val="15000"/>
                </a:schemeClr>
              </a:solidFill>
              <a:latin typeface="+mn-ea"/>
              <a:cs typeface="+mn-ea"/>
            </a:endParaRPr>
          </a:p>
        </p:txBody>
      </p:sp>
      <p:sp>
        <p:nvSpPr>
          <p:cNvPr id="27" name="矩形 26"/>
          <p:cNvSpPr/>
          <p:nvPr>
            <p:custDataLst>
              <p:tags r:id="rId18"/>
            </p:custDataLst>
          </p:nvPr>
        </p:nvSpPr>
        <p:spPr>
          <a:xfrm>
            <a:off x="3905251" y="1353503"/>
            <a:ext cx="4208779" cy="373380"/>
          </a:xfrm>
          <a:prstGeom prst="rect">
            <a:avLst/>
          </a:prstGeom>
          <a:noFill/>
        </p:spPr>
        <p:txBody>
          <a:bodyPr wrap="square" lIns="0" tIns="0" rIns="0" bIns="0" rtlCol="0" anchor="b">
            <a:noAutofit/>
          </a:bodyPr>
          <a:p>
            <a:pPr>
              <a:spcBef>
                <a:spcPct val="0"/>
              </a:spcBef>
              <a:spcAft>
                <a:spcPct val="0"/>
              </a:spcAft>
            </a:pPr>
            <a:r>
              <a:rPr lang="zh-CN" altLang="en-US" b="1">
                <a:solidFill>
                  <a:schemeClr val="accent1"/>
                </a:solidFill>
                <a:latin typeface="+mn-ea"/>
                <a:cs typeface="+mn-ea"/>
              </a:rPr>
              <a:t>菜品质量与价格的关系分析</a:t>
            </a:r>
            <a:endParaRPr lang="zh-CN" altLang="en-US" b="1">
              <a:solidFill>
                <a:schemeClr val="accent1"/>
              </a:solidFill>
              <a:latin typeface="+mn-ea"/>
              <a:cs typeface="+mn-ea"/>
            </a:endParaRPr>
          </a:p>
        </p:txBody>
      </p:sp>
      <p:sp>
        <p:nvSpPr>
          <p:cNvPr id="28" name="矩形 27"/>
          <p:cNvSpPr/>
          <p:nvPr>
            <p:custDataLst>
              <p:tags r:id="rId19"/>
            </p:custDataLst>
          </p:nvPr>
        </p:nvSpPr>
        <p:spPr>
          <a:xfrm>
            <a:off x="4290696" y="2961323"/>
            <a:ext cx="3923030" cy="702945"/>
          </a:xfrm>
          <a:prstGeom prst="rect">
            <a:avLst/>
          </a:prstGeom>
          <a:noFill/>
        </p:spPr>
        <p:txBody>
          <a:bodyPr wrap="square" lIns="0" tIns="0" rIns="0" bIns="0" rtlCol="0" anchor="t" anchorCtr="0">
            <a:noAutofit/>
          </a:bodyPr>
          <a:p>
            <a:pPr algn="r">
              <a:lnSpc>
                <a:spcPct val="130000"/>
              </a:lnSpc>
              <a:spcBef>
                <a:spcPct val="0"/>
              </a:spcBef>
              <a:spcAft>
                <a:spcPct val="0"/>
              </a:spcAft>
            </a:pPr>
            <a:r>
              <a:rPr lang="zh-CN" altLang="en-US" b="1" dirty="0">
                <a:solidFill>
                  <a:schemeClr val="accent2">
                    <a:lumMod val="75000"/>
                  </a:schemeClr>
                </a:solidFill>
                <a:latin typeface="+mn-ea"/>
                <a:cs typeface="+mn-ea"/>
              </a:rPr>
              <a:t>交叉分类表在实际案例中的应用</a:t>
            </a:r>
            <a:endParaRPr lang="zh-CN" altLang="en-US" b="1" dirty="0">
              <a:solidFill>
                <a:schemeClr val="accent2">
                  <a:lumMod val="75000"/>
                </a:schemeClr>
              </a:solidFill>
              <a:latin typeface="+mn-ea"/>
              <a:cs typeface="+mn-ea"/>
            </a:endParaRPr>
          </a:p>
        </p:txBody>
      </p:sp>
      <p:sp>
        <p:nvSpPr>
          <p:cNvPr id="29" name="矩形 28"/>
          <p:cNvSpPr/>
          <p:nvPr>
            <p:custDataLst>
              <p:tags r:id="rId20"/>
            </p:custDataLst>
          </p:nvPr>
        </p:nvSpPr>
        <p:spPr>
          <a:xfrm>
            <a:off x="3552190" y="3764915"/>
            <a:ext cx="5434965" cy="608965"/>
          </a:xfrm>
          <a:prstGeom prst="rect">
            <a:avLst/>
          </a:prstGeom>
          <a:noFill/>
        </p:spPr>
        <p:txBody>
          <a:bodyPr wrap="square" lIns="0" tIns="0" rIns="0" bIns="0" rtlCol="0" anchor="b">
            <a:noAutofit/>
            <a:scene3d>
              <a:camera prst="orthographicFront"/>
              <a:lightRig rig="threePt" dir="t"/>
            </a:scene3d>
          </a:bodyPr>
          <a:p>
            <a:pPr algn="l">
              <a:spcBef>
                <a:spcPct val="0"/>
              </a:spcBef>
              <a:spcAft>
                <a:spcPct val="0"/>
              </a:spcAft>
            </a:pPr>
            <a:r>
              <a:rPr lang="zh-CN" altLang="en-US" sz="1600">
                <a:solidFill>
                  <a:schemeClr val="tx1"/>
                </a:solidFill>
                <a:effectLst/>
                <a:latin typeface="+mn-ea"/>
                <a:cs typeface="+mn-ea"/>
              </a:rPr>
              <a:t>交叉分类表是数据分析中用于展示两个或多个变量之间关系的一种工具。它通过将数据分组并展示在表格中，帮助研究者发现变量间可能的关联性。</a:t>
            </a:r>
            <a:endParaRPr lang="zh-CN" altLang="en-US" sz="1600">
              <a:solidFill>
                <a:schemeClr val="tx1"/>
              </a:solidFill>
              <a:effectLst/>
              <a:latin typeface="+mn-ea"/>
              <a:cs typeface="+mn-ea"/>
            </a:endParaRPr>
          </a:p>
        </p:txBody>
      </p:sp>
    </p:spTree>
    <p:custDataLst>
      <p:tags r:id="rId2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40205" y="614680"/>
            <a:ext cx="8680450"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2">
                    <a:lumMod val="75000"/>
                  </a:schemeClr>
                </a:solidFill>
              </a:rPr>
              <a:t>二、外部对比分析</a:t>
            </a:r>
            <a:endParaRPr lang="zh-CN" altLang="en-US" sz="3200">
              <a:solidFill>
                <a:schemeClr val="accent2">
                  <a:lumMod val="75000"/>
                </a:schemeClr>
              </a:solidFill>
            </a:endParaRPr>
          </a:p>
        </p:txBody>
      </p:sp>
      <p:sp>
        <p:nvSpPr>
          <p:cNvPr id="4" name="文本框 3"/>
          <p:cNvSpPr txBox="1"/>
          <p:nvPr/>
        </p:nvSpPr>
        <p:spPr>
          <a:xfrm>
            <a:off x="1640205" y="1162685"/>
            <a:ext cx="9657080" cy="1938020"/>
          </a:xfrm>
          <a:prstGeom prst="rect">
            <a:avLst/>
          </a:prstGeom>
          <a:noFill/>
        </p:spPr>
        <p:txBody>
          <a:bodyPr wrap="square" rtlCol="0">
            <a:spAutoFit/>
          </a:bodyPr>
          <a:p>
            <a:pPr indent="0" fontAlgn="auto">
              <a:lnSpc>
                <a:spcPct val="150000"/>
              </a:lnSpc>
            </a:pPr>
            <a:r>
              <a:rPr lang="zh-CN" altLang="en-US" sz="1600">
                <a:latin typeface="宋体" charset="0"/>
                <a:ea typeface="宋体" charset="0"/>
                <a:cs typeface="宋体" charset="0"/>
              </a:rPr>
              <a:t>外部对比分析是指对照参考的指标在所研究的数据之外，需要从其他渠道寻找补充。产品分析的核心是产品质量分析，即把控产品的质量，以提高客户满意度。以某化工企业集团的某种产品生产为例，统计分析该企业集团旗下</a:t>
            </a:r>
            <a:r>
              <a:rPr lang="en-US" altLang="zh-CN" sz="1600">
                <a:latin typeface="宋体" charset="0"/>
                <a:ea typeface="宋体" charset="0"/>
                <a:cs typeface="宋体" charset="0"/>
              </a:rPr>
              <a:t> A </a:t>
            </a:r>
            <a:r>
              <a:rPr lang="zh-CN" altLang="en-US" sz="1600">
                <a:latin typeface="宋体" charset="0"/>
                <a:ea typeface="宋体" charset="0"/>
                <a:cs typeface="宋体" charset="0"/>
              </a:rPr>
              <a:t>厂、</a:t>
            </a:r>
            <a:r>
              <a:rPr lang="en-US" altLang="zh-CN" sz="1600">
                <a:latin typeface="宋体" charset="0"/>
                <a:ea typeface="宋体" charset="0"/>
                <a:cs typeface="宋体" charset="0"/>
              </a:rPr>
              <a:t>B </a:t>
            </a:r>
            <a:r>
              <a:rPr lang="zh-CN" altLang="en-US" sz="1600">
                <a:latin typeface="宋体" charset="0"/>
                <a:ea typeface="宋体" charset="0"/>
                <a:cs typeface="宋体" charset="0"/>
              </a:rPr>
              <a:t>厂、</a:t>
            </a:r>
            <a:r>
              <a:rPr lang="en-US" altLang="zh-CN" sz="1600">
                <a:latin typeface="宋体" charset="0"/>
                <a:ea typeface="宋体" charset="0"/>
                <a:cs typeface="宋体" charset="0"/>
              </a:rPr>
              <a:t>C </a:t>
            </a:r>
            <a:r>
              <a:rPr lang="zh-CN" altLang="en-US" sz="1600">
                <a:latin typeface="宋体" charset="0"/>
                <a:ea typeface="宋体" charset="0"/>
                <a:cs typeface="宋体" charset="0"/>
              </a:rPr>
              <a:t>厂三家出产的产品的月累计质量和年累计质量数据，最终汇总得出整个集团月累计汇总和年累计汇总结果。通过监控优秀、一级、合格、次品的整体占比，来判断集团市场的竞争能力，最终综合其他因素考虑是否调整市场战略。数据整理见表</a:t>
            </a:r>
            <a:r>
              <a:rPr lang="en-US" altLang="zh-CN" sz="1600">
                <a:latin typeface="宋体" charset="0"/>
                <a:ea typeface="宋体" charset="0"/>
                <a:cs typeface="宋体" charset="0"/>
              </a:rPr>
              <a:t> 4-12</a:t>
            </a:r>
            <a:r>
              <a:rPr lang="zh-CN" altLang="en-US" sz="1600">
                <a:latin typeface="宋体" charset="0"/>
                <a:ea typeface="宋体" charset="0"/>
                <a:cs typeface="宋体" charset="0"/>
              </a:rPr>
              <a:t>。</a:t>
            </a:r>
            <a:endParaRPr lang="zh-CN" altLang="en-US" sz="1600">
              <a:latin typeface="宋体" charset="0"/>
              <a:ea typeface="宋体" charset="0"/>
              <a:cs typeface="宋体" charset="0"/>
            </a:endParaRPr>
          </a:p>
        </p:txBody>
      </p:sp>
      <p:pic>
        <p:nvPicPr>
          <p:cNvPr id="5" name="图片 4"/>
          <p:cNvPicPr>
            <a:picLocks noChangeAspect="1"/>
          </p:cNvPicPr>
          <p:nvPr/>
        </p:nvPicPr>
        <p:blipFill>
          <a:blip r:embed="rId2"/>
          <a:stretch>
            <a:fillRect/>
          </a:stretch>
        </p:blipFill>
        <p:spPr>
          <a:xfrm>
            <a:off x="2277110" y="3194050"/>
            <a:ext cx="8194040" cy="282638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709420" y="607060"/>
            <a:ext cx="6823075" cy="607695"/>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pc="0" dirty="0">
                <a:solidFill>
                  <a:schemeClr val="accent1"/>
                </a:solidFill>
                <a:uFillTx/>
              </a:rPr>
              <a:t>三、通过钻探寻找问题的原因</a:t>
            </a:r>
            <a:endParaRPr lang="zh-CN" altLang="en-US" spc="0" dirty="0">
              <a:solidFill>
                <a:schemeClr val="accent1"/>
              </a:solidFill>
              <a:uFillTx/>
            </a:endParaRPr>
          </a:p>
        </p:txBody>
      </p:sp>
      <p:pic>
        <p:nvPicPr>
          <p:cNvPr id="2" name="图片 4" descr="/data/temp/a3c0483e-9a09-47d4-b71f-76771cef040e/9a24d33b-9bbe-11f0-a452-6a0bf625640f.jpg@base@tag=imgScale&amp;m=1&amp;w=509&amp;h=273&amp;q=959a24d33b-9bbe-11f0-a452-6a0bf625640f"/>
          <p:cNvPicPr>
            <a:picLocks noChangeAspect="1"/>
          </p:cNvPicPr>
          <p:nvPr>
            <p:custDataLst>
              <p:tags r:id="rId2"/>
            </p:custDataLst>
          </p:nvPr>
        </p:nvPicPr>
        <p:blipFill>
          <a:blip r:embed="rId3"/>
          <a:srcRect t="19785" b="4400"/>
          <a:stretch>
            <a:fillRect/>
          </a:stretch>
        </p:blipFill>
        <p:spPr>
          <a:xfrm>
            <a:off x="1639951" y="262858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a3c0483e-9a09-47d4-b71f-76771cef040e/9a24d24a-9bbe-11f0-a452-6a0bf625640f.jpg@base@tag=imgScale&amp;m=1&amp;w=509&amp;h=273&amp;q=959a24d24a-9bbe-11f0-a452-6a0bf625640f"/>
          <p:cNvPicPr>
            <a:picLocks noChangeAspect="1"/>
          </p:cNvPicPr>
          <p:nvPr>
            <p:custDataLst>
              <p:tags r:id="rId4"/>
            </p:custDataLst>
          </p:nvPr>
        </p:nvPicPr>
        <p:blipFill>
          <a:blip r:embed="rId5"/>
          <a:srcRect t="9736" b="9736"/>
          <a:stretch>
            <a:fillRect/>
          </a:stretch>
        </p:blipFill>
        <p:spPr>
          <a:xfrm>
            <a:off x="1639951" y="382740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a3c0483e-9a09-47d4-b71f-76771cef040e/9a24d351-9bbe-11f0-a452-6a0bf625640f.jpg@base@tag=imgScale&amp;m=1&amp;w=509&amp;h=273&amp;q=959a24d351-9bbe-11f0-a452-6a0bf625640f"/>
          <p:cNvPicPr>
            <a:picLocks noChangeAspect="1"/>
          </p:cNvPicPr>
          <p:nvPr>
            <p:custDataLst>
              <p:tags r:id="rId6"/>
            </p:custDataLst>
          </p:nvPr>
        </p:nvPicPr>
        <p:blipFill rotWithShape="1">
          <a:blip r:embed="rId7"/>
          <a:srcRect t="12780" b="12780"/>
          <a:stretch>
            <a:fillRect/>
          </a:stretch>
        </p:blipFill>
        <p:spPr>
          <a:xfrm>
            <a:off x="1639951" y="5026219"/>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a3c0483e-9a09-47d4-b71f-76771cef040e/9a24d1ef-9bbe-11f0-a452-6a0bf625640f.jpg@base@tag=imgScale&amp;m=1&amp;w=508&amp;h=273&amp;q=959a24d1ef-9bbe-11f0-a452-6a0bf625640f"/>
          <p:cNvPicPr>
            <a:picLocks noChangeAspect="1"/>
          </p:cNvPicPr>
          <p:nvPr>
            <p:custDataLst>
              <p:tags r:id="rId8"/>
            </p:custDataLst>
          </p:nvPr>
        </p:nvPicPr>
        <p:blipFill>
          <a:blip r:embed="rId9"/>
          <a:srcRect t="3424" b="17710"/>
          <a:stretch>
            <a:fillRect/>
          </a:stretch>
        </p:blipFill>
        <p:spPr>
          <a:xfrm>
            <a:off x="1639951" y="1428492"/>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3706495" y="1736090"/>
            <a:ext cx="746506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分析核心业务指标，如用户转化率，可揭示潜在问题。例如，某企业通过电子邮件营销发现注册转化率骤降至</a:t>
            </a:r>
            <a:r>
              <a:rPr lang="en-US" altLang="zh-CN" sz="1600">
                <a:ln>
                  <a:noFill/>
                  <a:prstDash val="sysDot"/>
                </a:ln>
                <a:solidFill>
                  <a:schemeClr val="tx1">
                    <a:lumMod val="85000"/>
                    <a:lumOff val="15000"/>
                  </a:schemeClr>
                </a:solidFill>
                <a:latin typeface="+mn-ea"/>
                <a:cs typeface="+mn-ea"/>
                <a:sym typeface="+mn-ea"/>
              </a:rPr>
              <a:t>10%</a:t>
            </a:r>
            <a:r>
              <a:rPr lang="zh-CN" altLang="en-US" sz="1600">
                <a:ln>
                  <a:noFill/>
                  <a:prstDash val="sysDot"/>
                </a:ln>
                <a:solidFill>
                  <a:schemeClr val="tx1">
                    <a:lumMod val="85000"/>
                    <a:lumOff val="15000"/>
                  </a:schemeClr>
                </a:solidFill>
                <a:latin typeface="+mn-ea"/>
                <a:cs typeface="+mn-ea"/>
                <a:sym typeface="+mn-ea"/>
              </a:rPr>
              <a:t>左右。</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706495" y="1470660"/>
            <a:ext cx="746506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核心业务指标分析</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3706495" y="2957830"/>
            <a:ext cx="746506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数据分析师需检查技术问题，如</a:t>
            </a:r>
            <a:r>
              <a:rPr lang="en-US" altLang="zh-CN" sz="1600">
                <a:ln>
                  <a:noFill/>
                  <a:prstDash val="sysDot"/>
                </a:ln>
                <a:solidFill>
                  <a:schemeClr val="tx1">
                    <a:lumMod val="85000"/>
                    <a:lumOff val="15000"/>
                  </a:schemeClr>
                </a:solidFill>
                <a:latin typeface="+mn-ea"/>
                <a:cs typeface="+mn-ea"/>
                <a:sym typeface="+mn-ea"/>
              </a:rPr>
              <a:t>ETL</a:t>
            </a:r>
            <a:r>
              <a:rPr lang="zh-CN" altLang="en-US" sz="1600">
                <a:ln>
                  <a:noFill/>
                  <a:prstDash val="sysDot"/>
                </a:ln>
                <a:solidFill>
                  <a:schemeClr val="tx1">
                    <a:lumMod val="85000"/>
                    <a:lumOff val="15000"/>
                  </a:schemeClr>
                </a:solidFill>
                <a:latin typeface="+mn-ea"/>
                <a:cs typeface="+mn-ea"/>
                <a:sym typeface="+mn-ea"/>
              </a:rPr>
              <a:t>过程是否正常，确保后端数据能及时反映在</a:t>
            </a:r>
            <a:r>
              <a:rPr lang="en-US" altLang="zh-CN" sz="1600">
                <a:ln>
                  <a:noFill/>
                  <a:prstDash val="sysDot"/>
                </a:ln>
                <a:solidFill>
                  <a:schemeClr val="tx1">
                    <a:lumMod val="85000"/>
                    <a:lumOff val="15000"/>
                  </a:schemeClr>
                </a:solidFill>
                <a:latin typeface="+mn-ea"/>
                <a:cs typeface="+mn-ea"/>
                <a:sym typeface="+mn-ea"/>
              </a:rPr>
              <a:t>BI</a:t>
            </a:r>
            <a:r>
              <a:rPr lang="zh-CN" altLang="en-US" sz="1600">
                <a:ln>
                  <a:noFill/>
                  <a:prstDash val="sysDot"/>
                </a:ln>
                <a:solidFill>
                  <a:schemeClr val="tx1">
                    <a:lumMod val="85000"/>
                    <a:lumOff val="15000"/>
                  </a:schemeClr>
                </a:solidFill>
                <a:latin typeface="+mn-ea"/>
                <a:cs typeface="+mn-ea"/>
                <a:sym typeface="+mn-ea"/>
              </a:rPr>
              <a:t>报表中。</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706495" y="2668905"/>
            <a:ext cx="746506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技术原因排查</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3706495" y="4142740"/>
            <a:ext cx="746506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考虑宏观因素，如季节性变化或节假日，以及其他邮件活动是否分散用户注意力，影响转化率。</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706495" y="3867785"/>
            <a:ext cx="746506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宏观因素分析</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3706495" y="5327650"/>
            <a:ext cx="746506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确定问题原因后，企业应制定解决方案，如优化注册流程，以提升转化率并优化业务流程。</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706495" y="5066665"/>
            <a:ext cx="746506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解决方案的制定</a:t>
            </a:r>
            <a:endParaRPr lang="zh-CN" altLang="en-US" sz="2000" b="1">
              <a:solidFill>
                <a:schemeClr val="accent4"/>
              </a:solidFill>
              <a:latin typeface="+mn-ea"/>
              <a:cs typeface="+mn-ea"/>
            </a:endParaRPr>
          </a:p>
        </p:txBody>
      </p:sp>
    </p:spTree>
    <p:custDataLst>
      <p:tags r:id="rId18"/>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综合评价</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三</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矩形 287"/>
          <p:cNvSpPr/>
          <p:nvPr/>
        </p:nvSpPr>
        <p:spPr>
          <a:xfrm>
            <a:off x="3493" y="0"/>
            <a:ext cx="12191365" cy="6858000"/>
          </a:xfrm>
          <a:prstGeom prst="rect">
            <a:avLst/>
          </a:prstGeom>
          <a:gradFill>
            <a:gsLst>
              <a:gs pos="44000">
                <a:schemeClr val="bg1"/>
              </a:gs>
              <a:gs pos="100000">
                <a:srgbClr val="ABC8F0"/>
              </a:gs>
              <a:gs pos="91000">
                <a:srgbClr val="CDDFF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grpSp>
        <p:nvGrpSpPr>
          <p:cNvPr id="149" name="组合 148"/>
          <p:cNvGrpSpPr/>
          <p:nvPr/>
        </p:nvGrpSpPr>
        <p:grpSpPr>
          <a:xfrm>
            <a:off x="11585100" y="297816"/>
            <a:ext cx="231140" cy="146050"/>
            <a:chOff x="4609" y="13051"/>
            <a:chExt cx="442" cy="400"/>
          </a:xfrm>
        </p:grpSpPr>
        <p:cxnSp>
          <p:nvCxnSpPr>
            <p:cNvPr id="150" name="直接连接符 149"/>
            <p:cNvCxnSpPr/>
            <p:nvPr/>
          </p:nvCxnSpPr>
          <p:spPr>
            <a:xfrm>
              <a:off x="4609" y="130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1" name="直接连接符 150"/>
            <p:cNvCxnSpPr/>
            <p:nvPr/>
          </p:nvCxnSpPr>
          <p:spPr>
            <a:xfrm>
              <a:off x="4609" y="132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a:off x="4609" y="134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grpSp>
      <p:sp>
        <p:nvSpPr>
          <p:cNvPr id="46" name="任意多边形 45"/>
          <p:cNvSpPr/>
          <p:nvPr/>
        </p:nvSpPr>
        <p:spPr>
          <a:xfrm flipH="1">
            <a:off x="0" y="4829810"/>
            <a:ext cx="3047365" cy="20281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47" name="任意多边形 46"/>
          <p:cNvSpPr/>
          <p:nvPr/>
        </p:nvSpPr>
        <p:spPr>
          <a:xfrm flipV="1">
            <a:off x="10818495" y="0"/>
            <a:ext cx="1373505" cy="9144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nvGrpSpPr>
          <p:cNvPr id="80" name="组合 79"/>
          <p:cNvGrpSpPr/>
          <p:nvPr/>
        </p:nvGrpSpPr>
        <p:grpSpPr>
          <a:xfrm>
            <a:off x="11077735" y="6404928"/>
            <a:ext cx="716915" cy="133350"/>
            <a:chOff x="17480" y="10245"/>
            <a:chExt cx="1129" cy="210"/>
          </a:xfrm>
        </p:grpSpPr>
        <p:sp>
          <p:nvSpPr>
            <p:cNvPr id="81" name="椭圆 80"/>
            <p:cNvSpPr/>
            <p:nvPr/>
          </p:nvSpPr>
          <p:spPr>
            <a:xfrm>
              <a:off x="17480" y="10245"/>
              <a:ext cx="210" cy="210"/>
            </a:xfrm>
            <a:prstGeom prst="ellips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sp>
          <p:nvSpPr>
            <p:cNvPr id="82" name="等腰三角形 81"/>
            <p:cNvSpPr/>
            <p:nvPr/>
          </p:nvSpPr>
          <p:spPr>
            <a:xfrm>
              <a:off x="17955" y="10260"/>
              <a:ext cx="209" cy="180"/>
            </a:xfrm>
            <a:prstGeom prst="triangl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83" name="矩形 82"/>
            <p:cNvSpPr/>
            <p:nvPr/>
          </p:nvSpPr>
          <p:spPr>
            <a:xfrm>
              <a:off x="18429" y="10260"/>
              <a:ext cx="180" cy="180"/>
            </a:xfrm>
            <a:prstGeom prst="rect">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pic>
        <p:nvPicPr>
          <p:cNvPr id="3" name="图片 2" descr="976"/>
          <p:cNvPicPr>
            <a:picLocks noChangeAspect="1"/>
          </p:cNvPicPr>
          <p:nvPr/>
        </p:nvPicPr>
        <p:blipFill>
          <a:blip r:embed="rId1"/>
          <a:stretch>
            <a:fillRect/>
          </a:stretch>
        </p:blipFill>
        <p:spPr>
          <a:xfrm>
            <a:off x="764540" y="1296670"/>
            <a:ext cx="4970145" cy="4643755"/>
          </a:xfrm>
          <a:prstGeom prst="rect">
            <a:avLst/>
          </a:prstGeom>
        </p:spPr>
      </p:pic>
      <p:sp>
        <p:nvSpPr>
          <p:cNvPr id="21" name="视佐3-1"/>
          <p:cNvSpPr txBox="1"/>
          <p:nvPr>
            <p:custDataLst>
              <p:tags r:id="rId2"/>
            </p:custDataLst>
          </p:nvPr>
        </p:nvSpPr>
        <p:spPr>
          <a:xfrm>
            <a:off x="6026785" y="1913890"/>
            <a:ext cx="5963285" cy="1337945"/>
          </a:xfrm>
          <a:prstGeom prst="rect">
            <a:avLst/>
          </a:prstGeom>
          <a:noFill/>
        </p:spPr>
        <p:txBody>
          <a:bodyPr wrap="square" rtlCol="0">
            <a:spAutoFit/>
          </a:bodyPr>
          <a:lstStyle/>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项目四　对比分析</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34820" y="698500"/>
            <a:ext cx="6889115" cy="48133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2">
                    <a:lumMod val="75000"/>
                  </a:schemeClr>
                </a:solidFill>
              </a:rPr>
              <a:t>一、综合评价方法介绍</a:t>
            </a:r>
            <a:endParaRPr lang="zh-CN" altLang="en-US" sz="3200">
              <a:solidFill>
                <a:schemeClr val="accent2">
                  <a:lumMod val="75000"/>
                </a:schemeClr>
              </a:solidFill>
            </a:endParaRPr>
          </a:p>
        </p:txBody>
      </p:sp>
      <p:sp>
        <p:nvSpPr>
          <p:cNvPr id="2" name="矩形 5"/>
          <p:cNvSpPr/>
          <p:nvPr>
            <p:custDataLst>
              <p:tags r:id="rId2"/>
            </p:custDataLst>
          </p:nvPr>
        </p:nvSpPr>
        <p:spPr>
          <a:xfrm>
            <a:off x="1200606" y="321600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综合评价指标体系的确定</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948055" y="3876675"/>
            <a:ext cx="259588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综合评价指标体系的确定是常规综合评价方法的第一步，需要综合考虑评价的目的和价值取向，选取最合适的指标，以确保指标体系的系统性、科学性和可操作性。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塞尔维亚，咖啡杯和桌上的书的特写"/>
          <p:cNvPicPr>
            <a:picLocks noChangeAspect="1"/>
          </p:cNvPicPr>
          <p:nvPr>
            <p:custDataLst>
              <p:tags r:id="rId4"/>
            </p:custDataLst>
          </p:nvPr>
        </p:nvPicPr>
        <p:blipFill>
          <a:blip r:embed="rId5"/>
          <a:srcRect l="28559" r="28559"/>
          <a:stretch>
            <a:fillRect/>
          </a:stretch>
        </p:blipFill>
        <p:spPr>
          <a:xfrm>
            <a:off x="1716405" y="1359535"/>
            <a:ext cx="1136015" cy="176530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430020" y="2015490"/>
            <a:ext cx="301625" cy="38798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书籍和用品的堆叠。回到学校概念。三维渲染"/>
          <p:cNvPicPr>
            <a:picLocks noChangeAspect="1"/>
          </p:cNvPicPr>
          <p:nvPr>
            <p:custDataLst>
              <p:tags r:id="rId7"/>
            </p:custDataLst>
          </p:nvPr>
        </p:nvPicPr>
        <p:blipFill>
          <a:blip r:embed="rId8"/>
          <a:srcRect l="50199" r="6918"/>
          <a:stretch>
            <a:fillRect/>
          </a:stretch>
        </p:blipFill>
        <p:spPr>
          <a:xfrm>
            <a:off x="4348480" y="1363345"/>
            <a:ext cx="1136015" cy="176530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027805" y="2005330"/>
            <a:ext cx="301625" cy="38798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839329" y="321155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单指标无量纲化处理方法</a:t>
            </a:r>
            <a:endParaRPr lang="zh-CN" altLang="en-US" b="1">
              <a:solidFill>
                <a:schemeClr val="accent2"/>
              </a:solidFill>
              <a:latin typeface="+mn-ea"/>
              <a:cs typeface="+mn-ea"/>
            </a:endParaRPr>
          </a:p>
        </p:txBody>
      </p:sp>
      <p:sp>
        <p:nvSpPr>
          <p:cNvPr id="21" name="矩形 14"/>
          <p:cNvSpPr/>
          <p:nvPr>
            <p:custDataLst>
              <p:tags r:id="rId11"/>
            </p:custDataLst>
          </p:nvPr>
        </p:nvSpPr>
        <p:spPr>
          <a:xfrm>
            <a:off x="3839210" y="3882390"/>
            <a:ext cx="231711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单指标无量纲化处理是将不同量纲、不同性质的指标数值转换成单项得分的过程，这一步骤对于指标之间的综合计算至关重要。</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e9baffa2-c820-48f6-9034-60c994a7be24/18063df2-9bbf-11f0-a5b7-e64fede69bca.jpg@base@tag=imgScale&amp;m=1&amp;w=475&amp;h=738&amp;q=9518063df2-9bbf-11f0-a5b7-e64fede69bca"/>
          <p:cNvPicPr>
            <a:picLocks noChangeAspect="1"/>
          </p:cNvPicPr>
          <p:nvPr>
            <p:custDataLst>
              <p:tags r:id="rId12"/>
            </p:custDataLst>
          </p:nvPr>
        </p:nvPicPr>
        <p:blipFill>
          <a:blip r:embed="rId13"/>
          <a:srcRect l="14970" r="14971"/>
          <a:stretch>
            <a:fillRect/>
          </a:stretch>
        </p:blipFill>
        <p:spPr>
          <a:xfrm>
            <a:off x="6982460" y="1363345"/>
            <a:ext cx="1136015" cy="176530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666230" y="2005330"/>
            <a:ext cx="301625" cy="38798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456459" y="321155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指标权重的确定方法</a:t>
            </a:r>
            <a:endParaRPr lang="zh-CN" altLang="en-US" b="1">
              <a:solidFill>
                <a:schemeClr val="accent3"/>
              </a:solidFill>
              <a:latin typeface="+mn-ea"/>
              <a:cs typeface="+mn-ea"/>
            </a:endParaRPr>
          </a:p>
        </p:txBody>
      </p:sp>
      <p:sp>
        <p:nvSpPr>
          <p:cNvPr id="30" name="矩形 23"/>
          <p:cNvSpPr/>
          <p:nvPr>
            <p:custDataLst>
              <p:tags r:id="rId16"/>
            </p:custDataLst>
          </p:nvPr>
        </p:nvSpPr>
        <p:spPr>
          <a:xfrm>
            <a:off x="6449695" y="3882390"/>
            <a:ext cx="230505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指标权重的确定是根据每个评价指标在评价中的重要程度赋予不同权重的过程，这一步骤对于进行不同指标单项得分的加权平均至关重要。</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e9baffa2-c820-48f6-9034-60c994a7be24/18063e35-9bbf-11f0-a5b7-e64fede69bca.jpg@base@tag=imgScale&amp;m=1&amp;w=475&amp;h=738&amp;q=9518063e35-9bbf-11f0-a5b7-e64fede69bca"/>
          <p:cNvPicPr>
            <a:picLocks noChangeAspect="1"/>
          </p:cNvPicPr>
          <p:nvPr>
            <p:custDataLst>
              <p:tags r:id="rId17"/>
            </p:custDataLst>
          </p:nvPr>
        </p:nvPicPr>
        <p:blipFill rotWithShape="1">
          <a:blip r:embed="rId18"/>
          <a:srcRect l="1623" r="1623"/>
          <a:stretch>
            <a:fillRect/>
          </a:stretch>
        </p:blipFill>
        <p:spPr>
          <a:xfrm>
            <a:off x="9542780" y="1359535"/>
            <a:ext cx="1136015" cy="176530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283065" y="2015490"/>
            <a:ext cx="301625" cy="38798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9031039" y="321600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单项指标得分的加权平均</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9153525" y="3877945"/>
            <a:ext cx="216789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单项指标得分的加权平均是运用一定的综合方法将不同指标得分进行汇总的过程，这一步骤用于比较不同单位之间的得分排序。</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形状 17"/>
          <p:cNvSpPr/>
          <p:nvPr>
            <p:custDataLst>
              <p:tags r:id="rId1"/>
            </p:custDataLst>
          </p:nvPr>
        </p:nvSpPr>
        <p:spPr>
          <a:xfrm rot="21342100">
            <a:off x="7469116" y="1289275"/>
            <a:ext cx="3626875" cy="4563048"/>
          </a:xfrm>
          <a:custGeom>
            <a:avLst/>
            <a:gdLst>
              <a:gd name="connsiteX0" fmla="*/ 51465 w 3626875"/>
              <a:gd name="connsiteY0" fmla="*/ 0 h 4563048"/>
              <a:gd name="connsiteX1" fmla="*/ 3575410 w 3626875"/>
              <a:gd name="connsiteY1" fmla="*/ 0 h 4563048"/>
              <a:gd name="connsiteX2" fmla="*/ 3626875 w 3626875"/>
              <a:gd name="connsiteY2" fmla="*/ 51465 h 4563048"/>
              <a:gd name="connsiteX3" fmla="*/ 3626875 w 3626875"/>
              <a:gd name="connsiteY3" fmla="*/ 4511583 h 4563048"/>
              <a:gd name="connsiteX4" fmla="*/ 3575410 w 3626875"/>
              <a:gd name="connsiteY4" fmla="*/ 4563048 h 4563048"/>
              <a:gd name="connsiteX5" fmla="*/ 51465 w 3626875"/>
              <a:gd name="connsiteY5" fmla="*/ 4563048 h 4563048"/>
              <a:gd name="connsiteX6" fmla="*/ 0 w 3626875"/>
              <a:gd name="connsiteY6" fmla="*/ 4511583 h 4563048"/>
              <a:gd name="connsiteX7" fmla="*/ 0 w 3626875"/>
              <a:gd name="connsiteY7" fmla="*/ 51465 h 4563048"/>
              <a:gd name="connsiteX8" fmla="*/ 51465 w 3626875"/>
              <a:gd name="connsiteY8" fmla="*/ 0 h 4563048"/>
              <a:gd name="connsiteX9" fmla="*/ 273025 w 3626875"/>
              <a:gd name="connsiteY9" fmla="*/ 339208 h 4563048"/>
              <a:gd name="connsiteX10" fmla="*/ 273025 w 3626875"/>
              <a:gd name="connsiteY10" fmla="*/ 3588875 h 4563048"/>
              <a:gd name="connsiteX11" fmla="*/ 3353850 w 3626875"/>
              <a:gd name="connsiteY11" fmla="*/ 3588875 h 4563048"/>
              <a:gd name="connsiteX12" fmla="*/ 3353850 w 3626875"/>
              <a:gd name="connsiteY12" fmla="*/ 339208 h 4563048"/>
              <a:gd name="connsiteX13" fmla="*/ 273025 w 3626875"/>
              <a:gd name="connsiteY13" fmla="*/ 339208 h 456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26875" h="4563048">
                <a:moveTo>
                  <a:pt x="51465" y="0"/>
                </a:moveTo>
                <a:lnTo>
                  <a:pt x="3575410" y="0"/>
                </a:lnTo>
                <a:cubicBezTo>
                  <a:pt x="3603833" y="0"/>
                  <a:pt x="3626875" y="23042"/>
                  <a:pt x="3626875" y="51465"/>
                </a:cubicBezTo>
                <a:lnTo>
                  <a:pt x="3626875" y="4511583"/>
                </a:lnTo>
                <a:cubicBezTo>
                  <a:pt x="3626875" y="4540006"/>
                  <a:pt x="3603833" y="4563048"/>
                  <a:pt x="3575410" y="4563048"/>
                </a:cubicBezTo>
                <a:lnTo>
                  <a:pt x="51465" y="4563048"/>
                </a:lnTo>
                <a:cubicBezTo>
                  <a:pt x="23042" y="4563048"/>
                  <a:pt x="0" y="4540006"/>
                  <a:pt x="0" y="4511583"/>
                </a:cubicBezTo>
                <a:lnTo>
                  <a:pt x="0" y="51465"/>
                </a:lnTo>
                <a:cubicBezTo>
                  <a:pt x="0" y="23042"/>
                  <a:pt x="23042" y="0"/>
                  <a:pt x="51465" y="0"/>
                </a:cubicBezTo>
                <a:close/>
                <a:moveTo>
                  <a:pt x="273025" y="339208"/>
                </a:moveTo>
                <a:lnTo>
                  <a:pt x="273025" y="3588875"/>
                </a:lnTo>
                <a:lnTo>
                  <a:pt x="3353850" y="3588875"/>
                </a:lnTo>
                <a:lnTo>
                  <a:pt x="3353850" y="339208"/>
                </a:lnTo>
                <a:lnTo>
                  <a:pt x="273025" y="339208"/>
                </a:lnTo>
                <a:close/>
              </a:path>
            </a:pathLst>
          </a:custGeom>
          <a:solidFill>
            <a:schemeClr val="lt1">
              <a:lumMod val="100000"/>
            </a:schemeClr>
          </a:solidFill>
          <a:ln>
            <a:noFill/>
          </a:ln>
          <a:effectLst>
            <a:outerShdw blurRad="152400" dist="381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data/temp/eb3f0e36-b895-4e3a-a9e9-3d2454acfdf1/391fdc52-9bc0-11f0-a4c9-36ee34e68895.jpg@base@tag=imgScale&amp;m=1&amp;w=964&amp;h=1226&amp;q=95391fdc52-9bc0-11f0-a4c9-36ee34e68895"/>
          <p:cNvPicPr>
            <a:picLocks noChangeAspect="1"/>
          </p:cNvPicPr>
          <p:nvPr>
            <p:custDataLst>
              <p:tags r:id="rId2"/>
            </p:custDataLst>
          </p:nvPr>
        </p:nvPicPr>
        <p:blipFill>
          <a:blip r:embed="rId3"/>
          <a:srcRect l="10669" r="10669"/>
          <a:stretch>
            <a:fillRect/>
          </a:stretch>
        </p:blipFill>
        <p:spPr>
          <a:xfrm rot="157750">
            <a:off x="7545194" y="1431901"/>
            <a:ext cx="3474720" cy="4417255"/>
          </a:xfrm>
          <a:custGeom>
            <a:avLst/>
            <a:gdLst>
              <a:gd name="connsiteX0" fmla="*/ 0 w 3474720"/>
              <a:gd name="connsiteY0" fmla="*/ 0 h 4417255"/>
              <a:gd name="connsiteX1" fmla="*/ 3474720 w 3474720"/>
              <a:gd name="connsiteY1" fmla="*/ 0 h 4417255"/>
              <a:gd name="connsiteX2" fmla="*/ 3474720 w 3474720"/>
              <a:gd name="connsiteY2" fmla="*/ 4417255 h 4417255"/>
              <a:gd name="connsiteX3" fmla="*/ 0 w 3474720"/>
              <a:gd name="connsiteY3" fmla="*/ 4417255 h 4417255"/>
            </a:gdLst>
            <a:ahLst/>
            <a:cxnLst>
              <a:cxn ang="0">
                <a:pos x="connsiteX0" y="connsiteY0"/>
              </a:cxn>
              <a:cxn ang="0">
                <a:pos x="connsiteX1" y="connsiteY1"/>
              </a:cxn>
              <a:cxn ang="0">
                <a:pos x="connsiteX2" y="connsiteY2"/>
              </a:cxn>
              <a:cxn ang="0">
                <a:pos x="connsiteX3" y="connsiteY3"/>
              </a:cxn>
            </a:cxnLst>
            <a:rect l="l" t="t" r="r" b="b"/>
            <a:pathLst>
              <a:path w="3474720" h="4417255">
                <a:moveTo>
                  <a:pt x="0" y="0"/>
                </a:moveTo>
                <a:lnTo>
                  <a:pt x="3474720" y="0"/>
                </a:lnTo>
                <a:lnTo>
                  <a:pt x="3474720" y="4417255"/>
                </a:lnTo>
                <a:lnTo>
                  <a:pt x="0" y="4417255"/>
                </a:lnTo>
                <a:close/>
              </a:path>
            </a:pathLst>
          </a:custGeom>
          <a:ln w="9525" cap="flat" cmpd="sng" algn="ctr">
            <a:solidFill>
              <a:schemeClr val="dk1">
                <a:lumMod val="40000"/>
                <a:lumOff val="60000"/>
                <a:alpha val="50000"/>
              </a:schemeClr>
            </a:solidFill>
            <a:prstDash val="solid"/>
            <a:round/>
            <a:headEnd type="none" w="med" len="med"/>
            <a:tailEnd type="none" w="med" len="med"/>
          </a:ln>
        </p:spPr>
      </p:pic>
      <p:sp>
        <p:nvSpPr>
          <p:cNvPr id="6" name="标题 5"/>
          <p:cNvSpPr>
            <a:spLocks noGrp="1"/>
          </p:cNvSpPr>
          <p:nvPr>
            <p:ph type="title" idx="4294967295"/>
            <p:custDataLst>
              <p:tags r:id="rId4"/>
            </p:custDataLst>
          </p:nvPr>
        </p:nvSpPr>
        <p:spPr>
          <a:xfrm>
            <a:off x="1739900" y="803275"/>
            <a:ext cx="5223510" cy="1139190"/>
          </a:xfrm>
        </p:spPr>
        <p:txBody>
          <a:bodyPr lIns="0" tIns="0" rIns="0" bIns="0" anchor="b" anchorCtr="0"/>
          <a:lstStyle/>
          <a:p>
            <a:pPr marL="0" indent="0" algn="l" fontAlgn="auto">
              <a:lnSpc>
                <a:spcPct val="150000"/>
              </a:lnSpc>
            </a:pPr>
            <a:r>
              <a:rPr lang="zh-CN" altLang="en-US" sz="3200" dirty="0">
                <a:solidFill>
                  <a:schemeClr val="accent2">
                    <a:lumMod val="75000"/>
                  </a:schemeClr>
                </a:solidFill>
              </a:rPr>
              <a:t>二、单指标无量纲化方法</a:t>
            </a:r>
            <a:br>
              <a:rPr lang="zh-CN" altLang="en-US" sz="3200" dirty="0">
                <a:solidFill>
                  <a:schemeClr val="accent2">
                    <a:lumMod val="75000"/>
                  </a:schemeClr>
                </a:solidFill>
              </a:rPr>
            </a:br>
            <a:r>
              <a:rPr lang="zh-CN" altLang="en-US" sz="2800" dirty="0">
                <a:solidFill>
                  <a:schemeClr val="accent2">
                    <a:lumMod val="75000"/>
                  </a:schemeClr>
                </a:solidFill>
              </a:rPr>
              <a:t>（一）指数法</a:t>
            </a:r>
            <a:endParaRPr lang="zh-CN" altLang="en-US" sz="2800" dirty="0">
              <a:solidFill>
                <a:schemeClr val="accent2">
                  <a:lumMod val="75000"/>
                </a:schemeClr>
              </a:solidFill>
            </a:endParaRPr>
          </a:p>
        </p:txBody>
      </p:sp>
      <p:sp>
        <p:nvSpPr>
          <p:cNvPr id="7" name="任意多边形: 形状 6"/>
          <p:cNvSpPr/>
          <p:nvPr>
            <p:custDataLst>
              <p:tags r:id="rId5"/>
            </p:custDataLst>
          </p:nvPr>
        </p:nvSpPr>
        <p:spPr>
          <a:xfrm rot="157750">
            <a:off x="7469117" y="1359003"/>
            <a:ext cx="3626875" cy="4563048"/>
          </a:xfrm>
          <a:custGeom>
            <a:avLst/>
            <a:gdLst>
              <a:gd name="connsiteX0" fmla="*/ 51465 w 3626875"/>
              <a:gd name="connsiteY0" fmla="*/ 0 h 4563048"/>
              <a:gd name="connsiteX1" fmla="*/ 3575410 w 3626875"/>
              <a:gd name="connsiteY1" fmla="*/ 0 h 4563048"/>
              <a:gd name="connsiteX2" fmla="*/ 3626875 w 3626875"/>
              <a:gd name="connsiteY2" fmla="*/ 51465 h 4563048"/>
              <a:gd name="connsiteX3" fmla="*/ 3626875 w 3626875"/>
              <a:gd name="connsiteY3" fmla="*/ 4511583 h 4563048"/>
              <a:gd name="connsiteX4" fmla="*/ 3575410 w 3626875"/>
              <a:gd name="connsiteY4" fmla="*/ 4563048 h 4563048"/>
              <a:gd name="connsiteX5" fmla="*/ 51465 w 3626875"/>
              <a:gd name="connsiteY5" fmla="*/ 4563048 h 4563048"/>
              <a:gd name="connsiteX6" fmla="*/ 0 w 3626875"/>
              <a:gd name="connsiteY6" fmla="*/ 4511583 h 4563048"/>
              <a:gd name="connsiteX7" fmla="*/ 0 w 3626875"/>
              <a:gd name="connsiteY7" fmla="*/ 51465 h 4563048"/>
              <a:gd name="connsiteX8" fmla="*/ 51465 w 3626875"/>
              <a:gd name="connsiteY8" fmla="*/ 0 h 4563048"/>
              <a:gd name="connsiteX9" fmla="*/ 273025 w 3626875"/>
              <a:gd name="connsiteY9" fmla="*/ 339208 h 4563048"/>
              <a:gd name="connsiteX10" fmla="*/ 273025 w 3626875"/>
              <a:gd name="connsiteY10" fmla="*/ 3588875 h 4563048"/>
              <a:gd name="connsiteX11" fmla="*/ 3353850 w 3626875"/>
              <a:gd name="connsiteY11" fmla="*/ 3588875 h 4563048"/>
              <a:gd name="connsiteX12" fmla="*/ 3353850 w 3626875"/>
              <a:gd name="connsiteY12" fmla="*/ 339208 h 4563048"/>
              <a:gd name="connsiteX13" fmla="*/ 273025 w 3626875"/>
              <a:gd name="connsiteY13" fmla="*/ 339208 h 4563048"/>
              <a:gd name="connsiteX0-1" fmla="*/ 51465 w 3626875"/>
              <a:gd name="connsiteY0-2" fmla="*/ 0 h 4563048"/>
              <a:gd name="connsiteX1-3" fmla="*/ 3575410 w 3626875"/>
              <a:gd name="connsiteY1-4" fmla="*/ 0 h 4563048"/>
              <a:gd name="connsiteX2-5" fmla="*/ 3626875 w 3626875"/>
              <a:gd name="connsiteY2-6" fmla="*/ 51465 h 4563048"/>
              <a:gd name="connsiteX3-7" fmla="*/ 3626875 w 3626875"/>
              <a:gd name="connsiteY3-8" fmla="*/ 4511583 h 4563048"/>
              <a:gd name="connsiteX4-9" fmla="*/ 3575410 w 3626875"/>
              <a:gd name="connsiteY4-10" fmla="*/ 4563048 h 4563048"/>
              <a:gd name="connsiteX5-11" fmla="*/ 51465 w 3626875"/>
              <a:gd name="connsiteY5-12" fmla="*/ 4563048 h 4563048"/>
              <a:gd name="connsiteX6-13" fmla="*/ 0 w 3626875"/>
              <a:gd name="connsiteY6-14" fmla="*/ 4511583 h 4563048"/>
              <a:gd name="connsiteX7-15" fmla="*/ 0 w 3626875"/>
              <a:gd name="connsiteY7-16" fmla="*/ 51465 h 4563048"/>
              <a:gd name="connsiteX8-17" fmla="*/ 51465 w 3626875"/>
              <a:gd name="connsiteY8-18" fmla="*/ 0 h 4563048"/>
              <a:gd name="connsiteX9-19" fmla="*/ 273025 w 3626875"/>
              <a:gd name="connsiteY9-20" fmla="*/ 339208 h 4563048"/>
              <a:gd name="connsiteX10-21" fmla="*/ 273240 w 3626875"/>
              <a:gd name="connsiteY10-22" fmla="*/ 4053589 h 4563048"/>
              <a:gd name="connsiteX11-23" fmla="*/ 3353850 w 3626875"/>
              <a:gd name="connsiteY11-24" fmla="*/ 3588875 h 4563048"/>
              <a:gd name="connsiteX12-25" fmla="*/ 3353850 w 3626875"/>
              <a:gd name="connsiteY12-26" fmla="*/ 339208 h 4563048"/>
              <a:gd name="connsiteX13-27" fmla="*/ 273025 w 3626875"/>
              <a:gd name="connsiteY13-28" fmla="*/ 339208 h 4563048"/>
              <a:gd name="connsiteX0-29" fmla="*/ 51465 w 3626875"/>
              <a:gd name="connsiteY0-30" fmla="*/ 0 h 4563048"/>
              <a:gd name="connsiteX1-31" fmla="*/ 3575410 w 3626875"/>
              <a:gd name="connsiteY1-32" fmla="*/ 0 h 4563048"/>
              <a:gd name="connsiteX2-33" fmla="*/ 3626875 w 3626875"/>
              <a:gd name="connsiteY2-34" fmla="*/ 51465 h 4563048"/>
              <a:gd name="connsiteX3-35" fmla="*/ 3626875 w 3626875"/>
              <a:gd name="connsiteY3-36" fmla="*/ 4511583 h 4563048"/>
              <a:gd name="connsiteX4-37" fmla="*/ 3575410 w 3626875"/>
              <a:gd name="connsiteY4-38" fmla="*/ 4563048 h 4563048"/>
              <a:gd name="connsiteX5-39" fmla="*/ 51465 w 3626875"/>
              <a:gd name="connsiteY5-40" fmla="*/ 4563048 h 4563048"/>
              <a:gd name="connsiteX6-41" fmla="*/ 0 w 3626875"/>
              <a:gd name="connsiteY6-42" fmla="*/ 4511583 h 4563048"/>
              <a:gd name="connsiteX7-43" fmla="*/ 0 w 3626875"/>
              <a:gd name="connsiteY7-44" fmla="*/ 51465 h 4563048"/>
              <a:gd name="connsiteX8-45" fmla="*/ 51465 w 3626875"/>
              <a:gd name="connsiteY8-46" fmla="*/ 0 h 4563048"/>
              <a:gd name="connsiteX9-47" fmla="*/ 273025 w 3626875"/>
              <a:gd name="connsiteY9-48" fmla="*/ 339208 h 4563048"/>
              <a:gd name="connsiteX10-49" fmla="*/ 274782 w 3626875"/>
              <a:gd name="connsiteY10-50" fmla="*/ 3933816 h 4563048"/>
              <a:gd name="connsiteX11-51" fmla="*/ 3353850 w 3626875"/>
              <a:gd name="connsiteY11-52" fmla="*/ 3588875 h 4563048"/>
              <a:gd name="connsiteX12-53" fmla="*/ 3353850 w 3626875"/>
              <a:gd name="connsiteY12-54" fmla="*/ 339208 h 4563048"/>
              <a:gd name="connsiteX13-55" fmla="*/ 273025 w 3626875"/>
              <a:gd name="connsiteY13-56" fmla="*/ 339208 h 4563048"/>
              <a:gd name="connsiteX0-57" fmla="*/ 51465 w 3626875"/>
              <a:gd name="connsiteY0-58" fmla="*/ 0 h 4563048"/>
              <a:gd name="connsiteX1-59" fmla="*/ 3575410 w 3626875"/>
              <a:gd name="connsiteY1-60" fmla="*/ 0 h 4563048"/>
              <a:gd name="connsiteX2-61" fmla="*/ 3626875 w 3626875"/>
              <a:gd name="connsiteY2-62" fmla="*/ 51465 h 4563048"/>
              <a:gd name="connsiteX3-63" fmla="*/ 3626875 w 3626875"/>
              <a:gd name="connsiteY3-64" fmla="*/ 4511583 h 4563048"/>
              <a:gd name="connsiteX4-65" fmla="*/ 3575410 w 3626875"/>
              <a:gd name="connsiteY4-66" fmla="*/ 4563048 h 4563048"/>
              <a:gd name="connsiteX5-67" fmla="*/ 51465 w 3626875"/>
              <a:gd name="connsiteY5-68" fmla="*/ 4563048 h 4563048"/>
              <a:gd name="connsiteX6-69" fmla="*/ 0 w 3626875"/>
              <a:gd name="connsiteY6-70" fmla="*/ 4511583 h 4563048"/>
              <a:gd name="connsiteX7-71" fmla="*/ 0 w 3626875"/>
              <a:gd name="connsiteY7-72" fmla="*/ 51465 h 4563048"/>
              <a:gd name="connsiteX8-73" fmla="*/ 51465 w 3626875"/>
              <a:gd name="connsiteY8-74" fmla="*/ 0 h 4563048"/>
              <a:gd name="connsiteX9-75" fmla="*/ 273025 w 3626875"/>
              <a:gd name="connsiteY9-76" fmla="*/ 339208 h 4563048"/>
              <a:gd name="connsiteX10-77" fmla="*/ 274782 w 3626875"/>
              <a:gd name="connsiteY10-78" fmla="*/ 3933816 h 4563048"/>
              <a:gd name="connsiteX11-79" fmla="*/ 3356577 w 3626875"/>
              <a:gd name="connsiteY11-80" fmla="*/ 3954896 h 4563048"/>
              <a:gd name="connsiteX12-81" fmla="*/ 3353850 w 3626875"/>
              <a:gd name="connsiteY12-82" fmla="*/ 339208 h 4563048"/>
              <a:gd name="connsiteX13-83" fmla="*/ 273025 w 3626875"/>
              <a:gd name="connsiteY13-84" fmla="*/ 339208 h 4563048"/>
              <a:gd name="connsiteX0-85" fmla="*/ 51465 w 3626875"/>
              <a:gd name="connsiteY0-86" fmla="*/ 0 h 4563048"/>
              <a:gd name="connsiteX1-87" fmla="*/ 3575410 w 3626875"/>
              <a:gd name="connsiteY1-88" fmla="*/ 0 h 4563048"/>
              <a:gd name="connsiteX2-89" fmla="*/ 3626875 w 3626875"/>
              <a:gd name="connsiteY2-90" fmla="*/ 51465 h 4563048"/>
              <a:gd name="connsiteX3-91" fmla="*/ 3626875 w 3626875"/>
              <a:gd name="connsiteY3-92" fmla="*/ 4511583 h 4563048"/>
              <a:gd name="connsiteX4-93" fmla="*/ 3575410 w 3626875"/>
              <a:gd name="connsiteY4-94" fmla="*/ 4563048 h 4563048"/>
              <a:gd name="connsiteX5-95" fmla="*/ 51465 w 3626875"/>
              <a:gd name="connsiteY5-96" fmla="*/ 4563048 h 4563048"/>
              <a:gd name="connsiteX6-97" fmla="*/ 0 w 3626875"/>
              <a:gd name="connsiteY6-98" fmla="*/ 4511583 h 4563048"/>
              <a:gd name="connsiteX7-99" fmla="*/ 0 w 3626875"/>
              <a:gd name="connsiteY7-100" fmla="*/ 51465 h 4563048"/>
              <a:gd name="connsiteX8-101" fmla="*/ 51465 w 3626875"/>
              <a:gd name="connsiteY8-102" fmla="*/ 0 h 4563048"/>
              <a:gd name="connsiteX9-103" fmla="*/ 275535 w 3626875"/>
              <a:gd name="connsiteY9-104" fmla="*/ 240515 h 4563048"/>
              <a:gd name="connsiteX10-105" fmla="*/ 274782 w 3626875"/>
              <a:gd name="connsiteY10-106" fmla="*/ 3933816 h 4563048"/>
              <a:gd name="connsiteX11-107" fmla="*/ 3356577 w 3626875"/>
              <a:gd name="connsiteY11-108" fmla="*/ 3954896 h 4563048"/>
              <a:gd name="connsiteX12-109" fmla="*/ 3353850 w 3626875"/>
              <a:gd name="connsiteY12-110" fmla="*/ 339208 h 4563048"/>
              <a:gd name="connsiteX13-111" fmla="*/ 275535 w 3626875"/>
              <a:gd name="connsiteY13-112" fmla="*/ 240515 h 4563048"/>
              <a:gd name="connsiteX0-113" fmla="*/ 51465 w 3626875"/>
              <a:gd name="connsiteY0-114" fmla="*/ 0 h 4563048"/>
              <a:gd name="connsiteX1-115" fmla="*/ 3575410 w 3626875"/>
              <a:gd name="connsiteY1-116" fmla="*/ 0 h 4563048"/>
              <a:gd name="connsiteX2-117" fmla="*/ 3626875 w 3626875"/>
              <a:gd name="connsiteY2-118" fmla="*/ 51465 h 4563048"/>
              <a:gd name="connsiteX3-119" fmla="*/ 3626875 w 3626875"/>
              <a:gd name="connsiteY3-120" fmla="*/ 4511583 h 4563048"/>
              <a:gd name="connsiteX4-121" fmla="*/ 3575410 w 3626875"/>
              <a:gd name="connsiteY4-122" fmla="*/ 4563048 h 4563048"/>
              <a:gd name="connsiteX5-123" fmla="*/ 51465 w 3626875"/>
              <a:gd name="connsiteY5-124" fmla="*/ 4563048 h 4563048"/>
              <a:gd name="connsiteX6-125" fmla="*/ 0 w 3626875"/>
              <a:gd name="connsiteY6-126" fmla="*/ 4511583 h 4563048"/>
              <a:gd name="connsiteX7-127" fmla="*/ 0 w 3626875"/>
              <a:gd name="connsiteY7-128" fmla="*/ 51465 h 4563048"/>
              <a:gd name="connsiteX8-129" fmla="*/ 51465 w 3626875"/>
              <a:gd name="connsiteY8-130" fmla="*/ 0 h 4563048"/>
              <a:gd name="connsiteX9-131" fmla="*/ 275535 w 3626875"/>
              <a:gd name="connsiteY9-132" fmla="*/ 240515 h 4563048"/>
              <a:gd name="connsiteX10-133" fmla="*/ 274782 w 3626875"/>
              <a:gd name="connsiteY10-134" fmla="*/ 3933816 h 4563048"/>
              <a:gd name="connsiteX11-135" fmla="*/ 3356577 w 3626875"/>
              <a:gd name="connsiteY11-136" fmla="*/ 3954896 h 4563048"/>
              <a:gd name="connsiteX12-137" fmla="*/ 3349333 w 3626875"/>
              <a:gd name="connsiteY12-138" fmla="*/ 240838 h 4563048"/>
              <a:gd name="connsiteX13-139" fmla="*/ 275535 w 3626875"/>
              <a:gd name="connsiteY13-140" fmla="*/ 240515 h 4563048"/>
              <a:gd name="connsiteX0-141" fmla="*/ 51465 w 3626875"/>
              <a:gd name="connsiteY0-142" fmla="*/ 0 h 4563048"/>
              <a:gd name="connsiteX1-143" fmla="*/ 3575410 w 3626875"/>
              <a:gd name="connsiteY1-144" fmla="*/ 0 h 4563048"/>
              <a:gd name="connsiteX2-145" fmla="*/ 3626875 w 3626875"/>
              <a:gd name="connsiteY2-146" fmla="*/ 51465 h 4563048"/>
              <a:gd name="connsiteX3-147" fmla="*/ 3626875 w 3626875"/>
              <a:gd name="connsiteY3-148" fmla="*/ 4511583 h 4563048"/>
              <a:gd name="connsiteX4-149" fmla="*/ 3575410 w 3626875"/>
              <a:gd name="connsiteY4-150" fmla="*/ 4563048 h 4563048"/>
              <a:gd name="connsiteX5-151" fmla="*/ 51465 w 3626875"/>
              <a:gd name="connsiteY5-152" fmla="*/ 4563048 h 4563048"/>
              <a:gd name="connsiteX6-153" fmla="*/ 0 w 3626875"/>
              <a:gd name="connsiteY6-154" fmla="*/ 4511583 h 4563048"/>
              <a:gd name="connsiteX7-155" fmla="*/ 0 w 3626875"/>
              <a:gd name="connsiteY7-156" fmla="*/ 51465 h 4563048"/>
              <a:gd name="connsiteX8-157" fmla="*/ 51465 w 3626875"/>
              <a:gd name="connsiteY8-158" fmla="*/ 0 h 4563048"/>
              <a:gd name="connsiteX9-159" fmla="*/ 275535 w 3626875"/>
              <a:gd name="connsiteY9-160" fmla="*/ 240515 h 4563048"/>
              <a:gd name="connsiteX10-161" fmla="*/ 274782 w 3626875"/>
              <a:gd name="connsiteY10-162" fmla="*/ 3933816 h 4563048"/>
              <a:gd name="connsiteX11-163" fmla="*/ 3356577 w 3626875"/>
              <a:gd name="connsiteY11-164" fmla="*/ 3954896 h 4563048"/>
              <a:gd name="connsiteX12-165" fmla="*/ 3351269 w 3626875"/>
              <a:gd name="connsiteY12-166" fmla="*/ 282996 h 4563048"/>
              <a:gd name="connsiteX13-167" fmla="*/ 275535 w 3626875"/>
              <a:gd name="connsiteY13-168" fmla="*/ 240515 h 4563048"/>
              <a:gd name="connsiteX0-169" fmla="*/ 51465 w 3626875"/>
              <a:gd name="connsiteY0-170" fmla="*/ 0 h 4563048"/>
              <a:gd name="connsiteX1-171" fmla="*/ 3575410 w 3626875"/>
              <a:gd name="connsiteY1-172" fmla="*/ 0 h 4563048"/>
              <a:gd name="connsiteX2-173" fmla="*/ 3626875 w 3626875"/>
              <a:gd name="connsiteY2-174" fmla="*/ 51465 h 4563048"/>
              <a:gd name="connsiteX3-175" fmla="*/ 3626875 w 3626875"/>
              <a:gd name="connsiteY3-176" fmla="*/ 4511583 h 4563048"/>
              <a:gd name="connsiteX4-177" fmla="*/ 3575410 w 3626875"/>
              <a:gd name="connsiteY4-178" fmla="*/ 4563048 h 4563048"/>
              <a:gd name="connsiteX5-179" fmla="*/ 51465 w 3626875"/>
              <a:gd name="connsiteY5-180" fmla="*/ 4563048 h 4563048"/>
              <a:gd name="connsiteX6-181" fmla="*/ 0 w 3626875"/>
              <a:gd name="connsiteY6-182" fmla="*/ 4511583 h 4563048"/>
              <a:gd name="connsiteX7-183" fmla="*/ 0 w 3626875"/>
              <a:gd name="connsiteY7-184" fmla="*/ 51465 h 4563048"/>
              <a:gd name="connsiteX8-185" fmla="*/ 51465 w 3626875"/>
              <a:gd name="connsiteY8-186" fmla="*/ 0 h 4563048"/>
              <a:gd name="connsiteX9-187" fmla="*/ 275535 w 3626875"/>
              <a:gd name="connsiteY9-188" fmla="*/ 240515 h 4563048"/>
              <a:gd name="connsiteX10-189" fmla="*/ 279550 w 3626875"/>
              <a:gd name="connsiteY10-190" fmla="*/ 3884310 h 4563048"/>
              <a:gd name="connsiteX11-191" fmla="*/ 3356577 w 3626875"/>
              <a:gd name="connsiteY11-192" fmla="*/ 3954896 h 4563048"/>
              <a:gd name="connsiteX12-193" fmla="*/ 3351269 w 3626875"/>
              <a:gd name="connsiteY12-194" fmla="*/ 282996 h 4563048"/>
              <a:gd name="connsiteX13-195" fmla="*/ 275535 w 3626875"/>
              <a:gd name="connsiteY13-196" fmla="*/ 240515 h 4563048"/>
              <a:gd name="connsiteX0-197" fmla="*/ 51465 w 3626875"/>
              <a:gd name="connsiteY0-198" fmla="*/ 0 h 4563048"/>
              <a:gd name="connsiteX1-199" fmla="*/ 3575410 w 3626875"/>
              <a:gd name="connsiteY1-200" fmla="*/ 0 h 4563048"/>
              <a:gd name="connsiteX2-201" fmla="*/ 3626875 w 3626875"/>
              <a:gd name="connsiteY2-202" fmla="*/ 51465 h 4563048"/>
              <a:gd name="connsiteX3-203" fmla="*/ 3626875 w 3626875"/>
              <a:gd name="connsiteY3-204" fmla="*/ 4511583 h 4563048"/>
              <a:gd name="connsiteX4-205" fmla="*/ 3575410 w 3626875"/>
              <a:gd name="connsiteY4-206" fmla="*/ 4563048 h 4563048"/>
              <a:gd name="connsiteX5-207" fmla="*/ 51465 w 3626875"/>
              <a:gd name="connsiteY5-208" fmla="*/ 4563048 h 4563048"/>
              <a:gd name="connsiteX6-209" fmla="*/ 0 w 3626875"/>
              <a:gd name="connsiteY6-210" fmla="*/ 4511583 h 4563048"/>
              <a:gd name="connsiteX7-211" fmla="*/ 0 w 3626875"/>
              <a:gd name="connsiteY7-212" fmla="*/ 51465 h 4563048"/>
              <a:gd name="connsiteX8-213" fmla="*/ 51465 w 3626875"/>
              <a:gd name="connsiteY8-214" fmla="*/ 0 h 4563048"/>
              <a:gd name="connsiteX9-215" fmla="*/ 275535 w 3626875"/>
              <a:gd name="connsiteY9-216" fmla="*/ 240515 h 4563048"/>
              <a:gd name="connsiteX10-217" fmla="*/ 279550 w 3626875"/>
              <a:gd name="connsiteY10-218" fmla="*/ 3884310 h 4563048"/>
              <a:gd name="connsiteX11-219" fmla="*/ 3353996 w 3626875"/>
              <a:gd name="connsiteY11-220" fmla="*/ 3898684 h 4563048"/>
              <a:gd name="connsiteX12-221" fmla="*/ 3351269 w 3626875"/>
              <a:gd name="connsiteY12-222" fmla="*/ 282996 h 4563048"/>
              <a:gd name="connsiteX13-223" fmla="*/ 275535 w 3626875"/>
              <a:gd name="connsiteY13-224" fmla="*/ 240515 h 45630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3626875" h="4563048">
                <a:moveTo>
                  <a:pt x="51465" y="0"/>
                </a:moveTo>
                <a:lnTo>
                  <a:pt x="3575410" y="0"/>
                </a:lnTo>
                <a:cubicBezTo>
                  <a:pt x="3603833" y="0"/>
                  <a:pt x="3626875" y="23042"/>
                  <a:pt x="3626875" y="51465"/>
                </a:cubicBezTo>
                <a:lnTo>
                  <a:pt x="3626875" y="4511583"/>
                </a:lnTo>
                <a:cubicBezTo>
                  <a:pt x="3626875" y="4540006"/>
                  <a:pt x="3603833" y="4563048"/>
                  <a:pt x="3575410" y="4563048"/>
                </a:cubicBezTo>
                <a:lnTo>
                  <a:pt x="51465" y="4563048"/>
                </a:lnTo>
                <a:cubicBezTo>
                  <a:pt x="23042" y="4563048"/>
                  <a:pt x="0" y="4540006"/>
                  <a:pt x="0" y="4511583"/>
                </a:cubicBezTo>
                <a:lnTo>
                  <a:pt x="0" y="51465"/>
                </a:lnTo>
                <a:cubicBezTo>
                  <a:pt x="0" y="23042"/>
                  <a:pt x="23042" y="0"/>
                  <a:pt x="51465" y="0"/>
                </a:cubicBezTo>
                <a:close/>
                <a:moveTo>
                  <a:pt x="275535" y="240515"/>
                </a:moveTo>
                <a:cubicBezTo>
                  <a:pt x="275607" y="1478642"/>
                  <a:pt x="279478" y="2646183"/>
                  <a:pt x="279550" y="3884310"/>
                </a:cubicBezTo>
                <a:lnTo>
                  <a:pt x="3353996" y="3898684"/>
                </a:lnTo>
                <a:cubicBezTo>
                  <a:pt x="3351581" y="2660665"/>
                  <a:pt x="3353684" y="1521015"/>
                  <a:pt x="3351269" y="282996"/>
                </a:cubicBezTo>
                <a:lnTo>
                  <a:pt x="275535" y="240515"/>
                </a:lnTo>
                <a:close/>
              </a:path>
            </a:pathLst>
          </a:custGeom>
          <a:solidFill>
            <a:schemeClr val="lt1">
              <a:lumMod val="100000"/>
            </a:schemeClr>
          </a:solidFill>
          <a:ln>
            <a:noFill/>
          </a:ln>
          <a:effectLst>
            <a:outerShdw blurRad="152400" dist="38100" dir="2700000" algn="tl" rotWithShape="0">
              <a:prstClr val="black">
                <a:alpha val="24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5"/>
          <p:cNvSpPr/>
          <p:nvPr>
            <p:custDataLst>
              <p:tags r:id="rId6"/>
            </p:custDataLst>
          </p:nvPr>
        </p:nvSpPr>
        <p:spPr>
          <a:xfrm>
            <a:off x="895350" y="2411730"/>
            <a:ext cx="3106420" cy="73025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指数法是通过单项指标值与标准值比较，求得单项指标评价得分，并对得分进行加权算术平均得到综合指数得分的方法。</a:t>
            </a:r>
            <a:endParaRPr lang="zh-CN" altLang="en-US" sz="1600">
              <a:ln>
                <a:noFill/>
                <a:prstDash val="sysDot"/>
              </a:ln>
              <a:solidFill>
                <a:schemeClr val="tx1">
                  <a:lumMod val="85000"/>
                  <a:lumOff val="15000"/>
                </a:schemeClr>
              </a:solidFill>
              <a:latin typeface="+mn-ea"/>
              <a:cs typeface="+mn-ea"/>
            </a:endParaRPr>
          </a:p>
        </p:txBody>
      </p:sp>
      <p:sp>
        <p:nvSpPr>
          <p:cNvPr id="9" name="矩形 6"/>
          <p:cNvSpPr/>
          <p:nvPr>
            <p:custDataLst>
              <p:tags r:id="rId7"/>
            </p:custDataLst>
          </p:nvPr>
        </p:nvSpPr>
        <p:spPr>
          <a:xfrm>
            <a:off x="895350" y="1918970"/>
            <a:ext cx="2150110" cy="48069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指数法定义</a:t>
            </a:r>
            <a:endParaRPr lang="zh-CN" altLang="en-US" sz="2000" b="1">
              <a:solidFill>
                <a:schemeClr val="accent1"/>
              </a:solidFill>
              <a:latin typeface="+mn-ea"/>
              <a:cs typeface="+mn-ea"/>
            </a:endParaRPr>
          </a:p>
        </p:txBody>
      </p:sp>
      <p:sp>
        <p:nvSpPr>
          <p:cNvPr id="10" name="矩形 12"/>
          <p:cNvSpPr/>
          <p:nvPr>
            <p:custDataLst>
              <p:tags r:id="rId8"/>
            </p:custDataLst>
          </p:nvPr>
        </p:nvSpPr>
        <p:spPr>
          <a:xfrm>
            <a:off x="4288790" y="2411730"/>
            <a:ext cx="2914650" cy="73025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首先确定单项指标值和标准值，然后计算单项指标的评价得分，最后将这些得分加权平均得到综合指数得分。</a:t>
            </a:r>
            <a:endParaRPr lang="zh-CN" altLang="en-US" sz="1600">
              <a:ln>
                <a:noFill/>
                <a:prstDash val="sysDot"/>
              </a:ln>
              <a:solidFill>
                <a:schemeClr val="tx1">
                  <a:lumMod val="85000"/>
                  <a:lumOff val="15000"/>
                </a:schemeClr>
              </a:solidFill>
              <a:latin typeface="+mn-ea"/>
              <a:cs typeface="+mn-ea"/>
            </a:endParaRPr>
          </a:p>
        </p:txBody>
      </p:sp>
      <p:sp>
        <p:nvSpPr>
          <p:cNvPr id="11" name="矩形 13"/>
          <p:cNvSpPr/>
          <p:nvPr>
            <p:custDataLst>
              <p:tags r:id="rId9"/>
            </p:custDataLst>
          </p:nvPr>
        </p:nvSpPr>
        <p:spPr>
          <a:xfrm>
            <a:off x="4347210" y="1914525"/>
            <a:ext cx="2150110" cy="48514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指数法计算步骤</a:t>
            </a:r>
            <a:endParaRPr lang="zh-CN" altLang="en-US" sz="2000" b="1">
              <a:solidFill>
                <a:schemeClr val="accent2"/>
              </a:solidFill>
              <a:latin typeface="+mn-ea"/>
              <a:cs typeface="+mn-ea"/>
            </a:endParaRPr>
          </a:p>
        </p:txBody>
      </p:sp>
      <p:sp>
        <p:nvSpPr>
          <p:cNvPr id="12" name="矩形 14"/>
          <p:cNvSpPr/>
          <p:nvPr>
            <p:custDataLst>
              <p:tags r:id="rId10"/>
            </p:custDataLst>
          </p:nvPr>
        </p:nvSpPr>
        <p:spPr>
          <a:xfrm>
            <a:off x="895350" y="4331970"/>
            <a:ext cx="3105785" cy="181673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指数法的优点在于其计算结果能直观反映评价单位之间的差距，且指标数值与单项评价得分之间是线性函数关系。缺点包括标准值确定对评价结果影响较大。</a:t>
            </a:r>
            <a:endParaRPr lang="zh-CN" altLang="en-US" sz="1600">
              <a:ln>
                <a:noFill/>
                <a:prstDash val="sysDot"/>
              </a:ln>
              <a:solidFill>
                <a:schemeClr val="tx1">
                  <a:lumMod val="85000"/>
                  <a:lumOff val="15000"/>
                </a:schemeClr>
              </a:solidFill>
              <a:latin typeface="+mn-ea"/>
              <a:cs typeface="+mn-ea"/>
            </a:endParaRPr>
          </a:p>
        </p:txBody>
      </p:sp>
      <p:sp>
        <p:nvSpPr>
          <p:cNvPr id="19" name="矩形 15"/>
          <p:cNvSpPr/>
          <p:nvPr>
            <p:custDataLst>
              <p:tags r:id="rId11"/>
            </p:custDataLst>
          </p:nvPr>
        </p:nvSpPr>
        <p:spPr>
          <a:xfrm>
            <a:off x="895346" y="3669445"/>
            <a:ext cx="2150110" cy="6438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指数法优缺点</a:t>
            </a:r>
            <a:endParaRPr lang="zh-CN" altLang="en-US" sz="2000" b="1">
              <a:solidFill>
                <a:schemeClr val="accent3"/>
              </a:solidFill>
              <a:latin typeface="+mn-ea"/>
              <a:cs typeface="+mn-ea"/>
            </a:endParaRPr>
          </a:p>
        </p:txBody>
      </p:sp>
      <p:sp>
        <p:nvSpPr>
          <p:cNvPr id="20" name="矩形 1"/>
          <p:cNvSpPr/>
          <p:nvPr>
            <p:custDataLst>
              <p:tags r:id="rId12"/>
            </p:custDataLst>
          </p:nvPr>
        </p:nvSpPr>
        <p:spPr>
          <a:xfrm>
            <a:off x="4347210" y="4331970"/>
            <a:ext cx="2746375" cy="73025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对于逆指标，指数法采用倒数法进行同向化处理，即将逆指标转换为正指标，以保证评价的准确性。</a:t>
            </a:r>
            <a:endParaRPr lang="zh-CN" altLang="en-US" sz="1600">
              <a:ln>
                <a:noFill/>
                <a:prstDash val="sysDot"/>
              </a:ln>
              <a:solidFill>
                <a:schemeClr val="tx1">
                  <a:lumMod val="85000"/>
                  <a:lumOff val="15000"/>
                </a:schemeClr>
              </a:solidFill>
              <a:latin typeface="+mn-ea"/>
              <a:cs typeface="+mn-ea"/>
            </a:endParaRPr>
          </a:p>
        </p:txBody>
      </p:sp>
      <p:sp>
        <p:nvSpPr>
          <p:cNvPr id="21" name="矩形 17"/>
          <p:cNvSpPr/>
          <p:nvPr>
            <p:custDataLst>
              <p:tags r:id="rId13"/>
            </p:custDataLst>
          </p:nvPr>
        </p:nvSpPr>
        <p:spPr>
          <a:xfrm>
            <a:off x="4347206" y="3634520"/>
            <a:ext cx="2150110" cy="6438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逆指标处理方法</a:t>
            </a:r>
            <a:endParaRPr lang="zh-CN" altLang="en-US" sz="2000" b="1">
              <a:solidFill>
                <a:schemeClr val="accent4"/>
              </a:solidFill>
              <a:latin typeface="+mn-ea"/>
              <a:cs typeface="+mn-ea"/>
            </a:endParaRPr>
          </a:p>
        </p:txBody>
      </p:sp>
    </p:spTree>
    <p:custDataLst>
      <p:tags r:id="rId14"/>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700530" y="851535"/>
            <a:ext cx="4610735" cy="4572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2">
                    <a:lumMod val="75000"/>
                  </a:schemeClr>
                </a:solidFill>
              </a:rPr>
              <a:t>（二）功效系数法</a:t>
            </a:r>
            <a:endParaRPr lang="zh-CN" altLang="en-US" sz="2800">
              <a:solidFill>
                <a:schemeClr val="accent2">
                  <a:lumMod val="75000"/>
                </a:schemeClr>
              </a:solidFill>
            </a:endParaRPr>
          </a:p>
        </p:txBody>
      </p:sp>
      <p:sp>
        <p:nvSpPr>
          <p:cNvPr id="12" name="任意多边形: 形状 1"/>
          <p:cNvSpPr/>
          <p:nvPr>
            <p:custDataLst>
              <p:tags r:id="rId2"/>
            </p:custDataLst>
          </p:nvPr>
        </p:nvSpPr>
        <p:spPr>
          <a:xfrm>
            <a:off x="684530" y="1477010"/>
            <a:ext cx="1668780" cy="116205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609600" y="3401695"/>
            <a:ext cx="218376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功效系数法通过计算出的评价得分与指标数值的线性转换关系，反映各评价指标的数值大小，并体现出评价单位之间的差异。</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632459" y="2872853"/>
            <a:ext cx="2159932" cy="622067"/>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功效系数法概念</a:t>
            </a:r>
            <a:endParaRPr lang="zh-CN" altLang="en-US" b="1" kern="0">
              <a:solidFill>
                <a:schemeClr val="accent1"/>
              </a:solidFill>
              <a:latin typeface="+mn-ea"/>
              <a:cs typeface="+mn-ea"/>
            </a:endParaRPr>
          </a:p>
        </p:txBody>
      </p:sp>
      <p:sp>
        <p:nvSpPr>
          <p:cNvPr id="15" name="任意多边形: 形状 32"/>
          <p:cNvSpPr/>
          <p:nvPr>
            <p:custDataLst>
              <p:tags r:id="rId5"/>
            </p:custDataLst>
          </p:nvPr>
        </p:nvSpPr>
        <p:spPr>
          <a:xfrm>
            <a:off x="6449060" y="1477010"/>
            <a:ext cx="1668780" cy="116205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388556" y="3401788"/>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该方法的优点是能够限制单项评价值的取值范围，减少单一指标对综合评价的影响。缺点是确定满意值和不允许值较为困难，且评价得分分布可能向一侧倾斜。</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396811" y="2872853"/>
            <a:ext cx="2159932" cy="622067"/>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功效系数法优缺点</a:t>
            </a:r>
            <a:endParaRPr lang="zh-CN" altLang="en-US" b="1" kern="0">
              <a:solidFill>
                <a:schemeClr val="accent3"/>
              </a:solidFill>
              <a:latin typeface="+mn-ea"/>
              <a:cs typeface="+mn-ea"/>
            </a:endParaRPr>
          </a:p>
        </p:txBody>
      </p:sp>
      <p:sp>
        <p:nvSpPr>
          <p:cNvPr id="18" name="任意多边形: 形状 38"/>
          <p:cNvSpPr/>
          <p:nvPr>
            <p:custDataLst>
              <p:tags r:id="rId8"/>
            </p:custDataLst>
          </p:nvPr>
        </p:nvSpPr>
        <p:spPr>
          <a:xfrm>
            <a:off x="3566795" y="1477010"/>
            <a:ext cx="1668780" cy="116205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3515995" y="3401695"/>
            <a:ext cx="206692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功效系数法首先确定单项指标的满意值和不允许值，然后计算单项指标的功效系数得分，最后将这些得分加权平均得到综合评价得分。</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3514635" y="2872853"/>
            <a:ext cx="2159932" cy="622067"/>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功效系数法计算步骤</a:t>
            </a:r>
            <a:endParaRPr lang="zh-CN" altLang="en-US" b="1" kern="0">
              <a:solidFill>
                <a:schemeClr val="accent2"/>
              </a:solidFill>
              <a:latin typeface="+mn-ea"/>
              <a:cs typeface="+mn-ea"/>
            </a:endParaRPr>
          </a:p>
        </p:txBody>
      </p:sp>
      <p:sp>
        <p:nvSpPr>
          <p:cNvPr id="21" name="任意多边形: 形状 44"/>
          <p:cNvSpPr/>
          <p:nvPr>
            <p:custDataLst>
              <p:tags r:id="rId11"/>
            </p:custDataLst>
          </p:nvPr>
        </p:nvSpPr>
        <p:spPr>
          <a:xfrm>
            <a:off x="9312275" y="1477010"/>
            <a:ext cx="1668780" cy="116205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2"/>
            </p:custDataLst>
          </p:nvPr>
        </p:nvSpPr>
        <p:spPr>
          <a:xfrm>
            <a:off x="9109075" y="3331210"/>
            <a:ext cx="246380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改进的功效系数法通过选择位于某分位点的指标数值作为满意值和不允许值的替代，并对优于满意值的指标数值和差于不允许值的指标数值进行直接取值，以避免评价得分分布的倾斜。</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9259938" y="2872853"/>
            <a:ext cx="2159932" cy="622067"/>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4"/>
                </a:solidFill>
                <a:latin typeface="+mn-ea"/>
                <a:cs typeface="+mn-ea"/>
              </a:rPr>
              <a:t>改进的功效系数法</a:t>
            </a:r>
            <a:endParaRPr lang="zh-CN" altLang="en-US" b="1" kern="0">
              <a:solidFill>
                <a:schemeClr val="accent4"/>
              </a:solidFill>
              <a:latin typeface="+mn-ea"/>
              <a:cs typeface="+mn-ea"/>
            </a:endParaRPr>
          </a:p>
        </p:txBody>
      </p:sp>
      <p:pic>
        <p:nvPicPr>
          <p:cNvPr id="24" name="图片 48" descr="/data/temp/ffc827ac-ebff-40c1-85e1-1d68f60f1683/3ac7f808-9bc0-11f0-9f67-c2b3d68955c7.jpg@base@tag=imgScale&amp;m=1&amp;w=578&amp;h=478&amp;q=953ac7f808-9bc0-11f0-9f67-c2b3d68955c7"/>
          <p:cNvPicPr>
            <a:picLocks noChangeAspect="1"/>
          </p:cNvPicPr>
          <p:nvPr>
            <p:custDataLst>
              <p:tags r:id="rId14"/>
            </p:custDataLst>
          </p:nvPr>
        </p:nvPicPr>
        <p:blipFill rotWithShape="1">
          <a:blip r:embed="rId15"/>
          <a:srcRect l="12602" r="12602"/>
          <a:stretch>
            <a:fillRect/>
          </a:stretch>
        </p:blipFill>
        <p:spPr>
          <a:xfrm>
            <a:off x="727075" y="1539240"/>
            <a:ext cx="1612900" cy="133350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5" name="图片 51" descr="/data/temp/ffc827ac-ebff-40c1-85e1-1d68f60f1683/3ac7f872-9bc0-11f0-9f67-c2b3d68955c7.jpg@base@tag=imgScale&amp;m=1&amp;w=578&amp;h=478&amp;q=953ac7f872-9bc0-11f0-9f67-c2b3d68955c7"/>
          <p:cNvPicPr>
            <a:picLocks noChangeAspect="1"/>
          </p:cNvPicPr>
          <p:nvPr>
            <p:custDataLst>
              <p:tags r:id="rId16"/>
            </p:custDataLst>
          </p:nvPr>
        </p:nvPicPr>
        <p:blipFill rotWithShape="1">
          <a:blip r:embed="rId17"/>
          <a:srcRect l="9681" r="9681"/>
          <a:stretch>
            <a:fillRect/>
          </a:stretch>
        </p:blipFill>
        <p:spPr>
          <a:xfrm>
            <a:off x="3609340" y="1539240"/>
            <a:ext cx="1612900" cy="133350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pic>
        <p:nvPicPr>
          <p:cNvPr id="26" name="图片 54" descr="/data/temp/ffc827ac-ebff-40c1-85e1-1d68f60f1683/3ac7f85e-9bc0-11f0-9f67-c2b3d68955c7.jpg@base@tag=imgScale&amp;m=1&amp;w=578&amp;h=478&amp;q=953ac7f85e-9bc0-11f0-9f67-c2b3d68955c7"/>
          <p:cNvPicPr>
            <a:picLocks noChangeAspect="1"/>
          </p:cNvPicPr>
          <p:nvPr>
            <p:custDataLst>
              <p:tags r:id="rId18"/>
            </p:custDataLst>
          </p:nvPr>
        </p:nvPicPr>
        <p:blipFill rotWithShape="1">
          <a:blip r:embed="rId19"/>
          <a:srcRect l="9053" r="9053"/>
          <a:stretch>
            <a:fillRect/>
          </a:stretch>
        </p:blipFill>
        <p:spPr>
          <a:xfrm>
            <a:off x="6491605" y="1539240"/>
            <a:ext cx="1612900" cy="133350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pic>
        <p:nvPicPr>
          <p:cNvPr id="27" name="图片 60" descr="/data/temp/ffc827ac-ebff-40c1-85e1-1d68f60f1683/3ac7f8eb-9bc0-11f0-9f67-c2b3d68955c7.jpg@base@tag=imgScale&amp;m=1&amp;w=578&amp;h=478&amp;q=953ac7f8eb-9bc0-11f0-9f67-c2b3d68955c7"/>
          <p:cNvPicPr>
            <a:picLocks noChangeAspect="1"/>
          </p:cNvPicPr>
          <p:nvPr>
            <p:custDataLst>
              <p:tags r:id="rId20"/>
            </p:custDataLst>
          </p:nvPr>
        </p:nvPicPr>
        <p:blipFill rotWithShape="1">
          <a:blip r:embed="rId21"/>
          <a:srcRect l="9681" r="9681"/>
          <a:stretch>
            <a:fillRect/>
          </a:stretch>
        </p:blipFill>
        <p:spPr>
          <a:xfrm>
            <a:off x="9354820" y="1539240"/>
            <a:ext cx="1612900" cy="133350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4">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4264660" y="608330"/>
            <a:ext cx="7016115" cy="518795"/>
          </a:xfrm>
        </p:spPr>
        <p:txBody>
          <a:bodyPr/>
          <a:p>
            <a:r>
              <a:rPr lang="zh-CN" altLang="en-US" sz="2800">
                <a:solidFill>
                  <a:schemeClr val="accent2">
                    <a:lumMod val="75000"/>
                  </a:schemeClr>
                </a:solidFill>
              </a:rPr>
              <a:t>（三）标准化系数法</a:t>
            </a:r>
            <a:endParaRPr lang="zh-CN" altLang="en-US" sz="2800">
              <a:solidFill>
                <a:schemeClr val="accent2">
                  <a:lumMod val="75000"/>
                </a:schemeClr>
              </a:solidFill>
            </a:endParaRPr>
          </a:p>
        </p:txBody>
      </p:sp>
      <p:pic>
        <p:nvPicPr>
          <p:cNvPr id="4" name="图片 3" descr="/data/temp/f5e44598-b25b-402b-952c-74aff0f25778/3a7081d2-9bc0-11f0-b19f-fe3e2b6913b6.jpg@base@tag=imgScale&amp;m=1&amp;w=1102&amp;h=1904&amp;q=953a7081d2-9bc0-11f0-b19f-fe3e2b6913b6"/>
          <p:cNvPicPr>
            <a:picLocks noChangeAspect="1"/>
          </p:cNvPicPr>
          <p:nvPr>
            <p:custDataLst>
              <p:tags r:id="rId2"/>
            </p:custDataLst>
          </p:nvPr>
        </p:nvPicPr>
        <p:blipFill>
          <a:blip r:embed="rId3"/>
          <a:srcRect l="6416" r="6779"/>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476153" y="1333547"/>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4992181" y="1317679"/>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标准化系数法原理</a:t>
            </a:r>
            <a:endParaRPr lang="zh-CN" altLang="en-US" b="1" dirty="0">
              <a:solidFill>
                <a:schemeClr val="accent1"/>
              </a:solidFill>
              <a:latin typeface="+mn-ea"/>
              <a:cs typeface="+mn-ea"/>
            </a:endParaRPr>
          </a:p>
        </p:txBody>
      </p:sp>
      <p:sp>
        <p:nvSpPr>
          <p:cNvPr id="6" name="矩形 10"/>
          <p:cNvSpPr/>
          <p:nvPr>
            <p:custDataLst>
              <p:tags r:id="rId6"/>
            </p:custDataLst>
          </p:nvPr>
        </p:nvSpPr>
        <p:spPr>
          <a:xfrm>
            <a:off x="4990912" y="1671854"/>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标准化系数法通过计算各评价单位某项指标的均值和标准差，将单项指标数值转换为均值为</a:t>
            </a:r>
            <a:r>
              <a:rPr lang="en-US" altLang="zh-CN" sz="1600" dirty="0">
                <a:ln>
                  <a:noFill/>
                  <a:prstDash val="sysDot"/>
                </a:ln>
                <a:solidFill>
                  <a:schemeClr val="tx1">
                    <a:lumMod val="85000"/>
                    <a:lumOff val="15000"/>
                  </a:schemeClr>
                </a:solidFill>
                <a:latin typeface="+mn-ea"/>
                <a:cs typeface="+mn-ea"/>
                <a:sym typeface="+mn-ea"/>
              </a:rPr>
              <a:t>0</a:t>
            </a:r>
            <a:r>
              <a:rPr lang="zh-CN" altLang="en-US" sz="1600" dirty="0">
                <a:ln>
                  <a:noFill/>
                  <a:prstDash val="sysDot"/>
                </a:ln>
                <a:solidFill>
                  <a:schemeClr val="tx1">
                    <a:lumMod val="85000"/>
                    <a:lumOff val="15000"/>
                  </a:schemeClr>
                </a:solidFill>
                <a:latin typeface="+mn-ea"/>
                <a:cs typeface="+mn-ea"/>
                <a:sym typeface="+mn-ea"/>
              </a:rPr>
              <a:t>，方差为</a:t>
            </a:r>
            <a:r>
              <a:rPr lang="en-US" altLang="zh-CN" sz="1600" dirty="0">
                <a:ln>
                  <a:noFill/>
                  <a:prstDash val="sysDot"/>
                </a:ln>
                <a:solidFill>
                  <a:schemeClr val="tx1">
                    <a:lumMod val="85000"/>
                    <a:lumOff val="15000"/>
                  </a:schemeClr>
                </a:solidFill>
                <a:latin typeface="+mn-ea"/>
                <a:cs typeface="+mn-ea"/>
                <a:sym typeface="+mn-ea"/>
              </a:rPr>
              <a:t>1</a:t>
            </a:r>
            <a:r>
              <a:rPr lang="zh-CN" altLang="en-US" sz="1600" dirty="0">
                <a:ln>
                  <a:noFill/>
                  <a:prstDash val="sysDot"/>
                </a:ln>
                <a:solidFill>
                  <a:schemeClr val="tx1">
                    <a:lumMod val="85000"/>
                    <a:lumOff val="15000"/>
                  </a:schemeClr>
                </a:solidFill>
                <a:latin typeface="+mn-ea"/>
                <a:cs typeface="+mn-ea"/>
                <a:sym typeface="+mn-ea"/>
              </a:rPr>
              <a:t>的标准得分，然后进行加权平均得到综合评价得分。</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627851" y="1800067"/>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618330" y="3351326"/>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476153" y="2907656"/>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4992181" y="2891788"/>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标准化系数法计算步骤</a:t>
            </a:r>
            <a:endParaRPr lang="zh-CN" altLang="en-US" b="1" dirty="0">
              <a:solidFill>
                <a:schemeClr val="accent2"/>
              </a:solidFill>
              <a:latin typeface="+mn-ea"/>
              <a:cs typeface="+mn-ea"/>
            </a:endParaRPr>
          </a:p>
        </p:txBody>
      </p:sp>
      <p:sp>
        <p:nvSpPr>
          <p:cNvPr id="18" name="矩形 16"/>
          <p:cNvSpPr/>
          <p:nvPr>
            <p:custDataLst>
              <p:tags r:id="rId11"/>
            </p:custDataLst>
          </p:nvPr>
        </p:nvSpPr>
        <p:spPr>
          <a:xfrm>
            <a:off x="4990912" y="3245962"/>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首先计算各评价单位某项指标的均值和标准差，接着将单项指标数值转换为标准得分，最后将这些标准得分加权平均得到综合评价得分。</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476153" y="4481765"/>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4992181" y="4465897"/>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标准化系数法优缺点</a:t>
            </a:r>
            <a:endParaRPr lang="zh-CN" altLang="en-US" b="1" dirty="0">
              <a:solidFill>
                <a:schemeClr val="accent3"/>
              </a:solidFill>
              <a:latin typeface="+mn-ea"/>
              <a:cs typeface="+mn-ea"/>
            </a:endParaRPr>
          </a:p>
        </p:txBody>
      </p:sp>
      <p:sp>
        <p:nvSpPr>
          <p:cNvPr id="21" name="矩形 20"/>
          <p:cNvSpPr/>
          <p:nvPr>
            <p:custDataLst>
              <p:tags r:id="rId14"/>
            </p:custDataLst>
          </p:nvPr>
        </p:nvSpPr>
        <p:spPr>
          <a:xfrm>
            <a:off x="4990912" y="4820071"/>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标准化系数法的优点是消除了不同变量之间的差异大小对评价得分的影响，且评价得分与指标数值呈线性变化。缺点是评价得分没有明确的上下限，且容易受数据分布的影响。</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821180" y="858520"/>
            <a:ext cx="8838565" cy="46228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2">
                    <a:lumMod val="75000"/>
                  </a:schemeClr>
                </a:solidFill>
              </a:rPr>
              <a:t>（四）最优值距离法</a:t>
            </a:r>
            <a:endParaRPr lang="zh-CN" altLang="en-US" sz="2800">
              <a:solidFill>
                <a:schemeClr val="accent2">
                  <a:lumMod val="75000"/>
                </a:schemeClr>
              </a:solidFill>
            </a:endParaRPr>
          </a:p>
        </p:txBody>
      </p:sp>
      <p:sp>
        <p:nvSpPr>
          <p:cNvPr id="2" name="矩形 3"/>
          <p:cNvSpPr/>
          <p:nvPr>
            <p:custDataLst>
              <p:tags r:id="rId2"/>
            </p:custDataLst>
          </p:nvPr>
        </p:nvSpPr>
        <p:spPr>
          <a:xfrm>
            <a:off x="2141746" y="1986632"/>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最优值距离法以最优值为标准值，通过各评价单位指标值与最优值的相对差作为评价得分，单项评价值加权平均得到综合评价值。</a:t>
            </a:r>
            <a:endParaRPr lang="zh-CN" altLang="en-US" sz="1600">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111" y="1523046"/>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最优值距离法概念</a:t>
            </a:r>
            <a:endParaRPr lang="zh-CN" altLang="en-US" sz="2000" b="1">
              <a:solidFill>
                <a:schemeClr val="accent1"/>
              </a:solidFill>
              <a:latin typeface="+mn-ea"/>
              <a:cs typeface="+mn-ea"/>
              <a:sym typeface="+mn-ea"/>
            </a:endParaRPr>
          </a:p>
        </p:txBody>
      </p:sp>
      <p:sp>
        <p:nvSpPr>
          <p:cNvPr id="14" name="矩形 5"/>
          <p:cNvSpPr/>
          <p:nvPr>
            <p:custDataLst>
              <p:tags r:id="rId4"/>
            </p:custDataLst>
          </p:nvPr>
        </p:nvSpPr>
        <p:spPr>
          <a:xfrm>
            <a:off x="1241880" y="158909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15" name="矩形 7"/>
          <p:cNvSpPr/>
          <p:nvPr>
            <p:custDataLst>
              <p:tags r:id="rId5"/>
            </p:custDataLst>
          </p:nvPr>
        </p:nvSpPr>
        <p:spPr>
          <a:xfrm>
            <a:off x="2150002" y="3168460"/>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首先确定最优值，然后计算各评价单位指标值与最优值的相对差，最后将这些相对差加权平均得到综合评价值。</a:t>
            </a:r>
            <a:endParaRPr lang="zh-CN" altLang="en-US" sz="1600">
              <a:solidFill>
                <a:schemeClr val="tx1">
                  <a:lumMod val="85000"/>
                  <a:lumOff val="15000"/>
                </a:schemeClr>
              </a:solidFill>
              <a:latin typeface="+mn-ea"/>
              <a:cs typeface="+mn-ea"/>
              <a:sym typeface="+mn-ea"/>
            </a:endParaRPr>
          </a:p>
        </p:txBody>
      </p:sp>
      <p:sp>
        <p:nvSpPr>
          <p:cNvPr id="16" name="矩形 8"/>
          <p:cNvSpPr/>
          <p:nvPr>
            <p:custDataLst>
              <p:tags r:id="rId6"/>
            </p:custDataLst>
          </p:nvPr>
        </p:nvSpPr>
        <p:spPr>
          <a:xfrm>
            <a:off x="2149366" y="2704239"/>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最优值距离法计算步骤</a:t>
            </a:r>
            <a:endParaRPr lang="zh-CN" altLang="en-US" sz="2000" b="1">
              <a:solidFill>
                <a:schemeClr val="accent2"/>
              </a:solidFill>
              <a:latin typeface="+mn-ea"/>
              <a:cs typeface="+mn-ea"/>
              <a:sym typeface="+mn-ea"/>
            </a:endParaRPr>
          </a:p>
        </p:txBody>
      </p:sp>
      <p:sp>
        <p:nvSpPr>
          <p:cNvPr id="17" name="矩形 9"/>
          <p:cNvSpPr/>
          <p:nvPr>
            <p:custDataLst>
              <p:tags r:id="rId7"/>
            </p:custDataLst>
          </p:nvPr>
        </p:nvSpPr>
        <p:spPr>
          <a:xfrm>
            <a:off x="1250136" y="2770919"/>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0"/>
          <p:cNvSpPr/>
          <p:nvPr>
            <p:custDataLst>
              <p:tags r:id="rId8"/>
            </p:custDataLst>
          </p:nvPr>
        </p:nvSpPr>
        <p:spPr>
          <a:xfrm>
            <a:off x="2141111" y="4359179"/>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最优值距离法的优点是评价值始终在区间</a:t>
            </a:r>
            <a:r>
              <a:rPr lang="en-US" altLang="zh-CN" sz="1600">
                <a:solidFill>
                  <a:schemeClr val="tx1">
                    <a:lumMod val="85000"/>
                    <a:lumOff val="15000"/>
                  </a:schemeClr>
                </a:solidFill>
                <a:latin typeface="+mn-ea"/>
                <a:cs typeface="+mn-ea"/>
                <a:sym typeface="+mn-ea"/>
              </a:rPr>
              <a:t> (0, 1) </a:t>
            </a:r>
            <a:r>
              <a:rPr lang="zh-CN" altLang="en-US" sz="1600">
                <a:solidFill>
                  <a:schemeClr val="tx1">
                    <a:lumMod val="85000"/>
                    <a:lumOff val="15000"/>
                  </a:schemeClr>
                </a:solidFill>
                <a:latin typeface="+mn-ea"/>
                <a:cs typeface="+mn-ea"/>
                <a:sym typeface="+mn-ea"/>
              </a:rPr>
              <a:t>上，且指标数值与单项评价值之间呈线性转换关系。缺点是评价结果稳定性较差，当数据中存在极大值时，大部分单位评价得分差距不明显。</a:t>
            </a:r>
            <a:endParaRPr lang="zh-CN" altLang="en-US" sz="1600">
              <a:solidFill>
                <a:schemeClr val="tx1">
                  <a:lumMod val="85000"/>
                  <a:lumOff val="15000"/>
                </a:schemeClr>
              </a:solidFill>
              <a:latin typeface="+mn-ea"/>
              <a:cs typeface="+mn-ea"/>
              <a:sym typeface="+mn-ea"/>
            </a:endParaRPr>
          </a:p>
        </p:txBody>
      </p:sp>
      <p:sp>
        <p:nvSpPr>
          <p:cNvPr id="19" name="矩形 11"/>
          <p:cNvSpPr/>
          <p:nvPr>
            <p:custDataLst>
              <p:tags r:id="rId9"/>
            </p:custDataLst>
          </p:nvPr>
        </p:nvSpPr>
        <p:spPr>
          <a:xfrm>
            <a:off x="2140476" y="3895592"/>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最优值距离法优缺点</a:t>
            </a:r>
            <a:endParaRPr lang="zh-CN" altLang="en-US" sz="2000" b="1">
              <a:solidFill>
                <a:schemeClr val="accent3"/>
              </a:solidFill>
              <a:latin typeface="+mn-ea"/>
              <a:cs typeface="+mn-ea"/>
              <a:sym typeface="+mn-ea"/>
            </a:endParaRPr>
          </a:p>
        </p:txBody>
      </p:sp>
      <p:sp>
        <p:nvSpPr>
          <p:cNvPr id="23" name="矩形 12"/>
          <p:cNvSpPr/>
          <p:nvPr>
            <p:custDataLst>
              <p:tags r:id="rId10"/>
            </p:custDataLst>
          </p:nvPr>
        </p:nvSpPr>
        <p:spPr>
          <a:xfrm>
            <a:off x="1241245" y="3961638"/>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4" name="矩形 19"/>
          <p:cNvSpPr/>
          <p:nvPr>
            <p:custDataLst>
              <p:tags r:id="rId11"/>
            </p:custDataLst>
          </p:nvPr>
        </p:nvSpPr>
        <p:spPr>
          <a:xfrm>
            <a:off x="2150002" y="5511795"/>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最优值距离法适用于评价指标为正指标的场合，对于逆指标需要进行特殊处理。由于其以最优值为标准，因此在数据分布不均匀时，适用性会受到限制。</a:t>
            </a:r>
            <a:endParaRPr lang="zh-CN" altLang="en-US" sz="1600">
              <a:solidFill>
                <a:schemeClr val="tx1">
                  <a:lumMod val="85000"/>
                  <a:lumOff val="15000"/>
                </a:schemeClr>
              </a:solidFill>
              <a:latin typeface="+mn-ea"/>
              <a:cs typeface="+mn-ea"/>
              <a:sym typeface="+mn-ea"/>
            </a:endParaRPr>
          </a:p>
        </p:txBody>
      </p:sp>
      <p:sp>
        <p:nvSpPr>
          <p:cNvPr id="25" name="矩形 20"/>
          <p:cNvSpPr/>
          <p:nvPr>
            <p:custDataLst>
              <p:tags r:id="rId12"/>
            </p:custDataLst>
          </p:nvPr>
        </p:nvSpPr>
        <p:spPr>
          <a:xfrm>
            <a:off x="2149366" y="5047573"/>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最优值距离法适用性</a:t>
            </a:r>
            <a:endParaRPr lang="zh-CN" altLang="en-US" sz="2000" b="1">
              <a:solidFill>
                <a:schemeClr val="accent4"/>
              </a:solidFill>
              <a:latin typeface="+mn-ea"/>
              <a:cs typeface="+mn-ea"/>
              <a:sym typeface="+mn-ea"/>
            </a:endParaRPr>
          </a:p>
        </p:txBody>
      </p:sp>
      <p:sp>
        <p:nvSpPr>
          <p:cNvPr id="26" name="矩形 21"/>
          <p:cNvSpPr/>
          <p:nvPr>
            <p:custDataLst>
              <p:tags r:id="rId13"/>
            </p:custDataLst>
          </p:nvPr>
        </p:nvSpPr>
        <p:spPr>
          <a:xfrm>
            <a:off x="1250136" y="5114253"/>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674495" y="828040"/>
            <a:ext cx="3378835" cy="482600"/>
          </a:xfrm>
          <a:prstGeom prst="rect">
            <a:avLst/>
          </a:prstGeom>
        </p:spPr>
        <p:txBody>
          <a:bodyPr vert="horz" wrap="square" lIns="0" tIns="0" rIns="0" bIns="0" rtlCol="0" anchor="t" anchorCtr="0"/>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pc="0" dirty="0">
                <a:solidFill>
                  <a:schemeClr val="accent1"/>
                </a:solidFill>
                <a:uFillTx/>
              </a:rPr>
              <a:t>三、权重的确定</a:t>
            </a:r>
            <a:endParaRPr lang="zh-CN" altLang="en-US" spc="0" dirty="0">
              <a:solidFill>
                <a:schemeClr val="accent1"/>
              </a:solidFill>
              <a:uFillTx/>
            </a:endParaRPr>
          </a:p>
        </p:txBody>
      </p:sp>
      <p:pic>
        <p:nvPicPr>
          <p:cNvPr id="23" name="图片 22" descr="/data/temp/43d8de23-f990-4af2-ba2c-03922096026a/ce9049c5-9bc1-11f0-96f5-822f24029bf4.jpegce9049c5-9bc1-11f0-96f5-822f24029bf4"/>
          <p:cNvPicPr>
            <a:picLocks noChangeAspect="1"/>
          </p:cNvPicPr>
          <p:nvPr>
            <p:custDataLst>
              <p:tags r:id="rId2"/>
            </p:custDataLst>
          </p:nvPr>
        </p:nvPicPr>
        <p:blipFill rotWithShape="1">
          <a:blip r:embed="rId3"/>
          <a:srcRect l="16707" r="16707"/>
          <a:stretch>
            <a:fillRect/>
          </a:stretch>
        </p:blipFill>
        <p:spPr>
          <a:xfrm>
            <a:off x="2317495" y="1634609"/>
            <a:ext cx="1048507" cy="1048507"/>
          </a:xfrm>
          <a:custGeom>
            <a:avLst/>
            <a:gdLst/>
            <a:ahLst/>
            <a:cxnLst>
              <a:cxn ang="3">
                <a:pos x="hc" y="t"/>
              </a:cxn>
              <a:cxn ang="cd2">
                <a:pos x="l" y="vc"/>
              </a:cxn>
              <a:cxn ang="cd4">
                <a:pos x="hc" y="b"/>
              </a:cxn>
              <a:cxn ang="0">
                <a:pos x="r" y="vc"/>
              </a:cxn>
            </a:cxnLst>
            <a:rect l="l" t="t" r="r" b="b"/>
            <a:pathLst>
              <a:path w="2524" h="2524">
                <a:moveTo>
                  <a:pt x="1262" y="0"/>
                </a:moveTo>
                <a:cubicBezTo>
                  <a:pt x="1959" y="0"/>
                  <a:pt x="2524" y="565"/>
                  <a:pt x="2524" y="1262"/>
                </a:cubicBezTo>
                <a:cubicBezTo>
                  <a:pt x="2524" y="1959"/>
                  <a:pt x="1959" y="2524"/>
                  <a:pt x="1262" y="2524"/>
                </a:cubicBezTo>
                <a:cubicBezTo>
                  <a:pt x="565" y="2524"/>
                  <a:pt x="0" y="1959"/>
                  <a:pt x="0" y="1262"/>
                </a:cubicBezTo>
                <a:cubicBezTo>
                  <a:pt x="0" y="565"/>
                  <a:pt x="565" y="0"/>
                  <a:pt x="1262" y="0"/>
                </a:cubicBez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24" name="矩形 23"/>
          <p:cNvSpPr/>
          <p:nvPr>
            <p:custDataLst>
              <p:tags r:id="rId4"/>
            </p:custDataLst>
          </p:nvPr>
        </p:nvSpPr>
        <p:spPr>
          <a:xfrm>
            <a:off x="3585845" y="1951355"/>
            <a:ext cx="2225040" cy="1834515"/>
          </a:xfrm>
          <a:prstGeom prst="rect">
            <a:avLst/>
          </a:prstGeom>
          <a:ln>
            <a:noFill/>
            <a:prstDash val="sysDash"/>
          </a:ln>
        </p:spPr>
        <p:txBody>
          <a:bodyPr vert="horz" wrap="square" lIns="0" tIns="0" rIns="0" bIns="0" rtlCol="0">
            <a:noAutofit/>
          </a:bodyPr>
          <a:p>
            <a:pPr indent="0" algn="just" fontAlgn="auto">
              <a:lnSpc>
                <a:spcPct val="15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确定指标权重时，主观赋权法依赖专家判断，如专家打分法；客观赋权法则基于数据和统计，例如熵值法。</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25" name="文本框 24"/>
          <p:cNvSpPr txBox="1"/>
          <p:nvPr>
            <p:custDataLst>
              <p:tags r:id="rId5"/>
            </p:custDataLst>
          </p:nvPr>
        </p:nvSpPr>
        <p:spPr>
          <a:xfrm>
            <a:off x="3585604" y="1539406"/>
            <a:ext cx="1956112" cy="390334"/>
          </a:xfrm>
          <a:prstGeom prst="rect">
            <a:avLst/>
          </a:prstGeom>
          <a:noFill/>
        </p:spPr>
        <p:txBody>
          <a:bodyPr wrap="square" lIns="0" tIns="0" rIns="0" bIns="0" rtlCol="0" anchor="b" anchorCtr="0">
            <a:noAutofit/>
          </a:bodyPr>
          <a:p>
            <a:pPr lvl="0" algn="l">
              <a:buClrTx/>
              <a:buSzTx/>
              <a:buFontTx/>
            </a:pPr>
            <a:r>
              <a:rPr lang="zh-CN" altLang="en-US" b="1">
                <a:solidFill>
                  <a:schemeClr val="accent1"/>
                </a:solidFill>
                <a:sym typeface="+mn-ea"/>
              </a:rPr>
              <a:t>主观与客观赋权法</a:t>
            </a:r>
            <a:endParaRPr lang="zh-CN" altLang="en-US" b="1">
              <a:solidFill>
                <a:schemeClr val="accent1"/>
              </a:solidFill>
              <a:sym typeface="+mn-ea"/>
            </a:endParaRPr>
          </a:p>
        </p:txBody>
      </p:sp>
      <p:sp>
        <p:nvSpPr>
          <p:cNvPr id="26" name="矩形 25"/>
          <p:cNvSpPr/>
          <p:nvPr>
            <p:custDataLst>
              <p:tags r:id="rId6"/>
            </p:custDataLst>
          </p:nvPr>
        </p:nvSpPr>
        <p:spPr>
          <a:xfrm>
            <a:off x="3585604" y="4273647"/>
            <a:ext cx="1956112" cy="1834252"/>
          </a:xfrm>
          <a:prstGeom prst="rect">
            <a:avLst/>
          </a:prstGeom>
          <a:ln>
            <a:noFill/>
            <a:prstDash val="sysDash"/>
          </a:ln>
        </p:spPr>
        <p:txBody>
          <a:bodyPr vert="horz" wrap="square" lIns="0" tIns="0" rIns="0" bIns="0" rtlCol="0">
            <a:noAutofit/>
          </a:bodyPr>
          <a:p>
            <a:pPr lvl="0" algn="just">
              <a:lnSpc>
                <a:spcPct val="150000"/>
              </a:lnSpc>
              <a:buClrTx/>
              <a:buSzTx/>
              <a:buFontTx/>
            </a:pPr>
            <a:r>
              <a:rPr lang="zh-CN" altLang="en-US" sz="1600" kern="0" dirty="0">
                <a:ln>
                  <a:noFill/>
                  <a:prstDash val="sysDot"/>
                </a:ln>
                <a:solidFill>
                  <a:schemeClr val="tx1">
                    <a:lumMod val="85000"/>
                    <a:lumOff val="15000"/>
                  </a:schemeClr>
                </a:solidFill>
                <a:latin typeface="+mn-ea"/>
                <a:cs typeface="+mn-ea"/>
                <a:sym typeface="+mn-ea"/>
              </a:rPr>
              <a:t>层次分析法构建层次结构，通过专家两两比较构造判断矩阵，计算权重向量。</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29" name="文本框 28"/>
          <p:cNvSpPr txBox="1"/>
          <p:nvPr>
            <p:custDataLst>
              <p:tags r:id="rId7"/>
            </p:custDataLst>
          </p:nvPr>
        </p:nvSpPr>
        <p:spPr>
          <a:xfrm>
            <a:off x="3585604" y="3861734"/>
            <a:ext cx="1956112" cy="390334"/>
          </a:xfrm>
          <a:prstGeom prst="rect">
            <a:avLst/>
          </a:prstGeom>
          <a:noFill/>
        </p:spPr>
        <p:txBody>
          <a:bodyPr wrap="square" lIns="0" tIns="0" rIns="0" bIns="0" rtlCol="0" anchor="b" anchorCtr="0">
            <a:noAutofit/>
          </a:bodyPr>
          <a:p>
            <a:pPr lvl="0" algn="l">
              <a:buClrTx/>
              <a:buSzTx/>
              <a:buFontTx/>
            </a:pPr>
            <a:r>
              <a:rPr lang="zh-CN" altLang="en-US" b="1">
                <a:solidFill>
                  <a:schemeClr val="accent1"/>
                </a:solidFill>
                <a:sym typeface="+mn-ea"/>
              </a:rPr>
              <a:t>层次分析法的步骤</a:t>
            </a:r>
            <a:endParaRPr lang="zh-CN" altLang="en-US" b="1">
              <a:solidFill>
                <a:schemeClr val="accent1"/>
              </a:solidFill>
              <a:sym typeface="+mn-ea"/>
            </a:endParaRPr>
          </a:p>
        </p:txBody>
      </p:sp>
      <p:sp>
        <p:nvSpPr>
          <p:cNvPr id="30" name="矩形 29"/>
          <p:cNvSpPr/>
          <p:nvPr>
            <p:custDataLst>
              <p:tags r:id="rId8"/>
            </p:custDataLst>
          </p:nvPr>
        </p:nvSpPr>
        <p:spPr>
          <a:xfrm>
            <a:off x="7370891" y="1951319"/>
            <a:ext cx="1956112" cy="1834252"/>
          </a:xfrm>
          <a:prstGeom prst="rect">
            <a:avLst/>
          </a:prstGeom>
          <a:ln>
            <a:noFill/>
            <a:prstDash val="sysDash"/>
          </a:ln>
        </p:spPr>
        <p:txBody>
          <a:bodyPr vert="horz" wrap="square" lIns="0" tIns="0" rIns="0" bIns="0" rtlCol="0">
            <a:noAutofit/>
          </a:bodyPr>
          <a:p>
            <a:pPr indent="0" algn="just" fontAlgn="auto">
              <a:lnSpc>
                <a:spcPct val="15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专家打分法通过多轮匿名调查收集专家意见，适用于需要专业知识的评价。</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31" name="文本框 30"/>
          <p:cNvSpPr txBox="1"/>
          <p:nvPr>
            <p:custDataLst>
              <p:tags r:id="rId9"/>
            </p:custDataLst>
          </p:nvPr>
        </p:nvSpPr>
        <p:spPr>
          <a:xfrm>
            <a:off x="7370891" y="1539406"/>
            <a:ext cx="1956112" cy="390334"/>
          </a:xfrm>
          <a:prstGeom prst="rect">
            <a:avLst/>
          </a:prstGeom>
          <a:noFill/>
        </p:spPr>
        <p:txBody>
          <a:bodyPr wrap="square" lIns="0" tIns="0" rIns="0" bIns="0" rtlCol="0" anchor="b" anchorCtr="0">
            <a:noAutofit/>
          </a:bodyPr>
          <a:p>
            <a:pPr lvl="0" algn="l">
              <a:buClrTx/>
              <a:buSzTx/>
              <a:buFontTx/>
            </a:pPr>
            <a:r>
              <a:rPr lang="zh-CN" altLang="en-US" b="1">
                <a:solidFill>
                  <a:schemeClr val="accent2"/>
                </a:solidFill>
                <a:sym typeface="+mn-ea"/>
              </a:rPr>
              <a:t>专家打分法的应用</a:t>
            </a:r>
            <a:endParaRPr lang="zh-CN" altLang="en-US" b="1">
              <a:solidFill>
                <a:schemeClr val="accent2"/>
              </a:solidFill>
              <a:sym typeface="+mn-ea"/>
            </a:endParaRPr>
          </a:p>
        </p:txBody>
      </p:sp>
      <p:sp>
        <p:nvSpPr>
          <p:cNvPr id="32" name="矩形 31"/>
          <p:cNvSpPr/>
          <p:nvPr>
            <p:custDataLst>
              <p:tags r:id="rId10"/>
            </p:custDataLst>
          </p:nvPr>
        </p:nvSpPr>
        <p:spPr>
          <a:xfrm>
            <a:off x="7370891" y="4273647"/>
            <a:ext cx="1956112" cy="1834252"/>
          </a:xfrm>
          <a:prstGeom prst="rect">
            <a:avLst/>
          </a:prstGeom>
          <a:ln>
            <a:noFill/>
            <a:prstDash val="sysDash"/>
          </a:ln>
        </p:spPr>
        <p:txBody>
          <a:bodyPr vert="horz" wrap="square" lIns="0" tIns="0" rIns="0" bIns="0" rtlCol="0">
            <a:noAutofit/>
          </a:bodyPr>
          <a:p>
            <a:pPr indent="0" algn="just" fontAlgn="auto">
              <a:lnSpc>
                <a:spcPct val="15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权重的合理分配对综合评价准确性至关重要，有助于为决策提供科学依据。</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33" name="文本框 32"/>
          <p:cNvSpPr txBox="1"/>
          <p:nvPr>
            <p:custDataLst>
              <p:tags r:id="rId11"/>
            </p:custDataLst>
          </p:nvPr>
        </p:nvSpPr>
        <p:spPr>
          <a:xfrm>
            <a:off x="7370891" y="3861734"/>
            <a:ext cx="1956112" cy="390334"/>
          </a:xfrm>
          <a:prstGeom prst="rect">
            <a:avLst/>
          </a:prstGeom>
          <a:noFill/>
        </p:spPr>
        <p:txBody>
          <a:bodyPr wrap="square" lIns="0" tIns="0" rIns="0" bIns="0" rtlCol="0" anchor="b" anchorCtr="0">
            <a:noAutofit/>
          </a:bodyPr>
          <a:p>
            <a:pPr lvl="0" algn="l">
              <a:buClrTx/>
              <a:buSzTx/>
              <a:buFontTx/>
            </a:pPr>
            <a:r>
              <a:rPr lang="zh-CN" altLang="en-US" b="1">
                <a:solidFill>
                  <a:schemeClr val="accent2"/>
                </a:solidFill>
                <a:sym typeface="+mn-ea"/>
              </a:rPr>
              <a:t>权重确定的重要性</a:t>
            </a:r>
            <a:endParaRPr lang="zh-CN" altLang="en-US" b="1">
              <a:solidFill>
                <a:schemeClr val="accent2"/>
              </a:solidFill>
              <a:sym typeface="+mn-ea"/>
            </a:endParaRPr>
          </a:p>
        </p:txBody>
      </p:sp>
      <p:pic>
        <p:nvPicPr>
          <p:cNvPr id="34" name="图片 33" descr="/data/temp/43d8de23-f990-4af2-ba2c-03922096026a/ce904a58-9bc1-11f0-96f5-822f24029bf4.jpegce904a58-9bc1-11f0-96f5-822f24029bf4"/>
          <p:cNvPicPr>
            <a:picLocks noChangeAspect="1"/>
          </p:cNvPicPr>
          <p:nvPr>
            <p:custDataLst>
              <p:tags r:id="rId12"/>
            </p:custDataLst>
          </p:nvPr>
        </p:nvPicPr>
        <p:blipFill rotWithShape="1">
          <a:blip r:embed="rId13"/>
          <a:srcRect l="16626" r="16626"/>
          <a:stretch>
            <a:fillRect/>
          </a:stretch>
        </p:blipFill>
        <p:spPr>
          <a:xfrm>
            <a:off x="6102782" y="1634609"/>
            <a:ext cx="1048507" cy="1048507"/>
          </a:xfrm>
          <a:custGeom>
            <a:avLst/>
            <a:gdLst/>
            <a:ahLst/>
            <a:cxnLst>
              <a:cxn ang="3">
                <a:pos x="hc" y="t"/>
              </a:cxn>
              <a:cxn ang="cd2">
                <a:pos x="l" y="vc"/>
              </a:cxn>
              <a:cxn ang="cd4">
                <a:pos x="hc" y="b"/>
              </a:cxn>
              <a:cxn ang="0">
                <a:pos x="r" y="vc"/>
              </a:cxn>
            </a:cxnLst>
            <a:rect l="l" t="t" r="r" b="b"/>
            <a:pathLst>
              <a:path w="2524" h="2524">
                <a:moveTo>
                  <a:pt x="1262" y="0"/>
                </a:moveTo>
                <a:cubicBezTo>
                  <a:pt x="1959" y="0"/>
                  <a:pt x="2524" y="565"/>
                  <a:pt x="2524" y="1262"/>
                </a:cubicBezTo>
                <a:cubicBezTo>
                  <a:pt x="2524" y="1959"/>
                  <a:pt x="1959" y="2524"/>
                  <a:pt x="1262" y="2524"/>
                </a:cubicBezTo>
                <a:cubicBezTo>
                  <a:pt x="565" y="2524"/>
                  <a:pt x="0" y="1959"/>
                  <a:pt x="0" y="1262"/>
                </a:cubicBezTo>
                <a:cubicBezTo>
                  <a:pt x="0" y="565"/>
                  <a:pt x="565" y="0"/>
                  <a:pt x="1262" y="0"/>
                </a:cubicBez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5" name="图片 34" descr="/data/temp/43d8de23-f990-4af2-ba2c-03922096026a/ce904aa0-9bc1-11f0-96f5-822f24029bf4.jpegce904aa0-9bc1-11f0-96f5-822f24029bf4"/>
          <p:cNvPicPr>
            <a:picLocks noChangeAspect="1"/>
          </p:cNvPicPr>
          <p:nvPr>
            <p:custDataLst>
              <p:tags r:id="rId14"/>
            </p:custDataLst>
          </p:nvPr>
        </p:nvPicPr>
        <p:blipFill rotWithShape="1">
          <a:blip r:embed="rId15"/>
          <a:srcRect l="16667" r="16667"/>
          <a:stretch>
            <a:fillRect/>
          </a:stretch>
        </p:blipFill>
        <p:spPr>
          <a:xfrm>
            <a:off x="2317495" y="3956937"/>
            <a:ext cx="1047087" cy="1047087"/>
          </a:xfrm>
          <a:custGeom>
            <a:avLst/>
            <a:gdLst/>
            <a:ahLst/>
            <a:cxnLst>
              <a:cxn ang="3">
                <a:pos x="hc" y="t"/>
              </a:cxn>
              <a:cxn ang="cd2">
                <a:pos x="l" y="vc"/>
              </a:cxn>
              <a:cxn ang="cd4">
                <a:pos x="hc" y="b"/>
              </a:cxn>
              <a:cxn ang="0">
                <a:pos x="r" y="vc"/>
              </a:cxn>
            </a:cxnLst>
            <a:rect l="l" t="t" r="r" b="b"/>
            <a:pathLst>
              <a:path w="1449" h="1449">
                <a:moveTo>
                  <a:pt x="725" y="0"/>
                </a:moveTo>
                <a:cubicBezTo>
                  <a:pt x="1125" y="0"/>
                  <a:pt x="1449" y="324"/>
                  <a:pt x="1449" y="725"/>
                </a:cubicBezTo>
                <a:cubicBezTo>
                  <a:pt x="1449" y="1125"/>
                  <a:pt x="1125" y="1449"/>
                  <a:pt x="725" y="1449"/>
                </a:cubicBezTo>
                <a:cubicBezTo>
                  <a:pt x="324" y="1449"/>
                  <a:pt x="0" y="1125"/>
                  <a:pt x="0" y="725"/>
                </a:cubicBezTo>
                <a:cubicBezTo>
                  <a:pt x="0" y="324"/>
                  <a:pt x="324" y="0"/>
                  <a:pt x="725" y="0"/>
                </a:cubicBez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36" name="图片 35" descr="/data/temp/43d8de23-f990-4af2-ba2c-03922096026a/ce904b5d-9bc1-11f0-96f5-822f24029bf4.jpegce904b5d-9bc1-11f0-96f5-822f24029bf4"/>
          <p:cNvPicPr>
            <a:picLocks noChangeAspect="1"/>
          </p:cNvPicPr>
          <p:nvPr>
            <p:custDataLst>
              <p:tags r:id="rId16"/>
            </p:custDataLst>
          </p:nvPr>
        </p:nvPicPr>
        <p:blipFill rotWithShape="1">
          <a:blip r:embed="rId17"/>
          <a:srcRect l="21914" r="21914"/>
          <a:stretch>
            <a:fillRect/>
          </a:stretch>
        </p:blipFill>
        <p:spPr>
          <a:xfrm>
            <a:off x="6104051" y="3956937"/>
            <a:ext cx="1047087" cy="1047087"/>
          </a:xfrm>
          <a:custGeom>
            <a:avLst/>
            <a:gdLst/>
            <a:ahLst/>
            <a:cxnLst>
              <a:cxn ang="3">
                <a:pos x="hc" y="t"/>
              </a:cxn>
              <a:cxn ang="cd2">
                <a:pos x="l" y="vc"/>
              </a:cxn>
              <a:cxn ang="cd4">
                <a:pos x="hc" y="b"/>
              </a:cxn>
              <a:cxn ang="0">
                <a:pos x="r" y="vc"/>
              </a:cxn>
            </a:cxnLst>
            <a:rect l="l" t="t" r="r" b="b"/>
            <a:pathLst>
              <a:path w="1449" h="1449">
                <a:moveTo>
                  <a:pt x="725" y="0"/>
                </a:moveTo>
                <a:cubicBezTo>
                  <a:pt x="1125" y="0"/>
                  <a:pt x="1449" y="324"/>
                  <a:pt x="1449" y="725"/>
                </a:cubicBezTo>
                <a:cubicBezTo>
                  <a:pt x="1449" y="1125"/>
                  <a:pt x="1125" y="1449"/>
                  <a:pt x="725" y="1449"/>
                </a:cubicBezTo>
                <a:cubicBezTo>
                  <a:pt x="324" y="1449"/>
                  <a:pt x="0" y="1125"/>
                  <a:pt x="0" y="725"/>
                </a:cubicBezTo>
                <a:cubicBezTo>
                  <a:pt x="0" y="324"/>
                  <a:pt x="324" y="0"/>
                  <a:pt x="725" y="0"/>
                </a:cubicBez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spTree>
    <p:custDataLst>
      <p:tags r:id="rId18"/>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40205" y="614680"/>
            <a:ext cx="8680450"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2">
                    <a:lumMod val="75000"/>
                  </a:schemeClr>
                </a:solidFill>
              </a:rPr>
              <a:t>四、企业综合评价案例</a:t>
            </a:r>
            <a:endParaRPr lang="zh-CN" altLang="en-US" sz="3200">
              <a:solidFill>
                <a:schemeClr val="accent2">
                  <a:lumMod val="75000"/>
                </a:schemeClr>
              </a:solidFill>
            </a:endParaRPr>
          </a:p>
        </p:txBody>
      </p:sp>
      <p:sp>
        <p:nvSpPr>
          <p:cNvPr id="4" name="文本框 3"/>
          <p:cNvSpPr txBox="1"/>
          <p:nvPr/>
        </p:nvSpPr>
        <p:spPr>
          <a:xfrm>
            <a:off x="1640205" y="1162685"/>
            <a:ext cx="9657080" cy="460375"/>
          </a:xfrm>
          <a:prstGeom prst="rect">
            <a:avLst/>
          </a:prstGeom>
          <a:noFill/>
        </p:spPr>
        <p:txBody>
          <a:bodyPr wrap="square" rtlCol="0">
            <a:spAutoFit/>
          </a:bodyPr>
          <a:p>
            <a:pPr indent="0" fontAlgn="auto">
              <a:lnSpc>
                <a:spcPct val="150000"/>
              </a:lnSpc>
            </a:pPr>
            <a:r>
              <a:rPr lang="zh-CN" altLang="en-US" sz="1600">
                <a:latin typeface="宋体" charset="0"/>
                <a:ea typeface="宋体" charset="0"/>
                <a:cs typeface="宋体" charset="0"/>
              </a:rPr>
              <a:t>本案例分析几百家企业的综合排名，计算并整理了评价指标数值的主要特征，如表</a:t>
            </a:r>
            <a:r>
              <a:rPr lang="en-US" altLang="zh-CN" sz="1600">
                <a:latin typeface="宋体" charset="0"/>
                <a:ea typeface="宋体" charset="0"/>
                <a:cs typeface="宋体" charset="0"/>
              </a:rPr>
              <a:t>4- 13 </a:t>
            </a:r>
            <a:r>
              <a:rPr lang="zh-CN" altLang="en-US" sz="1600">
                <a:latin typeface="宋体" charset="0"/>
                <a:ea typeface="宋体" charset="0"/>
                <a:cs typeface="宋体" charset="0"/>
              </a:rPr>
              <a:t>所示。</a:t>
            </a:r>
            <a:endParaRPr lang="zh-CN" altLang="en-US" sz="1600">
              <a:latin typeface="宋体" charset="0"/>
              <a:ea typeface="宋体" charset="0"/>
              <a:cs typeface="宋体" charset="0"/>
            </a:endParaRPr>
          </a:p>
        </p:txBody>
      </p:sp>
      <p:pic>
        <p:nvPicPr>
          <p:cNvPr id="2" name="图片 1"/>
          <p:cNvPicPr>
            <a:picLocks noChangeAspect="1"/>
          </p:cNvPicPr>
          <p:nvPr/>
        </p:nvPicPr>
        <p:blipFill>
          <a:blip r:embed="rId2"/>
          <a:srcRect r="523" b="639"/>
          <a:stretch>
            <a:fillRect/>
          </a:stretch>
        </p:blipFill>
        <p:spPr>
          <a:xfrm>
            <a:off x="1289685" y="1962150"/>
            <a:ext cx="9382125" cy="359156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640205" y="824230"/>
            <a:ext cx="9657080" cy="1198880"/>
          </a:xfrm>
          <a:prstGeom prst="rect">
            <a:avLst/>
          </a:prstGeom>
          <a:noFill/>
        </p:spPr>
        <p:txBody>
          <a:bodyPr wrap="square" rtlCol="0">
            <a:spAutoFit/>
          </a:bodyPr>
          <a:p>
            <a:pPr indent="0" fontAlgn="auto">
              <a:lnSpc>
                <a:spcPct val="150000"/>
              </a:lnSpc>
            </a:pPr>
            <a:r>
              <a:rPr lang="zh-CN" altLang="en-US" sz="1600">
                <a:latin typeface="宋体" charset="0"/>
                <a:ea typeface="宋体" charset="0"/>
                <a:cs typeface="宋体" charset="0"/>
              </a:rPr>
              <a:t>案例采用分段功效系数法对单指标进行无量纲化处理，因此需要确定分段标准值。首先，确定数据中</a:t>
            </a:r>
            <a:r>
              <a:rPr lang="en-US" altLang="zh-CN" sz="1600">
                <a:latin typeface="宋体" charset="0"/>
                <a:ea typeface="宋体" charset="0"/>
                <a:cs typeface="宋体" charset="0"/>
              </a:rPr>
              <a:t> 5% </a:t>
            </a:r>
            <a:r>
              <a:rPr lang="zh-CN" altLang="en-US" sz="1600">
                <a:latin typeface="宋体" charset="0"/>
                <a:ea typeface="宋体" charset="0"/>
                <a:cs typeface="宋体" charset="0"/>
              </a:rPr>
              <a:t>分位数为不允许值，</a:t>
            </a:r>
            <a:r>
              <a:rPr lang="en-US" altLang="zh-CN" sz="1600">
                <a:latin typeface="宋体" charset="0"/>
                <a:ea typeface="宋体" charset="0"/>
                <a:cs typeface="宋体" charset="0"/>
              </a:rPr>
              <a:t>95% </a:t>
            </a:r>
            <a:r>
              <a:rPr lang="zh-CN" altLang="en-US" sz="1600">
                <a:latin typeface="宋体" charset="0"/>
                <a:ea typeface="宋体" charset="0"/>
                <a:cs typeface="宋体" charset="0"/>
              </a:rPr>
              <a:t>分位数为最满意值；其次，确定</a:t>
            </a:r>
            <a:r>
              <a:rPr lang="en-US" altLang="zh-CN" sz="1600">
                <a:latin typeface="宋体" charset="0"/>
                <a:ea typeface="宋体" charset="0"/>
                <a:cs typeface="宋体" charset="0"/>
              </a:rPr>
              <a:t>15% </a:t>
            </a:r>
            <a:r>
              <a:rPr lang="zh-CN" altLang="en-US" sz="1600">
                <a:latin typeface="宋体" charset="0"/>
                <a:ea typeface="宋体" charset="0"/>
                <a:cs typeface="宋体" charset="0"/>
              </a:rPr>
              <a:t>分位数、</a:t>
            </a:r>
            <a:r>
              <a:rPr lang="en-US" altLang="zh-CN" sz="1600">
                <a:latin typeface="宋体" charset="0"/>
                <a:ea typeface="宋体" charset="0"/>
                <a:cs typeface="宋体" charset="0"/>
              </a:rPr>
              <a:t>30% </a:t>
            </a:r>
            <a:r>
              <a:rPr lang="zh-CN" altLang="en-US" sz="1600">
                <a:latin typeface="宋体" charset="0"/>
                <a:ea typeface="宋体" charset="0"/>
                <a:cs typeface="宋体" charset="0"/>
              </a:rPr>
              <a:t>分位数、</a:t>
            </a:r>
            <a:r>
              <a:rPr lang="en-US" altLang="zh-CN" sz="1600">
                <a:latin typeface="宋体" charset="0"/>
                <a:ea typeface="宋体" charset="0"/>
                <a:cs typeface="宋体" charset="0"/>
              </a:rPr>
              <a:t>70% </a:t>
            </a:r>
            <a:r>
              <a:rPr lang="zh-CN" altLang="en-US" sz="1600">
                <a:latin typeface="宋体" charset="0"/>
                <a:ea typeface="宋体" charset="0"/>
                <a:cs typeface="宋体" charset="0"/>
              </a:rPr>
              <a:t>分位数和</a:t>
            </a:r>
            <a:r>
              <a:rPr lang="en-US" altLang="zh-CN" sz="1600">
                <a:latin typeface="宋体" charset="0"/>
                <a:ea typeface="宋体" charset="0"/>
                <a:cs typeface="宋体" charset="0"/>
              </a:rPr>
              <a:t> 85% </a:t>
            </a:r>
            <a:r>
              <a:rPr lang="zh-CN" altLang="en-US" sz="1600">
                <a:latin typeface="宋体" charset="0"/>
                <a:ea typeface="宋体" charset="0"/>
                <a:cs typeface="宋体" charset="0"/>
              </a:rPr>
              <a:t>分位数作为功效系数法中的中间阈值，具体结果见表</a:t>
            </a:r>
            <a:r>
              <a:rPr lang="en-US" altLang="zh-CN" sz="1600">
                <a:latin typeface="宋体" charset="0"/>
                <a:ea typeface="宋体" charset="0"/>
                <a:cs typeface="宋体" charset="0"/>
              </a:rPr>
              <a:t> 4 -14</a:t>
            </a:r>
            <a:r>
              <a:rPr lang="zh-CN" altLang="en-US" sz="1600">
                <a:latin typeface="宋体" charset="0"/>
                <a:ea typeface="宋体" charset="0"/>
                <a:cs typeface="宋体" charset="0"/>
              </a:rPr>
              <a:t>。</a:t>
            </a:r>
            <a:endParaRPr lang="zh-CN" altLang="en-US" sz="1600">
              <a:latin typeface="宋体" charset="0"/>
              <a:ea typeface="宋体" charset="0"/>
              <a:cs typeface="宋体" charset="0"/>
            </a:endParaRPr>
          </a:p>
        </p:txBody>
      </p:sp>
      <p:pic>
        <p:nvPicPr>
          <p:cNvPr id="3" name="图片 2"/>
          <p:cNvPicPr>
            <a:picLocks noChangeAspect="1"/>
          </p:cNvPicPr>
          <p:nvPr/>
        </p:nvPicPr>
        <p:blipFill>
          <a:blip r:embed="rId1"/>
          <a:srcRect r="596" b="853"/>
          <a:stretch>
            <a:fillRect/>
          </a:stretch>
        </p:blipFill>
        <p:spPr>
          <a:xfrm>
            <a:off x="2125345" y="2101215"/>
            <a:ext cx="7940675" cy="33940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r="701" b="803"/>
          <a:stretch>
            <a:fillRect/>
          </a:stretch>
        </p:blipFill>
        <p:spPr>
          <a:xfrm>
            <a:off x="1638935" y="789940"/>
            <a:ext cx="5344160" cy="5278120"/>
          </a:xfrm>
          <a:prstGeom prst="rect">
            <a:avLst/>
          </a:prstGeom>
        </p:spPr>
      </p:pic>
      <p:pic>
        <p:nvPicPr>
          <p:cNvPr id="5" name="图片 4"/>
          <p:cNvPicPr>
            <a:picLocks noChangeAspect="1"/>
          </p:cNvPicPr>
          <p:nvPr/>
        </p:nvPicPr>
        <p:blipFill>
          <a:blip r:embed="rId2"/>
          <a:srcRect t="2945" r="586" b="2462"/>
          <a:stretch>
            <a:fillRect/>
          </a:stretch>
        </p:blipFill>
        <p:spPr>
          <a:xfrm>
            <a:off x="7123430" y="2237105"/>
            <a:ext cx="4308475" cy="136652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数据报告的制作</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四</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72135" y="1256143"/>
            <a:ext cx="5134011" cy="739561"/>
            <a:chOff x="2451527" y="1475904"/>
            <a:chExt cx="5134011" cy="739561"/>
          </a:xfrm>
        </p:grpSpPr>
        <p:sp>
          <p:nvSpPr>
            <p:cNvPr id="4" name="椭圆 3"/>
            <p:cNvSpPr/>
            <p:nvPr/>
          </p:nvSpPr>
          <p:spPr>
            <a:xfrm>
              <a:off x="2451527" y="149024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01</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6" name="文本框 5"/>
            <p:cNvSpPr txBox="1"/>
            <p:nvPr/>
          </p:nvSpPr>
          <p:spPr>
            <a:xfrm flipH="1">
              <a:off x="3265538" y="1475904"/>
              <a:ext cx="4320000" cy="739561"/>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对比分析的图表工具</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8" name="组合 7"/>
          <p:cNvGrpSpPr/>
          <p:nvPr/>
        </p:nvGrpSpPr>
        <p:grpSpPr>
          <a:xfrm>
            <a:off x="6872135" y="2276672"/>
            <a:ext cx="5207635" cy="853491"/>
            <a:chOff x="2451527" y="2324526"/>
            <a:chExt cx="5207635" cy="853491"/>
          </a:xfrm>
        </p:grpSpPr>
        <p:sp>
          <p:nvSpPr>
            <p:cNvPr id="11" name="文本框 10"/>
            <p:cNvSpPr txBox="1"/>
            <p:nvPr/>
          </p:nvSpPr>
          <p:spPr>
            <a:xfrm flipH="1">
              <a:off x="3254167" y="2324526"/>
              <a:ext cx="4404995" cy="739775"/>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内部对比分析和外部对比分析</a:t>
              </a:r>
              <a:endPar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2" name="椭圆 11"/>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02</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25" name="组合 24"/>
          <p:cNvGrpSpPr/>
          <p:nvPr/>
        </p:nvGrpSpPr>
        <p:grpSpPr>
          <a:xfrm>
            <a:off x="4717584" y="1396020"/>
            <a:ext cx="2124000" cy="2460417"/>
            <a:chOff x="3839913" y="1891596"/>
            <a:chExt cx="2124000" cy="2460417"/>
          </a:xfrm>
        </p:grpSpPr>
        <p:sp>
          <p:nvSpPr>
            <p:cNvPr id="26" name="文本框 25"/>
            <p:cNvSpPr txBox="1"/>
            <p:nvPr/>
          </p:nvSpPr>
          <p:spPr>
            <a:xfrm>
              <a:off x="4117083" y="1891596"/>
              <a:ext cx="1569660" cy="2460417"/>
            </a:xfrm>
            <a:prstGeom prst="rect">
              <a:avLst/>
            </a:prstGeom>
            <a:noFill/>
          </p:spPr>
          <p:txBody>
            <a:bodyPr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目</a:t>
              </a:r>
              <a:endParaRPr kumimoji="0" lang="en-US" altLang="zh-CN"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录</a:t>
              </a:r>
              <a:endParaRPr kumimoji="0" lang="zh-CN" altLang="en-US" sz="6000" b="0" i="0" u="none" strike="noStrike" kern="1200" cap="none" spc="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p:txBody>
        </p:sp>
        <p:sp>
          <p:nvSpPr>
            <p:cNvPr id="27" name="文本框 26"/>
            <p:cNvSpPr txBox="1"/>
            <p:nvPr/>
          </p:nvSpPr>
          <p:spPr>
            <a:xfrm>
              <a:off x="3839913" y="2943244"/>
              <a:ext cx="2124000" cy="54000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20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rPr>
                <a:t>CATALOG</a:t>
              </a:r>
              <a:endParaRPr kumimoji="0" lang="en-US" altLang="zh-CN" sz="2800" b="0" i="0" u="none" strike="noStrike" kern="1200" cap="none" spc="-20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endParaRPr>
            </a:p>
          </p:txBody>
        </p:sp>
      </p:grpSp>
      <p:grpSp>
        <p:nvGrpSpPr>
          <p:cNvPr id="2" name="组合 1"/>
          <p:cNvGrpSpPr/>
          <p:nvPr/>
        </p:nvGrpSpPr>
        <p:grpSpPr>
          <a:xfrm>
            <a:off x="6872135" y="3646283"/>
            <a:ext cx="5134011" cy="739561"/>
            <a:chOff x="2451527" y="1475904"/>
            <a:chExt cx="5134011" cy="739561"/>
          </a:xfrm>
        </p:grpSpPr>
        <p:sp>
          <p:nvSpPr>
            <p:cNvPr id="5" name="椭圆 4"/>
            <p:cNvSpPr/>
            <p:nvPr/>
          </p:nvSpPr>
          <p:spPr>
            <a:xfrm>
              <a:off x="2451527" y="149024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03</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7" name="文本框 6"/>
            <p:cNvSpPr txBox="1"/>
            <p:nvPr/>
          </p:nvSpPr>
          <p:spPr>
            <a:xfrm flipH="1">
              <a:off x="3265538" y="1475904"/>
              <a:ext cx="4320000" cy="739561"/>
            </a:xfrm>
            <a:prstGeom prst="rect">
              <a:avLst/>
            </a:prstGeom>
            <a:noFill/>
          </p:spPr>
          <p:txBody>
            <a:bodyPr wrap="square" lIns="0" rtlCol="0">
              <a:noAutofit/>
            </a:bodyPr>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综合评价</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9" name="组合 8"/>
          <p:cNvGrpSpPr/>
          <p:nvPr/>
        </p:nvGrpSpPr>
        <p:grpSpPr>
          <a:xfrm>
            <a:off x="6872135" y="4775397"/>
            <a:ext cx="5207635" cy="853491"/>
            <a:chOff x="2451527" y="2324526"/>
            <a:chExt cx="5207635" cy="853491"/>
          </a:xfrm>
        </p:grpSpPr>
        <p:sp>
          <p:nvSpPr>
            <p:cNvPr id="10" name="文本框 9"/>
            <p:cNvSpPr txBox="1"/>
            <p:nvPr/>
          </p:nvSpPr>
          <p:spPr>
            <a:xfrm flipH="1">
              <a:off x="3254167" y="2324526"/>
              <a:ext cx="4404995" cy="739775"/>
            </a:xfrm>
            <a:prstGeom prst="rect">
              <a:avLst/>
            </a:prstGeom>
            <a:noFill/>
          </p:spPr>
          <p:txBody>
            <a:bodyPr wrap="square" lIns="0" rtlCol="0">
              <a:noAutofit/>
            </a:bodyPr>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数据报告的制作</a:t>
              </a:r>
              <a:endPar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3" name="椭圆 12"/>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04</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618615" y="687070"/>
            <a:ext cx="8627745"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2">
                    <a:lumMod val="75000"/>
                  </a:schemeClr>
                </a:solidFill>
              </a:rPr>
              <a:t>一、数据报告准备</a:t>
            </a:r>
            <a:endParaRPr lang="zh-CN" altLang="en-US" sz="3200">
              <a:solidFill>
                <a:schemeClr val="accent2">
                  <a:lumMod val="75000"/>
                </a:schemeClr>
              </a:solidFill>
            </a:endParaRPr>
          </a:p>
          <a:p>
            <a:r>
              <a:rPr lang="zh-CN" altLang="en-US" sz="2800">
                <a:solidFill>
                  <a:schemeClr val="accent2">
                    <a:lumMod val="75000"/>
                  </a:schemeClr>
                </a:solidFill>
              </a:rPr>
              <a:t>（一）数据报告的概念</a:t>
            </a:r>
            <a:endParaRPr lang="zh-CN" altLang="en-US" sz="2800">
              <a:solidFill>
                <a:schemeClr val="accent2">
                  <a:lumMod val="75000"/>
                </a:schemeClr>
              </a:solidFill>
            </a:endParaRPr>
          </a:p>
        </p:txBody>
      </p:sp>
      <p:sp>
        <p:nvSpPr>
          <p:cNvPr id="4" name="矩形 1"/>
          <p:cNvSpPr/>
          <p:nvPr>
            <p:custDataLst>
              <p:tags r:id="rId2"/>
            </p:custDataLst>
          </p:nvPr>
        </p:nvSpPr>
        <p:spPr>
          <a:xfrm>
            <a:off x="742950" y="1911985"/>
            <a:ext cx="3348990" cy="1094105"/>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数据报告是基于对研究对象的数据搜集、整理、分析后的数据结论的表述及解释运用的载体，旨在通过数据分析介绍基本情况。</a:t>
            </a:r>
            <a:endParaRPr lang="zh-CN" altLang="en-US" sz="1600">
              <a:solidFill>
                <a:schemeClr val="tx1">
                  <a:lumMod val="85000"/>
                  <a:lumOff val="15000"/>
                </a:schemeClr>
              </a:solidFill>
              <a:latin typeface="+mn-ea"/>
              <a:cs typeface="+mn-ea"/>
              <a:sym typeface="+mn-ea"/>
            </a:endParaRPr>
          </a:p>
        </p:txBody>
      </p:sp>
      <p:sp>
        <p:nvSpPr>
          <p:cNvPr id="5" name="矩形 11"/>
          <p:cNvSpPr/>
          <p:nvPr>
            <p:custDataLst>
              <p:tags r:id="rId3"/>
            </p:custDataLst>
          </p:nvPr>
        </p:nvSpPr>
        <p:spPr>
          <a:xfrm>
            <a:off x="1143659" y="3102234"/>
            <a:ext cx="2556150" cy="316249"/>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数据报告定义</a:t>
            </a:r>
            <a:endParaRPr lang="zh-CN" altLang="en-US" b="1">
              <a:solidFill>
                <a:schemeClr val="accent1"/>
              </a:solidFill>
              <a:latin typeface="+mn-ea"/>
              <a:cs typeface="+mn-ea"/>
            </a:endParaRPr>
          </a:p>
        </p:txBody>
      </p:sp>
      <p:sp>
        <p:nvSpPr>
          <p:cNvPr id="6" name="矩形 12"/>
          <p:cNvSpPr/>
          <p:nvPr>
            <p:custDataLst>
              <p:tags r:id="rId4"/>
            </p:custDataLst>
          </p:nvPr>
        </p:nvSpPr>
        <p:spPr>
          <a:xfrm>
            <a:off x="4583656" y="1907094"/>
            <a:ext cx="3118668" cy="1094169"/>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数据报告的内容一般包括描述分析、问题发现、对策建议、未来展望等。它通常遵循一定的格式，如先说明情况，再分析问题，最后给出建议。</a:t>
            </a:r>
            <a:endParaRPr lang="zh-CN" altLang="en-US" sz="1600">
              <a:solidFill>
                <a:schemeClr val="tx1">
                  <a:lumMod val="85000"/>
                  <a:lumOff val="15000"/>
                </a:schemeClr>
              </a:solidFill>
              <a:latin typeface="+mn-ea"/>
              <a:cs typeface="+mn-ea"/>
            </a:endParaRPr>
          </a:p>
        </p:txBody>
      </p:sp>
      <p:sp>
        <p:nvSpPr>
          <p:cNvPr id="8" name="矩形 13"/>
          <p:cNvSpPr/>
          <p:nvPr>
            <p:custDataLst>
              <p:tags r:id="rId5"/>
            </p:custDataLst>
          </p:nvPr>
        </p:nvSpPr>
        <p:spPr>
          <a:xfrm>
            <a:off x="4866247" y="3102234"/>
            <a:ext cx="2556150" cy="316249"/>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报告的结构组成</a:t>
            </a:r>
            <a:endParaRPr lang="zh-CN" altLang="en-US" b="1">
              <a:solidFill>
                <a:schemeClr val="accent3"/>
              </a:solidFill>
              <a:latin typeface="+mn-ea"/>
              <a:cs typeface="+mn-ea"/>
            </a:endParaRPr>
          </a:p>
        </p:txBody>
      </p:sp>
      <p:sp>
        <p:nvSpPr>
          <p:cNvPr id="9" name="矩形 14"/>
          <p:cNvSpPr/>
          <p:nvPr>
            <p:custDataLst>
              <p:tags r:id="rId6"/>
            </p:custDataLst>
          </p:nvPr>
        </p:nvSpPr>
        <p:spPr>
          <a:xfrm>
            <a:off x="2425065" y="4476750"/>
            <a:ext cx="3526790" cy="109410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数据报告的目的在于结合具体问题给出对策与建议，有时也会做出预测与对未来的展望。其作用不仅限于数据分析，还包括与有关人员沟通以寻找解决方案。</a:t>
            </a:r>
            <a:endParaRPr lang="zh-CN" altLang="en-US" sz="1600">
              <a:solidFill>
                <a:schemeClr val="tx1">
                  <a:lumMod val="85000"/>
                  <a:lumOff val="15000"/>
                </a:schemeClr>
              </a:solidFill>
              <a:latin typeface="+mn-ea"/>
              <a:cs typeface="+mn-ea"/>
              <a:sym typeface="+mn-ea"/>
            </a:endParaRPr>
          </a:p>
        </p:txBody>
      </p:sp>
      <p:sp>
        <p:nvSpPr>
          <p:cNvPr id="24" name="矩形 15"/>
          <p:cNvSpPr/>
          <p:nvPr>
            <p:custDataLst>
              <p:tags r:id="rId7"/>
            </p:custDataLst>
          </p:nvPr>
        </p:nvSpPr>
        <p:spPr>
          <a:xfrm>
            <a:off x="2916688" y="4125956"/>
            <a:ext cx="2556150" cy="316249"/>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报告的目的和作用</a:t>
            </a:r>
            <a:endParaRPr lang="zh-CN" altLang="en-US" b="1">
              <a:solidFill>
                <a:schemeClr val="accent2"/>
              </a:solidFill>
              <a:latin typeface="+mn-ea"/>
              <a:cs typeface="+mn-ea"/>
            </a:endParaRPr>
          </a:p>
        </p:txBody>
      </p:sp>
      <p:sp>
        <p:nvSpPr>
          <p:cNvPr id="25" name="矩形 27"/>
          <p:cNvSpPr/>
          <p:nvPr>
            <p:custDataLst>
              <p:tags r:id="rId8"/>
            </p:custDataLst>
          </p:nvPr>
        </p:nvSpPr>
        <p:spPr>
          <a:xfrm>
            <a:off x="6357620" y="4476750"/>
            <a:ext cx="3526790" cy="109410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数据分析报告的格式经历了从传统的说明情况、分析问题、给出建议的三段式，到后来的提出问题、分析问题、解决问题的三段式的变化。</a:t>
            </a:r>
            <a:endParaRPr lang="zh-CN" altLang="en-US" sz="1600">
              <a:solidFill>
                <a:schemeClr val="tx1">
                  <a:lumMod val="85000"/>
                  <a:lumOff val="15000"/>
                </a:schemeClr>
              </a:solidFill>
              <a:latin typeface="+mn-ea"/>
              <a:cs typeface="+mn-ea"/>
            </a:endParaRPr>
          </a:p>
        </p:txBody>
      </p:sp>
      <p:sp>
        <p:nvSpPr>
          <p:cNvPr id="26" name="矩形 28"/>
          <p:cNvSpPr/>
          <p:nvPr>
            <p:custDataLst>
              <p:tags r:id="rId9"/>
            </p:custDataLst>
          </p:nvPr>
        </p:nvSpPr>
        <p:spPr>
          <a:xfrm>
            <a:off x="6638642" y="4125956"/>
            <a:ext cx="2556150" cy="316249"/>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4"/>
                </a:solidFill>
                <a:latin typeface="+mn-ea"/>
                <a:cs typeface="+mn-ea"/>
              </a:rPr>
              <a:t>报告的格式演变</a:t>
            </a:r>
            <a:endParaRPr lang="zh-CN" altLang="en-US" b="1">
              <a:solidFill>
                <a:schemeClr val="accent4"/>
              </a:solidFill>
              <a:latin typeface="+mn-ea"/>
              <a:cs typeface="+mn-ea"/>
            </a:endParaRPr>
          </a:p>
        </p:txBody>
      </p:sp>
      <p:sp>
        <p:nvSpPr>
          <p:cNvPr id="27" name="任意多边形 33"/>
          <p:cNvSpPr/>
          <p:nvPr>
            <p:custDataLst>
              <p:tags r:id="rId10"/>
            </p:custDataLst>
          </p:nvPr>
        </p:nvSpPr>
        <p:spPr>
          <a:xfrm>
            <a:off x="1444669" y="3596950"/>
            <a:ext cx="1860659" cy="308628"/>
          </a:xfrm>
          <a:custGeom>
            <a:avLst/>
            <a:gdLst>
              <a:gd name="connsiteX0" fmla="*/ 0 w 1860550"/>
              <a:gd name="connsiteY0" fmla="*/ 77153 h 308610"/>
              <a:gd name="connsiteX1" fmla="*/ 572471 w 1860550"/>
              <a:gd name="connsiteY1" fmla="*/ 77153 h 308610"/>
              <a:gd name="connsiteX2" fmla="*/ 556895 w 1860550"/>
              <a:gd name="connsiteY2" fmla="*/ 154305 h 308610"/>
              <a:gd name="connsiteX3" fmla="*/ 572472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90619 w 1860550"/>
              <a:gd name="connsiteY10" fmla="*/ 231458 h 308610"/>
              <a:gd name="connsiteX11" fmla="*/ 1306195 w 1860550"/>
              <a:gd name="connsiteY11" fmla="*/ 154305 h 308610"/>
              <a:gd name="connsiteX12" fmla="*/ 1290619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2471" y="77153"/>
                </a:lnTo>
                <a:lnTo>
                  <a:pt x="556895" y="154305"/>
                </a:lnTo>
                <a:lnTo>
                  <a:pt x="572472" y="231458"/>
                </a:lnTo>
                <a:lnTo>
                  <a:pt x="0" y="231458"/>
                </a:lnTo>
                <a:lnTo>
                  <a:pt x="77153" y="154305"/>
                </a:lnTo>
                <a:close/>
                <a:moveTo>
                  <a:pt x="1706245" y="0"/>
                </a:moveTo>
                <a:lnTo>
                  <a:pt x="1860550" y="154305"/>
                </a:lnTo>
                <a:lnTo>
                  <a:pt x="1706245" y="308610"/>
                </a:lnTo>
                <a:lnTo>
                  <a:pt x="1706245" y="231458"/>
                </a:lnTo>
                <a:lnTo>
                  <a:pt x="1290619" y="231458"/>
                </a:lnTo>
                <a:lnTo>
                  <a:pt x="1306195" y="154305"/>
                </a:lnTo>
                <a:lnTo>
                  <a:pt x="1290619" y="77153"/>
                </a:lnTo>
                <a:lnTo>
                  <a:pt x="1706245" y="77153"/>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2" name="任意多边形 34"/>
          <p:cNvSpPr/>
          <p:nvPr>
            <p:custDataLst>
              <p:tags r:id="rId11"/>
            </p:custDataLst>
          </p:nvPr>
        </p:nvSpPr>
        <p:spPr>
          <a:xfrm>
            <a:off x="3305328" y="3597585"/>
            <a:ext cx="1860659" cy="308628"/>
          </a:xfrm>
          <a:custGeom>
            <a:avLst/>
            <a:gdLst>
              <a:gd name="connsiteX0" fmla="*/ 0 w 1860550"/>
              <a:gd name="connsiteY0" fmla="*/ 77153 h 308610"/>
              <a:gd name="connsiteX1" fmla="*/ 571073 w 1860550"/>
              <a:gd name="connsiteY1" fmla="*/ 77153 h 308610"/>
              <a:gd name="connsiteX2" fmla="*/ 555625 w 1860550"/>
              <a:gd name="connsiteY2" fmla="*/ 153670 h 308610"/>
              <a:gd name="connsiteX3" fmla="*/ 571330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9221 w 1860550"/>
              <a:gd name="connsiteY10" fmla="*/ 231458 h 308610"/>
              <a:gd name="connsiteX11" fmla="*/ 1304925 w 1860550"/>
              <a:gd name="connsiteY11" fmla="*/ 153670 h 308610"/>
              <a:gd name="connsiteX12" fmla="*/ 1289477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1073" y="77153"/>
                </a:lnTo>
                <a:lnTo>
                  <a:pt x="555625" y="153670"/>
                </a:lnTo>
                <a:lnTo>
                  <a:pt x="571330" y="231458"/>
                </a:lnTo>
                <a:lnTo>
                  <a:pt x="0" y="231458"/>
                </a:lnTo>
                <a:lnTo>
                  <a:pt x="77153" y="154305"/>
                </a:lnTo>
                <a:close/>
                <a:moveTo>
                  <a:pt x="1706245" y="0"/>
                </a:moveTo>
                <a:lnTo>
                  <a:pt x="1860550" y="154305"/>
                </a:lnTo>
                <a:lnTo>
                  <a:pt x="1706245" y="308610"/>
                </a:lnTo>
                <a:lnTo>
                  <a:pt x="1706245" y="231458"/>
                </a:lnTo>
                <a:lnTo>
                  <a:pt x="1289221" y="231458"/>
                </a:lnTo>
                <a:lnTo>
                  <a:pt x="1304925" y="153670"/>
                </a:lnTo>
                <a:lnTo>
                  <a:pt x="1289477" y="77153"/>
                </a:lnTo>
                <a:lnTo>
                  <a:pt x="1706245" y="77153"/>
                </a:ln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3" name="任意多边形 35"/>
          <p:cNvSpPr/>
          <p:nvPr>
            <p:custDataLst>
              <p:tags r:id="rId12"/>
            </p:custDataLst>
          </p:nvPr>
        </p:nvSpPr>
        <p:spPr>
          <a:xfrm>
            <a:off x="5165988" y="3596950"/>
            <a:ext cx="1860659" cy="308628"/>
          </a:xfrm>
          <a:custGeom>
            <a:avLst/>
            <a:gdLst>
              <a:gd name="connsiteX0" fmla="*/ 0 w 1860550"/>
              <a:gd name="connsiteY0" fmla="*/ 77153 h 308610"/>
              <a:gd name="connsiteX1" fmla="*/ 569932 w 1860550"/>
              <a:gd name="connsiteY1" fmla="*/ 77153 h 308610"/>
              <a:gd name="connsiteX2" fmla="*/ 554355 w 1860550"/>
              <a:gd name="connsiteY2" fmla="*/ 154305 h 308610"/>
              <a:gd name="connsiteX3" fmla="*/ 569932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8079 w 1860550"/>
              <a:gd name="connsiteY10" fmla="*/ 231458 h 308610"/>
              <a:gd name="connsiteX11" fmla="*/ 1303655 w 1860550"/>
              <a:gd name="connsiteY11" fmla="*/ 154305 h 308610"/>
              <a:gd name="connsiteX12" fmla="*/ 1288079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69932" y="77153"/>
                </a:lnTo>
                <a:lnTo>
                  <a:pt x="554355" y="154305"/>
                </a:lnTo>
                <a:lnTo>
                  <a:pt x="569932" y="231458"/>
                </a:lnTo>
                <a:lnTo>
                  <a:pt x="0" y="231458"/>
                </a:lnTo>
                <a:lnTo>
                  <a:pt x="77153" y="154305"/>
                </a:lnTo>
                <a:close/>
                <a:moveTo>
                  <a:pt x="1706245" y="0"/>
                </a:moveTo>
                <a:lnTo>
                  <a:pt x="1860550" y="154305"/>
                </a:lnTo>
                <a:lnTo>
                  <a:pt x="1706245" y="308610"/>
                </a:lnTo>
                <a:lnTo>
                  <a:pt x="1706245" y="231458"/>
                </a:lnTo>
                <a:lnTo>
                  <a:pt x="1288079" y="231458"/>
                </a:lnTo>
                <a:lnTo>
                  <a:pt x="1303655" y="154305"/>
                </a:lnTo>
                <a:lnTo>
                  <a:pt x="1288079" y="77153"/>
                </a:lnTo>
                <a:lnTo>
                  <a:pt x="1706245" y="77153"/>
                </a:lnTo>
                <a:close/>
              </a:path>
            </a:pathLst>
          </a:cu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9" name="任意多边形 36"/>
          <p:cNvSpPr/>
          <p:nvPr>
            <p:custDataLst>
              <p:tags r:id="rId13"/>
            </p:custDataLst>
          </p:nvPr>
        </p:nvSpPr>
        <p:spPr>
          <a:xfrm>
            <a:off x="7027282" y="3596950"/>
            <a:ext cx="1860659" cy="308628"/>
          </a:xfrm>
          <a:custGeom>
            <a:avLst/>
            <a:gdLst>
              <a:gd name="connsiteX0" fmla="*/ 0 w 1860550"/>
              <a:gd name="connsiteY0" fmla="*/ 77153 h 308610"/>
              <a:gd name="connsiteX1" fmla="*/ 568027 w 1860550"/>
              <a:gd name="connsiteY1" fmla="*/ 77153 h 308610"/>
              <a:gd name="connsiteX2" fmla="*/ 552450 w 1860550"/>
              <a:gd name="connsiteY2" fmla="*/ 154305 h 308610"/>
              <a:gd name="connsiteX3" fmla="*/ 568027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6174 w 1860550"/>
              <a:gd name="connsiteY10" fmla="*/ 231458 h 308610"/>
              <a:gd name="connsiteX11" fmla="*/ 1301750 w 1860550"/>
              <a:gd name="connsiteY11" fmla="*/ 154305 h 308610"/>
              <a:gd name="connsiteX12" fmla="*/ 1286174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68027" y="77153"/>
                </a:lnTo>
                <a:lnTo>
                  <a:pt x="552450" y="154305"/>
                </a:lnTo>
                <a:lnTo>
                  <a:pt x="568027" y="231458"/>
                </a:lnTo>
                <a:lnTo>
                  <a:pt x="0" y="231458"/>
                </a:lnTo>
                <a:lnTo>
                  <a:pt x="77153" y="154305"/>
                </a:lnTo>
                <a:close/>
                <a:moveTo>
                  <a:pt x="1706245" y="0"/>
                </a:moveTo>
                <a:lnTo>
                  <a:pt x="1860550" y="154305"/>
                </a:lnTo>
                <a:lnTo>
                  <a:pt x="1706245" y="308610"/>
                </a:lnTo>
                <a:lnTo>
                  <a:pt x="1706245" y="231458"/>
                </a:lnTo>
                <a:lnTo>
                  <a:pt x="1286174" y="231458"/>
                </a:lnTo>
                <a:lnTo>
                  <a:pt x="1301750" y="154305"/>
                </a:lnTo>
                <a:lnTo>
                  <a:pt x="1286174" y="77153"/>
                </a:lnTo>
                <a:lnTo>
                  <a:pt x="1706245" y="77153"/>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0" name="椭圆 16"/>
          <p:cNvSpPr/>
          <p:nvPr>
            <p:custDataLst>
              <p:tags r:id="rId14"/>
            </p:custDataLst>
          </p:nvPr>
        </p:nvSpPr>
        <p:spPr>
          <a:xfrm>
            <a:off x="2042874" y="3409614"/>
            <a:ext cx="683935" cy="683935"/>
          </a:xfrm>
          <a:prstGeom prst="ellipse">
            <a:avLst/>
          </a:prstGeom>
          <a:solidFill>
            <a:schemeClr val="accent1"/>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41" name="椭圆 17"/>
          <p:cNvSpPr/>
          <p:nvPr>
            <p:custDataLst>
              <p:tags r:id="rId15"/>
            </p:custDataLst>
          </p:nvPr>
        </p:nvSpPr>
        <p:spPr>
          <a:xfrm>
            <a:off x="3894008" y="3409614"/>
            <a:ext cx="683935" cy="683935"/>
          </a:xfrm>
          <a:prstGeom prst="ellipse">
            <a:avLst/>
          </a:prstGeom>
          <a:solidFill>
            <a:schemeClr val="accent2"/>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2" name="椭圆 18"/>
          <p:cNvSpPr/>
          <p:nvPr>
            <p:custDataLst>
              <p:tags r:id="rId16"/>
            </p:custDataLst>
          </p:nvPr>
        </p:nvSpPr>
        <p:spPr>
          <a:xfrm>
            <a:off x="5754032" y="3409614"/>
            <a:ext cx="683935" cy="683935"/>
          </a:xfrm>
          <a:prstGeom prst="ellipse">
            <a:avLst/>
          </a:prstGeom>
          <a:solidFill>
            <a:schemeClr val="accent3"/>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3" name="椭圆 19"/>
          <p:cNvSpPr/>
          <p:nvPr>
            <p:custDataLst>
              <p:tags r:id="rId17"/>
            </p:custDataLst>
          </p:nvPr>
        </p:nvSpPr>
        <p:spPr>
          <a:xfrm>
            <a:off x="7614692" y="3409614"/>
            <a:ext cx="683935" cy="683935"/>
          </a:xfrm>
          <a:prstGeom prst="ellipse">
            <a:avLst/>
          </a:prstGeom>
          <a:solidFill>
            <a:schemeClr val="accent4"/>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4" name="任意多边形 37"/>
          <p:cNvSpPr/>
          <p:nvPr>
            <p:custDataLst>
              <p:tags r:id="rId18"/>
            </p:custDataLst>
          </p:nvPr>
        </p:nvSpPr>
        <p:spPr>
          <a:xfrm>
            <a:off x="8887942" y="3596950"/>
            <a:ext cx="1860659" cy="308628"/>
          </a:xfrm>
          <a:custGeom>
            <a:avLst/>
            <a:gdLst>
              <a:gd name="connsiteX0" fmla="*/ 0 w 1860550"/>
              <a:gd name="connsiteY0" fmla="*/ 77153 h 308610"/>
              <a:gd name="connsiteX1" fmla="*/ 574376 w 1860550"/>
              <a:gd name="connsiteY1" fmla="*/ 77153 h 308610"/>
              <a:gd name="connsiteX2" fmla="*/ 558800 w 1860550"/>
              <a:gd name="connsiteY2" fmla="*/ 154305 h 308610"/>
              <a:gd name="connsiteX3" fmla="*/ 574377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92523 w 1860550"/>
              <a:gd name="connsiteY10" fmla="*/ 231458 h 308610"/>
              <a:gd name="connsiteX11" fmla="*/ 1308100 w 1860550"/>
              <a:gd name="connsiteY11" fmla="*/ 154305 h 308610"/>
              <a:gd name="connsiteX12" fmla="*/ 1292524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4376" y="77153"/>
                </a:lnTo>
                <a:lnTo>
                  <a:pt x="558800" y="154305"/>
                </a:lnTo>
                <a:lnTo>
                  <a:pt x="574377" y="231458"/>
                </a:lnTo>
                <a:lnTo>
                  <a:pt x="0" y="231458"/>
                </a:lnTo>
                <a:lnTo>
                  <a:pt x="77153" y="154305"/>
                </a:lnTo>
                <a:close/>
                <a:moveTo>
                  <a:pt x="1706245" y="0"/>
                </a:moveTo>
                <a:lnTo>
                  <a:pt x="1860550" y="154305"/>
                </a:lnTo>
                <a:lnTo>
                  <a:pt x="1706245" y="308610"/>
                </a:lnTo>
                <a:lnTo>
                  <a:pt x="1706245" y="231458"/>
                </a:lnTo>
                <a:lnTo>
                  <a:pt x="1292523" y="231458"/>
                </a:lnTo>
                <a:lnTo>
                  <a:pt x="1308100" y="154305"/>
                </a:lnTo>
                <a:lnTo>
                  <a:pt x="1292524" y="77153"/>
                </a:lnTo>
                <a:lnTo>
                  <a:pt x="1706245" y="77153"/>
                </a:lnTo>
                <a:close/>
              </a:path>
            </a:pathLst>
          </a:custGeom>
          <a:solidFill>
            <a:schemeClr val="accent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5" name="椭圆 2"/>
          <p:cNvSpPr/>
          <p:nvPr>
            <p:custDataLst>
              <p:tags r:id="rId19"/>
            </p:custDataLst>
          </p:nvPr>
        </p:nvSpPr>
        <p:spPr>
          <a:xfrm>
            <a:off x="9475986" y="3409614"/>
            <a:ext cx="683935" cy="683935"/>
          </a:xfrm>
          <a:prstGeom prst="ellipse">
            <a:avLst/>
          </a:prstGeom>
          <a:solidFill>
            <a:schemeClr val="accent5"/>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6" name="矩形 29"/>
          <p:cNvSpPr/>
          <p:nvPr>
            <p:custDataLst>
              <p:tags r:id="rId20"/>
            </p:custDataLst>
          </p:nvPr>
        </p:nvSpPr>
        <p:spPr>
          <a:xfrm>
            <a:off x="8424362" y="1907094"/>
            <a:ext cx="3118668" cy="1094169"/>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数据分析报告的制作应遵循有数字、有情况、有分析、有建议的原则；同时，数字要准确，情况要真实，分析要透彻，建议要可行。</a:t>
            </a:r>
            <a:endParaRPr lang="zh-CN" altLang="en-US" sz="1600">
              <a:solidFill>
                <a:schemeClr val="tx1">
                  <a:lumMod val="85000"/>
                  <a:lumOff val="15000"/>
                </a:schemeClr>
              </a:solidFill>
              <a:latin typeface="+mn-ea"/>
              <a:cs typeface="+mn-ea"/>
              <a:sym typeface="+mn-ea"/>
            </a:endParaRPr>
          </a:p>
        </p:txBody>
      </p:sp>
      <p:pic>
        <p:nvPicPr>
          <p:cNvPr id="47" name="图片 13" descr="32313538333935363b32313538333934373bcec4bcfebcd0"/>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092140" y="3617906"/>
            <a:ext cx="288017" cy="288017"/>
          </a:xfrm>
          <a:prstGeom prst="rect">
            <a:avLst/>
          </a:prstGeom>
        </p:spPr>
      </p:pic>
      <p:pic>
        <p:nvPicPr>
          <p:cNvPr id="48" name="图片 3" descr="32313538333935363b32313538333934333bb6d4bbb0"/>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5952164" y="3617271"/>
            <a:ext cx="288017" cy="288017"/>
          </a:xfrm>
          <a:prstGeom prst="rect">
            <a:avLst/>
          </a:prstGeom>
        </p:spPr>
      </p:pic>
      <p:pic>
        <p:nvPicPr>
          <p:cNvPr id="49" name="图片 21" descr="32313538333935363b32313538333935353bb3a4c6aab6c1ceef"/>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2241006" y="3607110"/>
            <a:ext cx="288027" cy="288027"/>
          </a:xfrm>
          <a:prstGeom prst="rect">
            <a:avLst/>
          </a:prstGeom>
        </p:spPr>
      </p:pic>
      <p:sp>
        <p:nvSpPr>
          <p:cNvPr id="50" name="矩形 30"/>
          <p:cNvSpPr/>
          <p:nvPr>
            <p:custDataLst>
              <p:tags r:id="rId30"/>
            </p:custDataLst>
          </p:nvPr>
        </p:nvSpPr>
        <p:spPr>
          <a:xfrm>
            <a:off x="8577406" y="3102234"/>
            <a:ext cx="2556150" cy="316249"/>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5"/>
                </a:solidFill>
                <a:latin typeface="+mn-ea"/>
                <a:cs typeface="+mn-ea"/>
              </a:rPr>
              <a:t>报告制作的基本原则</a:t>
            </a:r>
            <a:endParaRPr lang="zh-CN" altLang="en-US" b="1">
              <a:solidFill>
                <a:schemeClr val="accent5"/>
              </a:solidFill>
              <a:latin typeface="+mn-ea"/>
              <a:cs typeface="+mn-ea"/>
            </a:endParaRPr>
          </a:p>
        </p:txBody>
      </p:sp>
      <p:pic>
        <p:nvPicPr>
          <p:cNvPr id="51" name="图片 8" descr="32313538333935363b32313538333934303bcae9b1be"/>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7812823" y="3607110"/>
            <a:ext cx="288038" cy="288038"/>
          </a:xfrm>
          <a:prstGeom prst="rect">
            <a:avLst/>
          </a:prstGeom>
        </p:spPr>
      </p:pic>
      <p:pic>
        <p:nvPicPr>
          <p:cNvPr id="52" name="图片 16" descr="32313538333935363b32313538333934393bccedbcd3cae9bcae"/>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9674118" y="3607110"/>
            <a:ext cx="288040" cy="288040"/>
          </a:xfrm>
          <a:prstGeom prst="rect">
            <a:avLst/>
          </a:prstGeom>
        </p:spPr>
      </p:pic>
    </p:spTree>
    <p:custDataLst>
      <p:tags r:id="rId3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40205" y="709930"/>
            <a:ext cx="8990330" cy="5835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2">
                    <a:lumMod val="75000"/>
                  </a:schemeClr>
                </a:solidFill>
              </a:rPr>
              <a:t>（二）数据报告的内容</a:t>
            </a:r>
            <a:endParaRPr lang="zh-CN" altLang="en-US" sz="2800">
              <a:solidFill>
                <a:schemeClr val="accent2">
                  <a:lumMod val="75000"/>
                </a:schemeClr>
              </a:solidFill>
            </a:endParaRPr>
          </a:p>
        </p:txBody>
      </p:sp>
      <p:sp>
        <p:nvSpPr>
          <p:cNvPr id="2" name="矩形 5"/>
          <p:cNvSpPr/>
          <p:nvPr>
            <p:custDataLst>
              <p:tags r:id="rId2"/>
            </p:custDataLst>
          </p:nvPr>
        </p:nvSpPr>
        <p:spPr>
          <a:xfrm>
            <a:off x="1033601" y="330172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数据报告的核心内容</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033601" y="394631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数据报告的核心内容包括描述分析、问题发现、对策建议、未来展望等，这些内容共同构成了报告的主体。</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0b572523-95f4-4bbf-9983-4b575ec4426c/d8be4918-9bc2-11f0-a452-6a0bf625640f.jpg@base@tag=imgScale&amp;m=1&amp;w=475&amp;h=738&amp;q=95d8be4918-9bc2-11f0-a452-6a0bf625640f"/>
          <p:cNvPicPr>
            <a:picLocks noChangeAspect="1"/>
          </p:cNvPicPr>
          <p:nvPr>
            <p:custDataLst>
              <p:tags r:id="rId4"/>
            </p:custDataLst>
          </p:nvPr>
        </p:nvPicPr>
        <p:blipFill>
          <a:blip r:embed="rId5"/>
          <a:srcRect l="17816" r="17816"/>
          <a:stretch>
            <a:fillRect/>
          </a:stretch>
        </p:blipFill>
        <p:spPr>
          <a:xfrm>
            <a:off x="1505585" y="1324610"/>
            <a:ext cx="1224280" cy="190246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219200" y="1980565"/>
            <a:ext cx="368935" cy="41783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0b572523-95f4-4bbf-9983-4b575ec4426c/d8be49b8-9bc2-11f0-a452-6a0bf625640f.jpg@base@tag=imgScale&amp;m=1&amp;w=475&amp;h=738&amp;q=95d8be49b8-9bc2-11f0-a452-6a0bf625640f"/>
          <p:cNvPicPr>
            <a:picLocks noChangeAspect="1"/>
          </p:cNvPicPr>
          <p:nvPr>
            <p:custDataLst>
              <p:tags r:id="rId7"/>
            </p:custDataLst>
          </p:nvPr>
        </p:nvPicPr>
        <p:blipFill>
          <a:blip r:embed="rId8"/>
          <a:srcRect l="17816" r="17816"/>
          <a:stretch>
            <a:fillRect/>
          </a:stretch>
        </p:blipFill>
        <p:spPr>
          <a:xfrm>
            <a:off x="4137660" y="1328420"/>
            <a:ext cx="1224280" cy="190246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816985" y="1970405"/>
            <a:ext cx="368935" cy="41783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672324" y="329728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传统与现代报告格式对比</a:t>
            </a:r>
            <a:endParaRPr lang="zh-CN" altLang="en-US" b="1">
              <a:solidFill>
                <a:schemeClr val="accent2"/>
              </a:solidFill>
              <a:latin typeface="+mn-ea"/>
              <a:cs typeface="+mn-ea"/>
            </a:endParaRPr>
          </a:p>
        </p:txBody>
      </p:sp>
      <p:sp>
        <p:nvSpPr>
          <p:cNvPr id="21" name="矩形 14"/>
          <p:cNvSpPr/>
          <p:nvPr>
            <p:custDataLst>
              <p:tags r:id="rId11"/>
            </p:custDataLst>
          </p:nvPr>
        </p:nvSpPr>
        <p:spPr>
          <a:xfrm>
            <a:off x="3672324" y="395202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传统报告格式与现代报告格式的主要区别在于前者更侧重于固定的结构，而后者则强调灵活性和问题解决导向。</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业务人员在概念财务咨询办公室开会，分析、讨论和集思广益数据、图表、财务报告和会计。团队合作"/>
          <p:cNvPicPr>
            <a:picLocks noChangeAspect="1"/>
          </p:cNvPicPr>
          <p:nvPr>
            <p:custDataLst>
              <p:tags r:id="rId12"/>
            </p:custDataLst>
          </p:nvPr>
        </p:nvPicPr>
        <p:blipFill>
          <a:blip r:embed="rId13"/>
          <a:srcRect l="28559" r="28559"/>
          <a:stretch>
            <a:fillRect/>
          </a:stretch>
        </p:blipFill>
        <p:spPr>
          <a:xfrm>
            <a:off x="6771640" y="1328420"/>
            <a:ext cx="1224280" cy="190246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455410" y="1970405"/>
            <a:ext cx="368935" cy="41783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289454" y="329728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报告内容的逻辑结构</a:t>
            </a:r>
            <a:endParaRPr lang="zh-CN" altLang="en-US" b="1">
              <a:solidFill>
                <a:schemeClr val="accent3"/>
              </a:solidFill>
              <a:latin typeface="+mn-ea"/>
              <a:cs typeface="+mn-ea"/>
            </a:endParaRPr>
          </a:p>
        </p:txBody>
      </p:sp>
      <p:sp>
        <p:nvSpPr>
          <p:cNvPr id="30" name="矩形 23"/>
          <p:cNvSpPr/>
          <p:nvPr>
            <p:custDataLst>
              <p:tags r:id="rId16"/>
            </p:custDataLst>
          </p:nvPr>
        </p:nvSpPr>
        <p:spPr>
          <a:xfrm>
            <a:off x="6282468" y="395202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报告内容的逻辑结构应当清晰，从是什么（描述分析），为什么（问题发现），到怎么办（对策建议）逐步深入，形成一个连贯的叙述。</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0b572523-95f4-4bbf-9983-4b575ec4426c/d8be498e-9bc2-11f0-a452-6a0bf625640f.jpg@base@tag=imgScale&amp;m=1&amp;w=475&amp;h=738&amp;q=95d8be498e-9bc2-11f0-a452-6a0bf625640f"/>
          <p:cNvPicPr>
            <a:picLocks noChangeAspect="1"/>
          </p:cNvPicPr>
          <p:nvPr>
            <p:custDataLst>
              <p:tags r:id="rId17"/>
            </p:custDataLst>
          </p:nvPr>
        </p:nvPicPr>
        <p:blipFill rotWithShape="1">
          <a:blip r:embed="rId18"/>
          <a:srcRect l="6737" r="211" b="3691"/>
          <a:stretch>
            <a:fillRect/>
          </a:stretch>
        </p:blipFill>
        <p:spPr>
          <a:xfrm>
            <a:off x="9331960" y="1324610"/>
            <a:ext cx="1224280" cy="190246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072245" y="1980565"/>
            <a:ext cx="368935" cy="41783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864034" y="330172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报告制作的灵活性与规范性</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64034" y="394758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报告制作在保持灵活性的同时，也要遵循一定的规范性，确保报告内容的准确性和可靠性，以及建议的可行性。</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40205" y="614680"/>
            <a:ext cx="8680450"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2">
                    <a:lumMod val="75000"/>
                  </a:schemeClr>
                </a:solidFill>
              </a:rPr>
              <a:t>二、数据分析报告案例</a:t>
            </a:r>
            <a:endParaRPr lang="zh-CN" altLang="en-US" sz="3200">
              <a:solidFill>
                <a:schemeClr val="accent2">
                  <a:lumMod val="75000"/>
                </a:schemeClr>
              </a:solidFill>
            </a:endParaRPr>
          </a:p>
        </p:txBody>
      </p:sp>
      <p:sp>
        <p:nvSpPr>
          <p:cNvPr id="4" name="文本框 3"/>
          <p:cNvSpPr txBox="1"/>
          <p:nvPr/>
        </p:nvSpPr>
        <p:spPr>
          <a:xfrm>
            <a:off x="1511300" y="1162685"/>
            <a:ext cx="9657080" cy="2676525"/>
          </a:xfrm>
          <a:prstGeom prst="rect">
            <a:avLst/>
          </a:prstGeom>
          <a:noFill/>
        </p:spPr>
        <p:txBody>
          <a:bodyPr wrap="square" rtlCol="0">
            <a:spAutoFit/>
          </a:bodyPr>
          <a:p>
            <a:pPr indent="0" fontAlgn="auto">
              <a:lnSpc>
                <a:spcPct val="150000"/>
              </a:lnSpc>
            </a:pPr>
            <a:r>
              <a:rPr lang="zh-CN" altLang="en-US" sz="1600">
                <a:latin typeface="宋体" charset="0"/>
                <a:ea typeface="宋体" charset="0"/>
                <a:cs typeface="宋体" charset="0"/>
              </a:rPr>
              <a:t>下面是刊登于《合肥晚报》上的一篇数据分析报告。</a:t>
            </a:r>
            <a:endParaRPr lang="zh-CN" altLang="en-US" sz="1600">
              <a:latin typeface="宋体" charset="0"/>
              <a:ea typeface="宋体" charset="0"/>
              <a:cs typeface="宋体" charset="0"/>
            </a:endParaRPr>
          </a:p>
          <a:p>
            <a:pPr indent="0" algn="ctr" fontAlgn="auto">
              <a:lnSpc>
                <a:spcPct val="150000"/>
              </a:lnSpc>
            </a:pPr>
            <a:r>
              <a:rPr lang="zh-CN" altLang="en-US" sz="1600" b="1">
                <a:latin typeface="宋体" charset="0"/>
                <a:ea typeface="宋体" charset="0"/>
                <a:cs typeface="宋体" charset="0"/>
              </a:rPr>
              <a:t>一季度就业管理数据分析报告出炉</a:t>
            </a:r>
            <a:endParaRPr lang="zh-CN" altLang="en-US" sz="1600" b="1">
              <a:latin typeface="宋体" charset="0"/>
              <a:ea typeface="宋体" charset="0"/>
              <a:cs typeface="宋体" charset="0"/>
            </a:endParaRPr>
          </a:p>
          <a:p>
            <a:pPr indent="0" fontAlgn="auto">
              <a:lnSpc>
                <a:spcPct val="150000"/>
              </a:lnSpc>
            </a:pPr>
            <a:r>
              <a:rPr lang="zh-CN" altLang="en-US" sz="1600">
                <a:latin typeface="宋体" charset="0"/>
                <a:ea typeface="宋体" charset="0"/>
                <a:cs typeface="宋体" charset="0"/>
              </a:rPr>
              <a:t>近日，合肥市公共就业人才服务管理中心向社会发布了</a:t>
            </a:r>
            <a:r>
              <a:rPr lang="en-US" altLang="zh-CN" sz="1600">
                <a:latin typeface="宋体" charset="0"/>
                <a:ea typeface="宋体" charset="0"/>
                <a:cs typeface="宋体" charset="0"/>
              </a:rPr>
              <a:t>“</a:t>
            </a:r>
            <a:r>
              <a:rPr lang="zh-CN" altLang="en-US" sz="1600">
                <a:latin typeface="宋体" charset="0"/>
                <a:ea typeface="宋体" charset="0"/>
                <a:cs typeface="宋体" charset="0"/>
              </a:rPr>
              <a:t>合肥市第一季度就业管理数据分析报告</a:t>
            </a:r>
            <a:r>
              <a:rPr lang="en-US" altLang="zh-CN" sz="1600">
                <a:latin typeface="宋体" charset="0"/>
                <a:ea typeface="宋体" charset="0"/>
                <a:cs typeface="宋体" charset="0"/>
              </a:rPr>
              <a:t>”</a:t>
            </a:r>
            <a:r>
              <a:rPr lang="zh-CN" altLang="en-US" sz="1600">
                <a:latin typeface="宋体" charset="0"/>
                <a:ea typeface="宋体" charset="0"/>
                <a:cs typeface="宋体" charset="0"/>
              </a:rPr>
              <a:t>。数据显示，本季度全市共办理就业登记</a:t>
            </a:r>
            <a:r>
              <a:rPr lang="en-US" altLang="zh-CN" sz="1600">
                <a:latin typeface="宋体" charset="0"/>
                <a:ea typeface="宋体" charset="0"/>
                <a:cs typeface="宋体" charset="0"/>
              </a:rPr>
              <a:t> 120 632 </a:t>
            </a:r>
            <a:r>
              <a:rPr lang="zh-CN" altLang="en-US" sz="1600">
                <a:latin typeface="宋体" charset="0"/>
                <a:ea typeface="宋体" charset="0"/>
                <a:cs typeface="宋体" charset="0"/>
              </a:rPr>
              <a:t>人。其中市本级登记</a:t>
            </a:r>
            <a:r>
              <a:rPr lang="en-US" altLang="zh-CN" sz="1600">
                <a:latin typeface="宋体" charset="0"/>
                <a:ea typeface="宋体" charset="0"/>
                <a:cs typeface="宋体" charset="0"/>
              </a:rPr>
              <a:t> 24 419 </a:t>
            </a:r>
            <a:r>
              <a:rPr lang="zh-CN" altLang="en-US" sz="1600">
                <a:latin typeface="宋体" charset="0"/>
                <a:ea typeface="宋体" charset="0"/>
                <a:cs typeface="宋体" charset="0"/>
              </a:rPr>
              <a:t>人，占登记总数的</a:t>
            </a:r>
            <a:r>
              <a:rPr lang="en-US" altLang="zh-CN" sz="1600">
                <a:latin typeface="宋体" charset="0"/>
                <a:ea typeface="宋体" charset="0"/>
                <a:cs typeface="宋体" charset="0"/>
              </a:rPr>
              <a:t> 20.2%</a:t>
            </a:r>
            <a:r>
              <a:rPr lang="zh-CN" altLang="en-US" sz="1600">
                <a:latin typeface="宋体" charset="0"/>
                <a:ea typeface="宋体" charset="0"/>
                <a:cs typeface="宋体" charset="0"/>
              </a:rPr>
              <a:t>；巢湖市登记</a:t>
            </a:r>
            <a:r>
              <a:rPr lang="en-US" altLang="zh-CN" sz="1600">
                <a:latin typeface="宋体" charset="0"/>
                <a:ea typeface="宋体" charset="0"/>
                <a:cs typeface="宋体" charset="0"/>
              </a:rPr>
              <a:t> 1 274 </a:t>
            </a:r>
            <a:r>
              <a:rPr lang="zh-CN" altLang="en-US" sz="1600">
                <a:latin typeface="宋体" charset="0"/>
                <a:ea typeface="宋体" charset="0"/>
                <a:cs typeface="宋体" charset="0"/>
              </a:rPr>
              <a:t>人，占</a:t>
            </a:r>
            <a:r>
              <a:rPr lang="en-US" altLang="zh-CN" sz="1600">
                <a:latin typeface="宋体" charset="0"/>
                <a:ea typeface="宋体" charset="0"/>
                <a:cs typeface="宋体" charset="0"/>
              </a:rPr>
              <a:t> 1.1%</a:t>
            </a:r>
            <a:r>
              <a:rPr lang="zh-CN" altLang="en-US" sz="1600">
                <a:latin typeface="宋体" charset="0"/>
                <a:ea typeface="宋体" charset="0"/>
                <a:cs typeface="宋体" charset="0"/>
              </a:rPr>
              <a:t>；四个行政区登记</a:t>
            </a:r>
            <a:r>
              <a:rPr lang="en-US" altLang="zh-CN" sz="1600">
                <a:latin typeface="宋体" charset="0"/>
                <a:ea typeface="宋体" charset="0"/>
                <a:cs typeface="宋体" charset="0"/>
              </a:rPr>
              <a:t>47 321 </a:t>
            </a:r>
            <a:r>
              <a:rPr lang="zh-CN" altLang="en-US" sz="1600">
                <a:latin typeface="宋体" charset="0"/>
                <a:ea typeface="宋体" charset="0"/>
                <a:cs typeface="宋体" charset="0"/>
              </a:rPr>
              <a:t>人，占</a:t>
            </a:r>
            <a:r>
              <a:rPr lang="en-US" altLang="zh-CN" sz="1600">
                <a:latin typeface="宋体" charset="0"/>
                <a:ea typeface="宋体" charset="0"/>
                <a:cs typeface="宋体" charset="0"/>
              </a:rPr>
              <a:t> 39.2%</a:t>
            </a:r>
            <a:r>
              <a:rPr lang="zh-CN" altLang="en-US" sz="1600">
                <a:latin typeface="宋体" charset="0"/>
                <a:ea typeface="宋体" charset="0"/>
                <a:cs typeface="宋体" charset="0"/>
              </a:rPr>
              <a:t>；三个开发区登记</a:t>
            </a:r>
            <a:r>
              <a:rPr lang="en-US" altLang="zh-CN" sz="1600">
                <a:latin typeface="宋体" charset="0"/>
                <a:ea typeface="宋体" charset="0"/>
                <a:cs typeface="宋体" charset="0"/>
              </a:rPr>
              <a:t> 28 144 </a:t>
            </a:r>
            <a:r>
              <a:rPr lang="zh-CN" altLang="en-US" sz="1600">
                <a:latin typeface="宋体" charset="0"/>
                <a:ea typeface="宋体" charset="0"/>
                <a:cs typeface="宋体" charset="0"/>
              </a:rPr>
              <a:t>人，占</a:t>
            </a:r>
            <a:r>
              <a:rPr lang="en-US" altLang="zh-CN" sz="1600">
                <a:latin typeface="宋体" charset="0"/>
                <a:ea typeface="宋体" charset="0"/>
                <a:cs typeface="宋体" charset="0"/>
              </a:rPr>
              <a:t> 23.3%</a:t>
            </a:r>
            <a:r>
              <a:rPr lang="zh-CN" altLang="en-US" sz="1600">
                <a:latin typeface="宋体" charset="0"/>
                <a:ea typeface="宋体" charset="0"/>
                <a:cs typeface="宋体" charset="0"/>
              </a:rPr>
              <a:t>；四个县登记</a:t>
            </a:r>
            <a:r>
              <a:rPr lang="en-US" altLang="zh-CN" sz="1600">
                <a:latin typeface="宋体" charset="0"/>
                <a:ea typeface="宋体" charset="0"/>
                <a:cs typeface="宋体" charset="0"/>
              </a:rPr>
              <a:t> 19 474 </a:t>
            </a:r>
            <a:r>
              <a:rPr lang="zh-CN" altLang="en-US" sz="1600">
                <a:latin typeface="宋体" charset="0"/>
                <a:ea typeface="宋体" charset="0"/>
                <a:cs typeface="宋体" charset="0"/>
              </a:rPr>
              <a:t>人，占</a:t>
            </a:r>
            <a:r>
              <a:rPr lang="en-US" altLang="zh-CN" sz="1600">
                <a:latin typeface="宋体" charset="0"/>
                <a:ea typeface="宋体" charset="0"/>
                <a:cs typeface="宋体" charset="0"/>
              </a:rPr>
              <a:t>16.2%</a:t>
            </a:r>
            <a:r>
              <a:rPr lang="zh-CN" altLang="en-US" sz="1600">
                <a:latin typeface="宋体" charset="0"/>
                <a:ea typeface="宋体" charset="0"/>
                <a:cs typeface="宋体" charset="0"/>
              </a:rPr>
              <a:t>。蜀山区（</a:t>
            </a:r>
            <a:r>
              <a:rPr lang="en-US" altLang="zh-CN" sz="1600">
                <a:latin typeface="宋体" charset="0"/>
                <a:ea typeface="宋体" charset="0"/>
                <a:cs typeface="宋体" charset="0"/>
              </a:rPr>
              <a:t>18 265 </a:t>
            </a:r>
            <a:r>
              <a:rPr lang="zh-CN" altLang="en-US" sz="1600">
                <a:latin typeface="宋体" charset="0"/>
                <a:ea typeface="宋体" charset="0"/>
                <a:cs typeface="宋体" charset="0"/>
              </a:rPr>
              <a:t>人）、包河区（</a:t>
            </a:r>
            <a:r>
              <a:rPr lang="en-US" altLang="zh-CN" sz="1600">
                <a:latin typeface="宋体" charset="0"/>
                <a:ea typeface="宋体" charset="0"/>
                <a:cs typeface="宋体" charset="0"/>
              </a:rPr>
              <a:t>13 156 </a:t>
            </a:r>
            <a:r>
              <a:rPr lang="zh-CN" altLang="en-US" sz="1600">
                <a:latin typeface="宋体" charset="0"/>
                <a:ea typeface="宋体" charset="0"/>
                <a:cs typeface="宋体" charset="0"/>
              </a:rPr>
              <a:t>人）和经开区（</a:t>
            </a:r>
            <a:r>
              <a:rPr lang="en-US" altLang="zh-CN" sz="1600">
                <a:latin typeface="宋体" charset="0"/>
                <a:ea typeface="宋体" charset="0"/>
                <a:cs typeface="宋体" charset="0"/>
              </a:rPr>
              <a:t>12 887 </a:t>
            </a:r>
            <a:r>
              <a:rPr lang="zh-CN" altLang="en-US" sz="1600">
                <a:latin typeface="宋体" charset="0"/>
                <a:ea typeface="宋体" charset="0"/>
                <a:cs typeface="宋体" charset="0"/>
              </a:rPr>
              <a:t>人）在各县（市）、区（开发区）用工登记排名中位列前三（表</a:t>
            </a:r>
            <a:r>
              <a:rPr lang="en-US" altLang="zh-CN" sz="1600">
                <a:latin typeface="宋体" charset="0"/>
                <a:ea typeface="宋体" charset="0"/>
                <a:cs typeface="宋体" charset="0"/>
              </a:rPr>
              <a:t> 4-17</a:t>
            </a:r>
            <a:r>
              <a:rPr lang="zh-CN" altLang="en-US" sz="1600">
                <a:latin typeface="宋体" charset="0"/>
                <a:ea typeface="宋体" charset="0"/>
                <a:cs typeface="宋体" charset="0"/>
              </a:rPr>
              <a:t>）。</a:t>
            </a:r>
            <a:endParaRPr lang="zh-CN" altLang="en-US" sz="1600">
              <a:latin typeface="宋体" charset="0"/>
              <a:ea typeface="宋体" charset="0"/>
              <a:cs typeface="宋体" charset="0"/>
            </a:endParaRPr>
          </a:p>
        </p:txBody>
      </p:sp>
      <p:pic>
        <p:nvPicPr>
          <p:cNvPr id="3" name="图片 2"/>
          <p:cNvPicPr>
            <a:picLocks noChangeAspect="1"/>
          </p:cNvPicPr>
          <p:nvPr/>
        </p:nvPicPr>
        <p:blipFill>
          <a:blip r:embed="rId2"/>
          <a:stretch>
            <a:fillRect/>
          </a:stretch>
        </p:blipFill>
        <p:spPr>
          <a:xfrm>
            <a:off x="2102485" y="3823335"/>
            <a:ext cx="8623300" cy="232791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11300" y="648970"/>
            <a:ext cx="10052050" cy="4892675"/>
          </a:xfrm>
          <a:prstGeom prst="rect">
            <a:avLst/>
          </a:prstGeom>
          <a:noFill/>
        </p:spPr>
        <p:txBody>
          <a:bodyPr wrap="square" rtlCol="0">
            <a:spAutoFit/>
          </a:bodyPr>
          <a:p>
            <a:pPr indent="0" fontAlgn="auto">
              <a:lnSpc>
                <a:spcPct val="150000"/>
              </a:lnSpc>
            </a:pPr>
            <a:r>
              <a:rPr lang="zh-CN" altLang="en-US" sz="1600">
                <a:latin typeface="宋体" charset="0"/>
                <a:ea typeface="宋体" charset="0"/>
                <a:cs typeface="宋体" charset="0"/>
              </a:rPr>
              <a:t>从一季度我市就业登记和劳动合同备案的各项数据来看，私营企业占比</a:t>
            </a:r>
            <a:r>
              <a:rPr lang="en-US" altLang="zh-CN" sz="1600">
                <a:latin typeface="宋体" charset="0"/>
                <a:ea typeface="宋体" charset="0"/>
                <a:cs typeface="宋体" charset="0"/>
              </a:rPr>
              <a:t> 67.1%</a:t>
            </a:r>
            <a:r>
              <a:rPr lang="zh-CN" altLang="en-US" sz="1600">
                <a:latin typeface="宋体" charset="0"/>
                <a:ea typeface="宋体" charset="0"/>
                <a:cs typeface="宋体" charset="0"/>
              </a:rPr>
              <a:t>，继续保持非常高的用工活力，与国有企业（</a:t>
            </a:r>
            <a:r>
              <a:rPr lang="en-US" altLang="zh-CN" sz="1600">
                <a:latin typeface="宋体" charset="0"/>
                <a:ea typeface="宋体" charset="0"/>
                <a:cs typeface="宋体" charset="0"/>
              </a:rPr>
              <a:t>6.3%</a:t>
            </a:r>
            <a:r>
              <a:rPr lang="zh-CN" altLang="en-US" sz="1600">
                <a:latin typeface="宋体" charset="0"/>
                <a:ea typeface="宋体" charset="0"/>
                <a:cs typeface="宋体" charset="0"/>
              </a:rPr>
              <a:t>）、股份制企业（</a:t>
            </a:r>
            <a:r>
              <a:rPr lang="en-US" altLang="zh-CN" sz="1600">
                <a:latin typeface="宋体" charset="0"/>
                <a:ea typeface="宋体" charset="0"/>
                <a:cs typeface="宋体" charset="0"/>
              </a:rPr>
              <a:t>5.0%</a:t>
            </a:r>
            <a:r>
              <a:rPr lang="zh-CN" altLang="en-US" sz="1600">
                <a:latin typeface="宋体" charset="0"/>
                <a:ea typeface="宋体" charset="0"/>
                <a:cs typeface="宋体" charset="0"/>
              </a:rPr>
              <a:t>）一起，吸纳了全市近</a:t>
            </a:r>
            <a:r>
              <a:rPr lang="en-US" altLang="zh-CN" sz="1600">
                <a:latin typeface="宋体" charset="0"/>
                <a:ea typeface="宋体" charset="0"/>
                <a:cs typeface="宋体" charset="0"/>
              </a:rPr>
              <a:t> 80% </a:t>
            </a:r>
            <a:r>
              <a:rPr lang="zh-CN" altLang="en-US" sz="1600">
                <a:latin typeface="宋体" charset="0"/>
                <a:ea typeface="宋体" charset="0"/>
                <a:cs typeface="宋体" charset="0"/>
              </a:rPr>
              <a:t>的劳动用工。批发和零售贸易业受节日带来的消费高潮影响，比重明显高于其他行业。从建筑行业的数据来看，</a:t>
            </a:r>
            <a:r>
              <a:rPr lang="en-US" altLang="zh-CN" sz="1600">
                <a:latin typeface="宋体" charset="0"/>
                <a:ea typeface="宋体" charset="0"/>
                <a:cs typeface="宋体" charset="0"/>
              </a:rPr>
              <a:t>1 </a:t>
            </a:r>
            <a:r>
              <a:rPr lang="zh-CN" altLang="en-US" sz="1600">
                <a:latin typeface="宋体" charset="0"/>
                <a:ea typeface="宋体" charset="0"/>
                <a:cs typeface="宋体" charset="0"/>
              </a:rPr>
              <a:t>月和</a:t>
            </a:r>
            <a:r>
              <a:rPr lang="en-US" altLang="zh-CN" sz="1600">
                <a:latin typeface="宋体" charset="0"/>
                <a:ea typeface="宋体" charset="0"/>
                <a:cs typeface="宋体" charset="0"/>
              </a:rPr>
              <a:t> 2 </a:t>
            </a:r>
            <a:r>
              <a:rPr lang="zh-CN" altLang="en-US" sz="1600">
                <a:latin typeface="宋体" charset="0"/>
                <a:ea typeface="宋体" charset="0"/>
                <a:cs typeface="宋体" charset="0"/>
              </a:rPr>
              <a:t>月受春节假期和就业市场供需淡季等因素影响，单位数较少。节后各建筑工地纷纷复工使</a:t>
            </a:r>
            <a:r>
              <a:rPr lang="en-US" altLang="zh-CN" sz="1600">
                <a:latin typeface="宋体" charset="0"/>
                <a:ea typeface="宋体" charset="0"/>
                <a:cs typeface="宋体" charset="0"/>
              </a:rPr>
              <a:t> 3 </a:t>
            </a:r>
            <a:r>
              <a:rPr lang="zh-CN" altLang="en-US" sz="1600">
                <a:latin typeface="宋体" charset="0"/>
                <a:ea typeface="宋体" charset="0"/>
                <a:cs typeface="宋体" charset="0"/>
              </a:rPr>
              <a:t>月份登记单位数呈现</a:t>
            </a:r>
            <a:r>
              <a:rPr lang="en-US" altLang="zh-CN" sz="1600">
                <a:latin typeface="宋体" charset="0"/>
                <a:ea typeface="宋体" charset="0"/>
                <a:cs typeface="宋体" charset="0"/>
              </a:rPr>
              <a:t>“</a:t>
            </a:r>
            <a:r>
              <a:rPr lang="zh-CN" altLang="en-US" sz="1600">
                <a:latin typeface="宋体" charset="0"/>
                <a:ea typeface="宋体" charset="0"/>
                <a:cs typeface="宋体" charset="0"/>
              </a:rPr>
              <a:t>井喷</a:t>
            </a:r>
            <a:r>
              <a:rPr lang="en-US" altLang="zh-CN" sz="1600">
                <a:latin typeface="宋体" charset="0"/>
                <a:ea typeface="宋体" charset="0"/>
                <a:cs typeface="宋体" charset="0"/>
              </a:rPr>
              <a:t>”</a:t>
            </a:r>
            <a:r>
              <a:rPr lang="zh-CN" altLang="en-US" sz="1600">
                <a:latin typeface="宋体" charset="0"/>
                <a:ea typeface="宋体" charset="0"/>
                <a:cs typeface="宋体" charset="0"/>
              </a:rPr>
              <a:t>现象（表</a:t>
            </a:r>
            <a:r>
              <a:rPr lang="en-US" altLang="zh-CN" sz="1600">
                <a:latin typeface="宋体" charset="0"/>
                <a:ea typeface="宋体" charset="0"/>
                <a:cs typeface="宋体" charset="0"/>
              </a:rPr>
              <a:t> 4 -18</a:t>
            </a:r>
            <a:r>
              <a:rPr lang="zh-CN" altLang="en-US" sz="1600">
                <a:latin typeface="宋体" charset="0"/>
                <a:ea typeface="宋体" charset="0"/>
                <a:cs typeface="宋体" charset="0"/>
              </a:rPr>
              <a:t>）；随着合肥大建设的继续深入进行和多条地铁线路的开工建设，建筑业用工登记快速增长。</a:t>
            </a:r>
            <a:endParaRPr lang="zh-CN" altLang="en-US" sz="1600">
              <a:latin typeface="宋体" charset="0"/>
              <a:ea typeface="宋体" charset="0"/>
              <a:cs typeface="宋体" charset="0"/>
            </a:endParaRPr>
          </a:p>
          <a:p>
            <a:pPr indent="0" fontAlgn="auto">
              <a:lnSpc>
                <a:spcPct val="150000"/>
              </a:lnSpc>
            </a:pPr>
            <a:endParaRPr lang="zh-CN" altLang="en-US" sz="1600">
              <a:latin typeface="宋体" charset="0"/>
              <a:ea typeface="宋体" charset="0"/>
              <a:cs typeface="宋体" charset="0"/>
            </a:endParaRPr>
          </a:p>
          <a:p>
            <a:pPr indent="0" fontAlgn="auto">
              <a:lnSpc>
                <a:spcPct val="150000"/>
              </a:lnSpc>
            </a:pPr>
            <a:endParaRPr lang="zh-CN" altLang="en-US" sz="1600">
              <a:latin typeface="宋体" charset="0"/>
              <a:ea typeface="宋体" charset="0"/>
              <a:cs typeface="宋体" charset="0"/>
            </a:endParaRPr>
          </a:p>
          <a:p>
            <a:pPr indent="0" fontAlgn="auto">
              <a:lnSpc>
                <a:spcPct val="150000"/>
              </a:lnSpc>
            </a:pPr>
            <a:endParaRPr lang="zh-CN" altLang="en-US" sz="1600">
              <a:latin typeface="宋体" charset="0"/>
              <a:ea typeface="宋体" charset="0"/>
              <a:cs typeface="宋体" charset="0"/>
            </a:endParaRPr>
          </a:p>
          <a:p>
            <a:pPr indent="0" fontAlgn="auto">
              <a:lnSpc>
                <a:spcPct val="150000"/>
              </a:lnSpc>
            </a:pPr>
            <a:endParaRPr lang="zh-CN" altLang="en-US" sz="1600">
              <a:latin typeface="宋体" charset="0"/>
              <a:ea typeface="宋体" charset="0"/>
              <a:cs typeface="宋体" charset="0"/>
            </a:endParaRPr>
          </a:p>
          <a:p>
            <a:pPr indent="0" fontAlgn="auto">
              <a:lnSpc>
                <a:spcPct val="150000"/>
              </a:lnSpc>
            </a:pPr>
            <a:r>
              <a:rPr lang="zh-CN" altLang="en-US" sz="1600">
                <a:latin typeface="宋体" charset="0"/>
                <a:ea typeface="宋体" charset="0"/>
                <a:cs typeface="宋体" charset="0"/>
              </a:rPr>
              <a:t>各县区中，蜀山区紧扣</a:t>
            </a:r>
            <a:r>
              <a:rPr lang="en-US" altLang="zh-CN" sz="1600">
                <a:latin typeface="宋体" charset="0"/>
                <a:ea typeface="宋体" charset="0"/>
                <a:cs typeface="宋体" charset="0"/>
              </a:rPr>
              <a:t>“</a:t>
            </a:r>
            <a:r>
              <a:rPr lang="zh-CN" altLang="en-US" sz="1600">
                <a:latin typeface="宋体" charset="0"/>
                <a:ea typeface="宋体" charset="0"/>
                <a:cs typeface="宋体" charset="0"/>
              </a:rPr>
              <a:t>魅力蜀山、首创之区</a:t>
            </a:r>
            <a:r>
              <a:rPr lang="en-US" altLang="zh-CN" sz="1600">
                <a:latin typeface="宋体" charset="0"/>
                <a:ea typeface="宋体" charset="0"/>
                <a:cs typeface="宋体" charset="0"/>
              </a:rPr>
              <a:t>”</a:t>
            </a:r>
            <a:r>
              <a:rPr lang="zh-CN" altLang="en-US" sz="1600">
                <a:latin typeface="宋体" charset="0"/>
                <a:ea typeface="宋体" charset="0"/>
                <a:cs typeface="宋体" charset="0"/>
              </a:rPr>
              <a:t>的建设目标，依托蜀山跨境电子商务产业园，积极引进国内外知名电商设立总部、区域总部等，用工登记数量急剧攀升。包河区紧紧围绕</a:t>
            </a:r>
            <a:r>
              <a:rPr lang="en-US" altLang="zh-CN" sz="1600">
                <a:latin typeface="宋体" charset="0"/>
                <a:ea typeface="宋体" charset="0"/>
                <a:cs typeface="宋体" charset="0"/>
              </a:rPr>
              <a:t>“</a:t>
            </a:r>
            <a:r>
              <a:rPr lang="zh-CN" altLang="en-US" sz="1600">
                <a:latin typeface="宋体" charset="0"/>
                <a:ea typeface="宋体" charset="0"/>
                <a:cs typeface="宋体" charset="0"/>
              </a:rPr>
              <a:t>安徽新中心、品质首善区</a:t>
            </a:r>
            <a:r>
              <a:rPr lang="en-US" altLang="zh-CN" sz="1600">
                <a:latin typeface="宋体" charset="0"/>
                <a:ea typeface="宋体" charset="0"/>
                <a:cs typeface="宋体" charset="0"/>
              </a:rPr>
              <a:t>”</a:t>
            </a:r>
            <a:r>
              <a:rPr lang="zh-CN" altLang="en-US" sz="1600">
                <a:latin typeface="宋体" charset="0"/>
                <a:ea typeface="宋体" charset="0"/>
                <a:cs typeface="宋体" charset="0"/>
              </a:rPr>
              <a:t>定位，成为综合实力、投资潜力、创新创业、新型城镇化质量四个</a:t>
            </a:r>
            <a:r>
              <a:rPr lang="en-US" altLang="zh-CN" sz="1600">
                <a:latin typeface="宋体" charset="0"/>
                <a:ea typeface="宋体" charset="0"/>
                <a:cs typeface="宋体" charset="0"/>
              </a:rPr>
              <a:t>“</a:t>
            </a:r>
            <a:r>
              <a:rPr lang="zh-CN" altLang="en-US" sz="1600">
                <a:latin typeface="宋体" charset="0"/>
                <a:ea typeface="宋体" charset="0"/>
                <a:cs typeface="宋体" charset="0"/>
              </a:rPr>
              <a:t>全国百强区</a:t>
            </a:r>
            <a:r>
              <a:rPr lang="en-US" altLang="zh-CN" sz="1600">
                <a:latin typeface="宋体" charset="0"/>
                <a:ea typeface="宋体" charset="0"/>
                <a:cs typeface="宋体" charset="0"/>
              </a:rPr>
              <a:t>”</a:t>
            </a:r>
            <a:r>
              <a:rPr lang="zh-CN" altLang="en-US" sz="1600">
                <a:latin typeface="宋体" charset="0"/>
                <a:ea typeface="宋体" charset="0"/>
                <a:cs typeface="宋体" charset="0"/>
              </a:rPr>
              <a:t>，带动了用工的集聚效应。经开区作为国家级经济技术开发区，制造业用工一直处于领跑地位。</a:t>
            </a:r>
            <a:endParaRPr lang="zh-CN" altLang="en-US" sz="1600">
              <a:latin typeface="宋体" charset="0"/>
              <a:ea typeface="宋体" charset="0"/>
              <a:cs typeface="宋体" charset="0"/>
            </a:endParaRPr>
          </a:p>
        </p:txBody>
      </p:sp>
      <p:pic>
        <p:nvPicPr>
          <p:cNvPr id="2" name="图片 1"/>
          <p:cNvPicPr>
            <a:picLocks noChangeAspect="1"/>
          </p:cNvPicPr>
          <p:nvPr/>
        </p:nvPicPr>
        <p:blipFill>
          <a:blip r:embed="rId1"/>
          <a:stretch>
            <a:fillRect/>
          </a:stretch>
        </p:blipFill>
        <p:spPr>
          <a:xfrm>
            <a:off x="1903730" y="2586990"/>
            <a:ext cx="7836535" cy="135318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11300" y="684530"/>
            <a:ext cx="10052050" cy="1198880"/>
          </a:xfrm>
          <a:prstGeom prst="rect">
            <a:avLst/>
          </a:prstGeom>
          <a:noFill/>
        </p:spPr>
        <p:txBody>
          <a:bodyPr wrap="square" rtlCol="0">
            <a:spAutoFit/>
          </a:bodyPr>
          <a:p>
            <a:pPr indent="0" fontAlgn="auto">
              <a:lnSpc>
                <a:spcPct val="150000"/>
              </a:lnSpc>
            </a:pPr>
            <a:r>
              <a:rPr lang="zh-CN" altLang="en-US" sz="1600">
                <a:latin typeface="宋体" charset="0"/>
                <a:ea typeface="宋体" charset="0"/>
                <a:cs typeface="宋体" charset="0"/>
              </a:rPr>
              <a:t>上面的报告通过简单的分析，描述了一季度合肥市的就业情况，报告中没有使用复杂分析技术，就是计算合计和百分比，分地区、分企业类型进行数据分类对比，并指出了数据反映的规律：</a:t>
            </a:r>
            <a:r>
              <a:rPr lang="en-US" altLang="zh-CN" sz="1600">
                <a:latin typeface="宋体" charset="0"/>
                <a:ea typeface="宋体" charset="0"/>
                <a:cs typeface="宋体" charset="0"/>
              </a:rPr>
              <a:t>“3 </a:t>
            </a:r>
            <a:r>
              <a:rPr lang="zh-CN" altLang="en-US" sz="1600">
                <a:latin typeface="宋体" charset="0"/>
                <a:ea typeface="宋体" charset="0"/>
                <a:cs typeface="宋体" charset="0"/>
              </a:rPr>
              <a:t>月份登记</a:t>
            </a:r>
            <a:r>
              <a:rPr lang="en-US" altLang="zh-CN" sz="1600">
                <a:latin typeface="宋体" charset="0"/>
                <a:ea typeface="宋体" charset="0"/>
                <a:cs typeface="宋体" charset="0"/>
              </a:rPr>
              <a:t>‘</a:t>
            </a:r>
            <a:r>
              <a:rPr lang="zh-CN" altLang="en-US" sz="1600">
                <a:latin typeface="宋体" charset="0"/>
                <a:ea typeface="宋体" charset="0"/>
                <a:cs typeface="宋体" charset="0"/>
              </a:rPr>
              <a:t>井喷</a:t>
            </a:r>
            <a:r>
              <a:rPr lang="en-US" altLang="zh-CN" sz="1600">
                <a:latin typeface="宋体" charset="0"/>
                <a:ea typeface="宋体" charset="0"/>
                <a:cs typeface="宋体" charset="0"/>
              </a:rPr>
              <a:t>’”</a:t>
            </a:r>
            <a:r>
              <a:rPr lang="zh-CN" altLang="en-US" sz="1600">
                <a:latin typeface="宋体" charset="0"/>
                <a:ea typeface="宋体" charset="0"/>
                <a:cs typeface="宋体" charset="0"/>
              </a:rPr>
              <a:t>，并解释了这与合肥大建设有关。一份好的分析报告应该具有以下特点：</a:t>
            </a:r>
            <a:endParaRPr lang="zh-CN" altLang="en-US" sz="1600">
              <a:latin typeface="宋体" charset="0"/>
              <a:ea typeface="宋体" charset="0"/>
              <a:cs typeface="宋体" charset="0"/>
            </a:endParaRPr>
          </a:p>
        </p:txBody>
      </p:sp>
      <p:sp>
        <p:nvSpPr>
          <p:cNvPr id="45" name="文本框 44"/>
          <p:cNvSpPr txBox="1"/>
          <p:nvPr>
            <p:custDataLst>
              <p:tags r:id="rId1"/>
            </p:custDataLst>
          </p:nvPr>
        </p:nvSpPr>
        <p:spPr>
          <a:xfrm>
            <a:off x="1080453" y="2406015"/>
            <a:ext cx="556381" cy="1158991"/>
          </a:xfrm>
          <a:prstGeom prst="rect">
            <a:avLst/>
          </a:prstGeom>
          <a:noFill/>
        </p:spPr>
        <p:txBody>
          <a:bodyPr wrap="none" lIns="0" tIns="36195" rIns="0" bIns="0" rtlCol="0" anchor="ctr" anchorCtr="0">
            <a:noAutofit/>
          </a:bodyPr>
          <a:p>
            <a:pPr lvl="0" algn="l">
              <a:buClrTx/>
              <a:buSzTx/>
              <a:buFontTx/>
            </a:pPr>
            <a:r>
              <a:rPr lang="en-US" altLang="zh-CN" sz="3500" b="1" dirty="0">
                <a:gradFill>
                  <a:gsLst>
                    <a:gs pos="0">
                      <a:schemeClr val="accent1">
                        <a:alpha val="100000"/>
                      </a:schemeClr>
                    </a:gs>
                    <a:gs pos="100000">
                      <a:schemeClr val="accent1">
                        <a:alpha val="70000"/>
                      </a:schemeClr>
                    </a:gs>
                  </a:gsLst>
                  <a:lin ang="5400000" scaled="0"/>
                </a:gradFill>
                <a:latin typeface="+mj-lt"/>
                <a:ea typeface="+mj-lt"/>
                <a:sym typeface="+mn-ea"/>
              </a:rPr>
              <a:t>01</a:t>
            </a:r>
            <a:endParaRPr lang="en-US" altLang="zh-CN" sz="3500" b="1" dirty="0">
              <a:gradFill>
                <a:gsLst>
                  <a:gs pos="0">
                    <a:schemeClr val="accent1">
                      <a:alpha val="100000"/>
                    </a:schemeClr>
                  </a:gs>
                  <a:gs pos="100000">
                    <a:schemeClr val="accent1">
                      <a:alpha val="70000"/>
                    </a:schemeClr>
                  </a:gs>
                </a:gsLst>
                <a:lin ang="5400000" scaled="0"/>
              </a:gradFill>
              <a:latin typeface="+mj-lt"/>
              <a:ea typeface="+mj-lt"/>
              <a:sym typeface="+mn-ea"/>
            </a:endParaRPr>
          </a:p>
        </p:txBody>
      </p:sp>
      <p:cxnSp>
        <p:nvCxnSpPr>
          <p:cNvPr id="60" name="直接连接符 59"/>
          <p:cNvCxnSpPr/>
          <p:nvPr>
            <p:custDataLst>
              <p:tags r:id="rId2"/>
            </p:custDataLst>
          </p:nvPr>
        </p:nvCxnSpPr>
        <p:spPr>
          <a:xfrm>
            <a:off x="1080927" y="3565260"/>
            <a:ext cx="8067221" cy="0"/>
          </a:xfrm>
          <a:prstGeom prst="line">
            <a:avLst/>
          </a:prstGeom>
          <a:solidFill>
            <a:schemeClr val="lt1">
              <a:lumMod val="100000"/>
              <a:alpha val="0"/>
            </a:schemeClr>
          </a:solidFill>
          <a:ln w="10160">
            <a:solidFill>
              <a:schemeClr val="accent2">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cxnSp>
      <p:sp>
        <p:nvSpPr>
          <p:cNvPr id="44" name="文本框 43"/>
          <p:cNvSpPr txBox="1"/>
          <p:nvPr>
            <p:custDataLst>
              <p:tags r:id="rId3"/>
            </p:custDataLst>
          </p:nvPr>
        </p:nvSpPr>
        <p:spPr>
          <a:xfrm>
            <a:off x="1637030" y="2145030"/>
            <a:ext cx="9926320" cy="1158875"/>
          </a:xfrm>
          <a:prstGeom prst="rect">
            <a:avLst/>
          </a:prstGeom>
          <a:noFill/>
        </p:spPr>
        <p:txBody>
          <a:bodyPr wrap="square" lIns="0" tIns="0" rIns="0" bIns="71755" rtlCol="0" anchor="ctr" anchorCtr="0">
            <a:noAutofit/>
          </a:bodyPr>
          <a:p>
            <a:pPr lvl="0" algn="l">
              <a:lnSpc>
                <a:spcPct val="150000"/>
              </a:lnSpc>
              <a:spcAft>
                <a:spcPts val="0"/>
              </a:spcAft>
              <a:buClrTx/>
              <a:buSzTx/>
              <a:buFontTx/>
            </a:pPr>
            <a:r>
              <a:rPr lang="zh-CN" altLang="en-US" sz="1600" dirty="0">
                <a:solidFill>
                  <a:schemeClr val="tx1">
                    <a:lumMod val="85000"/>
                    <a:lumOff val="15000"/>
                  </a:schemeClr>
                </a:solidFill>
                <a:sym typeface="+mn-ea"/>
              </a:rPr>
              <a:t>数据可靠，统计口径一致。报告的数据来源一定要可靠。写一份报告，获取和整理数据往往会占据大部分时间，要规划协调相关部门组织数据采集、搭建体系平台、导出处理数据，最后才是写报告，为了结论准确有效，要保证数据的可靠性，否则一切都可能变成误导决策的无用功。统计口径是指报告中要对数据的来源、计算、概念做说明，不同的统计口径，会得到不同的结论。</a:t>
            </a:r>
            <a:endParaRPr lang="zh-CN" altLang="en-US" sz="1600" dirty="0">
              <a:solidFill>
                <a:schemeClr val="tx1">
                  <a:lumMod val="85000"/>
                  <a:lumOff val="15000"/>
                </a:schemeClr>
              </a:solidFill>
              <a:sym typeface="+mn-ea"/>
            </a:endParaRPr>
          </a:p>
        </p:txBody>
      </p:sp>
      <p:sp>
        <p:nvSpPr>
          <p:cNvPr id="9" name="文本框 8"/>
          <p:cNvSpPr txBox="1"/>
          <p:nvPr>
            <p:custDataLst>
              <p:tags r:id="rId4"/>
            </p:custDataLst>
          </p:nvPr>
        </p:nvSpPr>
        <p:spPr>
          <a:xfrm>
            <a:off x="1636833" y="3565260"/>
            <a:ext cx="7510900" cy="1158770"/>
          </a:xfrm>
          <a:prstGeom prst="rect">
            <a:avLst/>
          </a:prstGeom>
          <a:noFill/>
        </p:spPr>
        <p:txBody>
          <a:bodyPr wrap="square" lIns="0" tIns="0" rIns="0" bIns="71755" rtlCol="0" anchor="ctr" anchorCtr="0">
            <a:noAutofit/>
          </a:bodyPr>
          <a:p>
            <a:pPr lvl="0" algn="l">
              <a:lnSpc>
                <a:spcPct val="150000"/>
              </a:lnSpc>
              <a:spcAft>
                <a:spcPts val="0"/>
              </a:spcAft>
              <a:buClrTx/>
              <a:buSzTx/>
              <a:buFontTx/>
            </a:pPr>
            <a:r>
              <a:rPr lang="zh-CN" altLang="en-US" sz="1600" dirty="0">
                <a:solidFill>
                  <a:schemeClr val="tx1">
                    <a:lumMod val="85000"/>
                    <a:lumOff val="15000"/>
                  </a:schemeClr>
                </a:solidFill>
                <a:sym typeface="+mn-ea"/>
              </a:rPr>
              <a:t>概念一致，标准统一。一些名词的外延和内涵，前后要一致，不要让人不知所云。</a:t>
            </a:r>
            <a:endParaRPr lang="zh-CN" altLang="en-US" sz="1600" dirty="0">
              <a:solidFill>
                <a:schemeClr val="tx1">
                  <a:lumMod val="85000"/>
                  <a:lumOff val="15000"/>
                </a:schemeClr>
              </a:solidFill>
              <a:sym typeface="+mn-ea"/>
            </a:endParaRPr>
          </a:p>
        </p:txBody>
      </p:sp>
      <p:sp>
        <p:nvSpPr>
          <p:cNvPr id="10" name="文本框 9"/>
          <p:cNvSpPr txBox="1"/>
          <p:nvPr>
            <p:custDataLst>
              <p:tags r:id="rId5"/>
            </p:custDataLst>
          </p:nvPr>
        </p:nvSpPr>
        <p:spPr>
          <a:xfrm>
            <a:off x="1636833" y="4724505"/>
            <a:ext cx="7510900" cy="1158770"/>
          </a:xfrm>
          <a:prstGeom prst="rect">
            <a:avLst/>
          </a:prstGeom>
          <a:noFill/>
        </p:spPr>
        <p:txBody>
          <a:bodyPr wrap="square" lIns="0" tIns="0" rIns="0" bIns="71755" rtlCol="0" anchor="ctr" anchorCtr="0">
            <a:noAutofit/>
          </a:bodyPr>
          <a:p>
            <a:pPr lvl="0" algn="l">
              <a:lnSpc>
                <a:spcPct val="150000"/>
              </a:lnSpc>
              <a:spcAft>
                <a:spcPts val="0"/>
              </a:spcAft>
              <a:buClrTx/>
              <a:buSzTx/>
              <a:buFontTx/>
            </a:pPr>
            <a:r>
              <a:rPr lang="zh-CN" altLang="en-US" sz="1600" dirty="0">
                <a:solidFill>
                  <a:schemeClr val="tx1">
                    <a:lumMod val="85000"/>
                    <a:lumOff val="15000"/>
                  </a:schemeClr>
                </a:solidFill>
                <a:sym typeface="+mn-ea"/>
              </a:rPr>
              <a:t>直观呈报，通俗易懂。数据分析报告要尽量图表化，用生动的图表代替数字和文字，有助于读者对于报告内容的理解和把握。</a:t>
            </a:r>
            <a:endParaRPr lang="zh-CN" altLang="en-US" sz="1600" dirty="0">
              <a:solidFill>
                <a:schemeClr val="tx1">
                  <a:lumMod val="85000"/>
                  <a:lumOff val="15000"/>
                </a:schemeClr>
              </a:solidFill>
              <a:sym typeface="+mn-ea"/>
            </a:endParaRPr>
          </a:p>
        </p:txBody>
      </p:sp>
      <p:cxnSp>
        <p:nvCxnSpPr>
          <p:cNvPr id="11" name="直接连接符 10"/>
          <p:cNvCxnSpPr/>
          <p:nvPr>
            <p:custDataLst>
              <p:tags r:id="rId6"/>
            </p:custDataLst>
          </p:nvPr>
        </p:nvCxnSpPr>
        <p:spPr>
          <a:xfrm>
            <a:off x="1080927" y="4724030"/>
            <a:ext cx="8067221" cy="0"/>
          </a:xfrm>
          <a:prstGeom prst="line">
            <a:avLst/>
          </a:prstGeom>
          <a:solidFill>
            <a:schemeClr val="lt1">
              <a:lumMod val="100000"/>
              <a:alpha val="0"/>
            </a:schemeClr>
          </a:solidFill>
          <a:ln w="10160">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cxnSp>
      <p:sp>
        <p:nvSpPr>
          <p:cNvPr id="12" name="文本框 11"/>
          <p:cNvSpPr txBox="1"/>
          <p:nvPr>
            <p:custDataLst>
              <p:tags r:id="rId7"/>
            </p:custDataLst>
          </p:nvPr>
        </p:nvSpPr>
        <p:spPr>
          <a:xfrm>
            <a:off x="1080453" y="3565260"/>
            <a:ext cx="556381" cy="1158991"/>
          </a:xfrm>
          <a:prstGeom prst="rect">
            <a:avLst/>
          </a:prstGeom>
          <a:noFill/>
        </p:spPr>
        <p:txBody>
          <a:bodyPr wrap="none" lIns="0" tIns="36195" rIns="0" bIns="0" rtlCol="0" anchor="ctr" anchorCtr="0">
            <a:noAutofit/>
          </a:bodyPr>
          <a:p>
            <a:pPr lvl="0" algn="l">
              <a:buClrTx/>
              <a:buSzTx/>
              <a:buFontTx/>
            </a:pPr>
            <a:r>
              <a:rPr lang="en-US" altLang="zh-CN" sz="3500" b="1" dirty="0">
                <a:gradFill>
                  <a:gsLst>
                    <a:gs pos="0">
                      <a:schemeClr val="accent2">
                        <a:alpha val="100000"/>
                      </a:schemeClr>
                    </a:gs>
                    <a:gs pos="100000">
                      <a:schemeClr val="accent2">
                        <a:alpha val="70000"/>
                      </a:schemeClr>
                    </a:gs>
                  </a:gsLst>
                  <a:lin ang="5400000" scaled="0"/>
                </a:gradFill>
                <a:latin typeface="+mj-lt"/>
                <a:ea typeface="+mj-lt"/>
                <a:sym typeface="+mn-ea"/>
              </a:rPr>
              <a:t>02</a:t>
            </a:r>
            <a:endParaRPr lang="en-US" altLang="zh-CN" sz="3500" b="1" dirty="0">
              <a:gradFill>
                <a:gsLst>
                  <a:gs pos="0">
                    <a:schemeClr val="accent2">
                      <a:alpha val="100000"/>
                    </a:schemeClr>
                  </a:gs>
                  <a:gs pos="100000">
                    <a:schemeClr val="accent2">
                      <a:alpha val="70000"/>
                    </a:schemeClr>
                  </a:gs>
                </a:gsLst>
                <a:lin ang="5400000" scaled="0"/>
              </a:gradFill>
              <a:latin typeface="+mj-lt"/>
              <a:ea typeface="+mj-lt"/>
              <a:sym typeface="+mn-ea"/>
            </a:endParaRPr>
          </a:p>
        </p:txBody>
      </p:sp>
      <p:sp>
        <p:nvSpPr>
          <p:cNvPr id="13" name="文本框 12"/>
          <p:cNvSpPr txBox="1"/>
          <p:nvPr>
            <p:custDataLst>
              <p:tags r:id="rId8"/>
            </p:custDataLst>
          </p:nvPr>
        </p:nvSpPr>
        <p:spPr>
          <a:xfrm>
            <a:off x="1080453" y="4724030"/>
            <a:ext cx="556381" cy="1158991"/>
          </a:xfrm>
          <a:prstGeom prst="rect">
            <a:avLst/>
          </a:prstGeom>
          <a:noFill/>
        </p:spPr>
        <p:txBody>
          <a:bodyPr wrap="none" lIns="0" tIns="36195" rIns="0" bIns="0" rtlCol="0" anchor="ctr" anchorCtr="0">
            <a:noAutofit/>
          </a:bodyPr>
          <a:p>
            <a:pPr lvl="0" algn="l">
              <a:buClrTx/>
              <a:buSzTx/>
              <a:buFontTx/>
            </a:pPr>
            <a:r>
              <a:rPr lang="en-US" altLang="zh-CN" sz="3500" b="1" dirty="0">
                <a:gradFill>
                  <a:gsLst>
                    <a:gs pos="0">
                      <a:schemeClr val="accent1">
                        <a:alpha val="100000"/>
                      </a:schemeClr>
                    </a:gs>
                    <a:gs pos="100000">
                      <a:schemeClr val="accent1">
                        <a:alpha val="70000"/>
                      </a:schemeClr>
                    </a:gs>
                  </a:gsLst>
                  <a:lin ang="5400000" scaled="0"/>
                </a:gradFill>
                <a:latin typeface="+mj-lt"/>
                <a:ea typeface="+mj-lt"/>
                <a:sym typeface="+mn-ea"/>
              </a:rPr>
              <a:t>03</a:t>
            </a:r>
            <a:endParaRPr lang="en-US" altLang="zh-CN" sz="3500" b="1" dirty="0">
              <a:gradFill>
                <a:gsLst>
                  <a:gs pos="0">
                    <a:schemeClr val="accent1">
                      <a:alpha val="100000"/>
                    </a:schemeClr>
                  </a:gs>
                  <a:gs pos="100000">
                    <a:schemeClr val="accent1">
                      <a:alpha val="70000"/>
                    </a:schemeClr>
                  </a:gs>
                </a:gsLst>
                <a:lin ang="5400000" scaled="0"/>
              </a:gradFill>
              <a:latin typeface="+mj-lt"/>
              <a:ea typeface="+mj-lt"/>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感谢聆听</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44345" y="429260"/>
            <a:ext cx="9758045" cy="5769610"/>
          </a:xfrm>
          <a:prstGeom prst="rect">
            <a:avLst/>
          </a:prstGeom>
          <a:noFill/>
        </p:spPr>
        <p:txBody>
          <a:bodyPr wrap="square" rtlCol="0" anchor="t">
            <a:spAutoFit/>
          </a:bodyPr>
          <a:lstStyle/>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charset="0"/>
                <a:ea typeface="宋体" charset="0"/>
                <a:cs typeface="宋体" charset="0"/>
                <a:sym typeface="思源宋体 CN" panose="02020400000000000000" pitchFamily="18" charset="-122"/>
              </a:rPr>
              <a:t>知识目标</a:t>
            </a:r>
            <a:endParaRPr kumimoji="0" lang="zh-CN" altLang="en-US" b="0" i="0" u="none" strike="noStrike" kern="1200" cap="none" spc="0" normalizeH="0" baseline="0" noProof="0" dirty="0">
              <a:ln>
                <a:noFill/>
              </a:ln>
              <a:solidFill>
                <a:schemeClr val="accent1"/>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了解对比分析的图表工具。</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掌握如何进行对比分析。</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熟悉如何进行综合评价。</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掌握数据报告的制作的方法。</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charset="0"/>
                <a:ea typeface="宋体" charset="0"/>
                <a:cs typeface="宋体" charset="0"/>
                <a:sym typeface="思源宋体 CN" panose="02020400000000000000" pitchFamily="18" charset="-122"/>
              </a:rPr>
              <a:t>能力目标</a:t>
            </a:r>
            <a:endParaRPr kumimoji="0" lang="zh-CN" altLang="en-US" b="0" i="0" u="none" strike="noStrike" kern="1200" cap="none" spc="0" normalizeH="0" baseline="0" noProof="0" dirty="0">
              <a:ln>
                <a:noFill/>
              </a:ln>
              <a:solidFill>
                <a:schemeClr val="accent1"/>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能够将数据以图表、图形等形式进行可视化展示，使数据更直观、易懂。</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能够通过数据描述性分析解决实际问题。</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能够提高自己的数据分析和解读能力。</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能够提升自己在复杂情境下的问题分析与解决能力。</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charset="0"/>
                <a:ea typeface="宋体" charset="0"/>
                <a:cs typeface="宋体" charset="0"/>
                <a:sym typeface="思源宋体 CN" panose="02020400000000000000" pitchFamily="18" charset="-122"/>
              </a:rPr>
              <a:t>素养目标</a:t>
            </a:r>
            <a:endParaRPr kumimoji="0" lang="zh-CN" altLang="en-US" b="0" i="0" u="none" strike="noStrike" kern="1200" cap="none" spc="0" normalizeH="0" baseline="0" noProof="0" dirty="0">
              <a:ln>
                <a:noFill/>
              </a:ln>
              <a:solidFill>
                <a:schemeClr val="accent1"/>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使用对比分析法，在分析不同社会现象、价值观念时，学生会思考如何为社会做出贡献，如何积极参与社会建设。</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在学习过程中，学生需要学会运用道德伦理原则去分析问题，判断是非善恶。提高学生的道德素质和伦理意识，使其在面对道德困境时能够做出正确的判断和选择。</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p:txBody>
      </p:sp>
      <p:pic>
        <p:nvPicPr>
          <p:cNvPr id="2" name="图片 1" descr="不断增长的统计、图形和图表的虚拟全息图。业务战略发展和增长计划。对汇率增长的投资。"/>
          <p:cNvPicPr>
            <a:picLocks noChangeAspect="1"/>
          </p:cNvPicPr>
          <p:nvPr/>
        </p:nvPicPr>
        <p:blipFill>
          <a:blip r:embed="rId1"/>
          <a:srcRect l="5107" r="7619"/>
          <a:stretch>
            <a:fillRect/>
          </a:stretch>
        </p:blipFill>
        <p:spPr>
          <a:xfrm>
            <a:off x="8415655" y="645795"/>
            <a:ext cx="3086735" cy="2128520"/>
          </a:xfrm>
          <a:prstGeom prst="ellipse">
            <a:avLst/>
          </a:prstGeom>
        </p:spPr>
      </p:pic>
      <p:sp>
        <p:nvSpPr>
          <p:cNvPr id="4" name="文本框 3"/>
          <p:cNvSpPr txBox="1"/>
          <p:nvPr/>
        </p:nvSpPr>
        <p:spPr>
          <a:xfrm>
            <a:off x="708025" y="2091055"/>
            <a:ext cx="966470" cy="2286000"/>
          </a:xfrm>
          <a:prstGeom prst="rect">
            <a:avLst/>
          </a:prstGeom>
          <a:noFill/>
        </p:spPr>
        <p:txBody>
          <a:bodyPr vert="eaVert" wrap="square" rtlCol="0">
            <a:noAutofit/>
          </a:bodyPr>
          <a:p>
            <a:pPr algn="dist"/>
            <a:r>
              <a:rPr lang="zh-CN" altLang="en-US" sz="6000">
                <a:solidFill>
                  <a:schemeClr val="accent3">
                    <a:lumMod val="75000"/>
                  </a:schemeClr>
                </a:solidFill>
                <a:latin typeface="BiaoZhunCuHei" panose="02000503000000000000" charset="-122"/>
                <a:ea typeface="BiaoZhunCuHei" panose="02000503000000000000" charset="-122"/>
              </a:rPr>
              <a:t>目标</a:t>
            </a:r>
            <a:endParaRPr lang="zh-CN" altLang="en-US" sz="6000">
              <a:solidFill>
                <a:schemeClr val="accent3">
                  <a:lumMod val="75000"/>
                </a:schemeClr>
              </a:solidFill>
              <a:latin typeface="BiaoZhunCuHei" panose="02000503000000000000" charset="-122"/>
              <a:ea typeface="BiaoZhunCuHei" panose="02000503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对比分析的图表工具</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一</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401955"/>
            <a:ext cx="5523230" cy="9994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一、环形图和复合条形图</a:t>
            </a:r>
            <a:endParaRPr lang="zh-CN" altLang="en-US" sz="3200">
              <a:solidFill>
                <a:schemeClr val="accent1"/>
              </a:solidFill>
            </a:endParaRPr>
          </a:p>
        </p:txBody>
      </p:sp>
      <p:pic>
        <p:nvPicPr>
          <p:cNvPr id="4" name="图片 3"/>
          <p:cNvPicPr>
            <a:picLocks noChangeAspect="1"/>
          </p:cNvPicPr>
          <p:nvPr/>
        </p:nvPicPr>
        <p:blipFill>
          <a:blip r:embed="rId2"/>
          <a:srcRect r="376" b="1312"/>
          <a:stretch>
            <a:fillRect/>
          </a:stretch>
        </p:blipFill>
        <p:spPr>
          <a:xfrm>
            <a:off x="2014855" y="1097280"/>
            <a:ext cx="8237220" cy="515747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467610" y="606425"/>
            <a:ext cx="7250430" cy="564451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37970" y="689610"/>
            <a:ext cx="9714865" cy="5492750"/>
          </a:xfrm>
          <a:prstGeom prst="rect">
            <a:avLst/>
          </a:prstGeom>
          <a:noFill/>
        </p:spPr>
        <p:txBody>
          <a:bodyPr wrap="square" rtlCol="0">
            <a:spAutoFit/>
          </a:bodyPr>
          <a:p>
            <a:pPr indent="0" fontAlgn="auto">
              <a:lnSpc>
                <a:spcPct val="150000"/>
              </a:lnSpc>
            </a:pPr>
            <a:r>
              <a:rPr lang="zh-CN" altLang="en-US">
                <a:latin typeface="宋体" charset="0"/>
                <a:ea typeface="宋体" charset="0"/>
                <a:cs typeface="宋体" charset="0"/>
              </a:rPr>
              <a:t>可以利用复合条形图进行比较分析：</a:t>
            </a:r>
            <a:endParaRPr lang="zh-CN" altLang="en-US">
              <a:latin typeface="宋体" charset="0"/>
              <a:ea typeface="宋体" charset="0"/>
              <a:cs typeface="宋体" charset="0"/>
            </a:endParaRPr>
          </a:p>
          <a:p>
            <a:pPr indent="0" fontAlgn="auto">
              <a:lnSpc>
                <a:spcPct val="150000"/>
              </a:lnSpc>
            </a:pPr>
            <a:r>
              <a:rPr lang="zh-CN" altLang="en-US">
                <a:latin typeface="宋体" charset="0"/>
                <a:ea typeface="宋体" charset="0"/>
                <a:cs typeface="宋体" charset="0"/>
              </a:rPr>
              <a:t>从图</a:t>
            </a:r>
            <a:r>
              <a:rPr lang="en-US" altLang="zh-CN">
                <a:latin typeface="宋体" charset="0"/>
                <a:ea typeface="宋体" charset="0"/>
                <a:cs typeface="宋体" charset="0"/>
              </a:rPr>
              <a:t> 4 -1 </a:t>
            </a:r>
            <a:r>
              <a:rPr lang="zh-CN" altLang="en-US">
                <a:latin typeface="宋体" charset="0"/>
                <a:ea typeface="宋体" charset="0"/>
                <a:cs typeface="宋体" charset="0"/>
              </a:rPr>
              <a:t>中可以看出，在高学历的人数分布中，男性占优势，女性低学历（高中、中专）的人数较多，因此得出结论，该企业男性学历要高于女性。</a:t>
            </a:r>
            <a:endParaRPr lang="zh-CN" altLang="en-US">
              <a:latin typeface="宋体" charset="0"/>
              <a:ea typeface="宋体" charset="0"/>
              <a:cs typeface="宋体" charset="0"/>
            </a:endParaRPr>
          </a:p>
          <a:p>
            <a:pPr indent="0" fontAlgn="auto">
              <a:lnSpc>
                <a:spcPct val="150000"/>
              </a:lnSpc>
            </a:pPr>
            <a:endParaRPr lang="zh-CN" altLang="en-US">
              <a:latin typeface="宋体" charset="0"/>
              <a:ea typeface="宋体" charset="0"/>
              <a:cs typeface="宋体" charset="0"/>
            </a:endParaRPr>
          </a:p>
          <a:p>
            <a:pPr indent="0" fontAlgn="auto">
              <a:lnSpc>
                <a:spcPct val="150000"/>
              </a:lnSpc>
            </a:pPr>
            <a:endParaRPr lang="zh-CN" altLang="en-US">
              <a:latin typeface="宋体" charset="0"/>
              <a:ea typeface="宋体" charset="0"/>
              <a:cs typeface="宋体" charset="0"/>
            </a:endParaRPr>
          </a:p>
          <a:p>
            <a:pPr indent="0" fontAlgn="auto">
              <a:lnSpc>
                <a:spcPct val="150000"/>
              </a:lnSpc>
            </a:pPr>
            <a:endParaRPr lang="zh-CN" altLang="en-US">
              <a:latin typeface="宋体" charset="0"/>
              <a:ea typeface="宋体" charset="0"/>
              <a:cs typeface="宋体" charset="0"/>
            </a:endParaRPr>
          </a:p>
          <a:p>
            <a:pPr indent="0" fontAlgn="auto">
              <a:lnSpc>
                <a:spcPct val="150000"/>
              </a:lnSpc>
            </a:pPr>
            <a:endParaRPr lang="zh-CN" altLang="en-US">
              <a:latin typeface="宋体" charset="0"/>
              <a:ea typeface="宋体" charset="0"/>
              <a:cs typeface="宋体" charset="0"/>
            </a:endParaRPr>
          </a:p>
          <a:p>
            <a:pPr indent="0" fontAlgn="auto">
              <a:lnSpc>
                <a:spcPct val="150000"/>
              </a:lnSpc>
            </a:pPr>
            <a:endParaRPr lang="zh-CN" altLang="en-US">
              <a:latin typeface="宋体" charset="0"/>
              <a:ea typeface="宋体" charset="0"/>
              <a:cs typeface="宋体" charset="0"/>
            </a:endParaRPr>
          </a:p>
          <a:p>
            <a:pPr indent="0" fontAlgn="auto">
              <a:lnSpc>
                <a:spcPct val="150000"/>
              </a:lnSpc>
            </a:pPr>
            <a:endParaRPr lang="zh-CN" altLang="en-US">
              <a:latin typeface="宋体" charset="0"/>
              <a:ea typeface="宋体" charset="0"/>
              <a:cs typeface="宋体" charset="0"/>
            </a:endParaRPr>
          </a:p>
          <a:p>
            <a:pPr indent="0" fontAlgn="auto">
              <a:lnSpc>
                <a:spcPct val="150000"/>
              </a:lnSpc>
            </a:pPr>
            <a:endParaRPr lang="zh-CN" altLang="en-US">
              <a:latin typeface="宋体" charset="0"/>
              <a:ea typeface="宋体" charset="0"/>
              <a:cs typeface="宋体" charset="0"/>
            </a:endParaRPr>
          </a:p>
          <a:p>
            <a:pPr indent="0" fontAlgn="auto">
              <a:lnSpc>
                <a:spcPct val="150000"/>
              </a:lnSpc>
            </a:pPr>
            <a:r>
              <a:rPr lang="zh-CN" altLang="en-US">
                <a:latin typeface="宋体" charset="0"/>
                <a:ea typeface="宋体" charset="0"/>
                <a:cs typeface="宋体" charset="0"/>
              </a:rPr>
              <a:t>条形图主要显示数据的绝对数，可以从图中直观看到不同类别数据的数值的多少，但是从条形图无法看到构成的百分比，无法直观看出各部分构成的大小，这就需要进行结构图之间的对比，此时可以用环形图。</a:t>
            </a:r>
            <a:endParaRPr lang="zh-CN" altLang="en-US">
              <a:latin typeface="宋体" charset="0"/>
              <a:ea typeface="宋体" charset="0"/>
              <a:cs typeface="宋体" charset="0"/>
            </a:endParaRPr>
          </a:p>
        </p:txBody>
      </p:sp>
      <p:pic>
        <p:nvPicPr>
          <p:cNvPr id="4" name="图片 3"/>
          <p:cNvPicPr>
            <a:picLocks noChangeAspect="1"/>
          </p:cNvPicPr>
          <p:nvPr/>
        </p:nvPicPr>
        <p:blipFill>
          <a:blip r:embed="rId1"/>
          <a:srcRect r="310" b="1948"/>
          <a:stretch>
            <a:fillRect/>
          </a:stretch>
        </p:blipFill>
        <p:spPr>
          <a:xfrm>
            <a:off x="3672205" y="1991360"/>
            <a:ext cx="4208145" cy="278003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任意多边形 48"/>
          <p:cNvSpPr/>
          <p:nvPr>
            <p:custDataLst>
              <p:tags r:id="rId1"/>
            </p:custDataLst>
          </p:nvPr>
        </p:nvSpPr>
        <p:spPr>
          <a:xfrm>
            <a:off x="6299835" y="1714500"/>
            <a:ext cx="2247900" cy="4373245"/>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5" name="任意多边形 5"/>
          <p:cNvSpPr/>
          <p:nvPr>
            <p:custDataLst>
              <p:tags r:id="rId2"/>
            </p:custDataLst>
          </p:nvPr>
        </p:nvSpPr>
        <p:spPr>
          <a:xfrm>
            <a:off x="8753475" y="1714500"/>
            <a:ext cx="2247900" cy="4373245"/>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6" name="任意多边形 4"/>
          <p:cNvSpPr/>
          <p:nvPr>
            <p:custDataLst>
              <p:tags r:id="rId3"/>
            </p:custDataLst>
          </p:nvPr>
        </p:nvSpPr>
        <p:spPr>
          <a:xfrm>
            <a:off x="3845560" y="1712595"/>
            <a:ext cx="2247900" cy="4375785"/>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7" name="任意多边形 2"/>
          <p:cNvSpPr/>
          <p:nvPr>
            <p:custDataLst>
              <p:tags r:id="rId4"/>
            </p:custDataLst>
          </p:nvPr>
        </p:nvSpPr>
        <p:spPr>
          <a:xfrm>
            <a:off x="1392555" y="1714500"/>
            <a:ext cx="2247900" cy="4375785"/>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18" name="图片 135" descr="/data/temp/73fb5f8e-1ce5-43be-b3e4-ad744e53a5ad/df1f33ca-9bb6-11f0-b19f-fe3e2b6913b6.jpg@base@tag=imgScale&amp;m=1&amp;w=199&amp;h=199&amp;q=95df1f33ca-9bb6-11f0-b19f-fe3e2b6913b6"/>
          <p:cNvPicPr>
            <a:picLocks noChangeAspect="1"/>
          </p:cNvPicPr>
          <p:nvPr>
            <p:custDataLst>
              <p:tags r:id="rId5"/>
            </p:custDataLst>
          </p:nvPr>
        </p:nvPicPr>
        <p:blipFill>
          <a:blip r:embed="rId6"/>
          <a:srcRect/>
          <a:stretch>
            <a:fillRect/>
          </a:stretch>
        </p:blipFill>
        <p:spPr>
          <a:xfrm>
            <a:off x="9079899" y="727710"/>
            <a:ext cx="647502" cy="647502"/>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19" name="图片 136" descr="/data/temp/73fb5f8e-1ce5-43be-b3e4-ad744e53a5ad/df1f30cc-9bb6-11f0-b19f-fe3e2b6913b6.jpg@base@tag=imgScale&amp;m=1&amp;w=199&amp;h=199&amp;q=95df1f30cc-9bb6-11f0-b19f-fe3e2b6913b6"/>
          <p:cNvPicPr>
            <a:picLocks noChangeAspect="1"/>
          </p:cNvPicPr>
          <p:nvPr>
            <p:custDataLst>
              <p:tags r:id="rId7"/>
            </p:custDataLst>
          </p:nvPr>
        </p:nvPicPr>
        <p:blipFill>
          <a:blip r:embed="rId8"/>
          <a:srcRect/>
          <a:stretch>
            <a:fillRect/>
          </a:stretch>
        </p:blipFill>
        <p:spPr>
          <a:xfrm>
            <a:off x="6630853" y="727710"/>
            <a:ext cx="647502" cy="647502"/>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schemeClr val="accent3">
                <a:alpha val="12000"/>
              </a:schemeClr>
            </a:outerShdw>
          </a:effectLst>
        </p:spPr>
      </p:pic>
      <p:pic>
        <p:nvPicPr>
          <p:cNvPr id="20" name="图片 137" descr="/data/temp/73fb5f8e-1ce5-43be-b3e4-ad744e53a5ad/df1f31a8-9bb6-11f0-b19f-fe3e2b6913b6.jpg@base@tag=imgScale&amp;m=1&amp;w=199&amp;h=199&amp;q=95df1f31a8-9bb6-11f0-b19f-fe3e2b6913b6"/>
          <p:cNvPicPr>
            <a:picLocks noChangeAspect="1"/>
          </p:cNvPicPr>
          <p:nvPr>
            <p:custDataLst>
              <p:tags r:id="rId9"/>
            </p:custDataLst>
          </p:nvPr>
        </p:nvPicPr>
        <p:blipFill>
          <a:blip r:embed="rId10"/>
          <a:srcRect/>
          <a:stretch>
            <a:fillRect/>
          </a:stretch>
        </p:blipFill>
        <p:spPr>
          <a:xfrm>
            <a:off x="1732760" y="727710"/>
            <a:ext cx="647502" cy="647502"/>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21" name="图片 138" descr="/data/temp/73fb5f8e-1ce5-43be-b3e4-ad744e53a5ad/df1f31ad-9bb6-11f0-b19f-fe3e2b6913b6.jpg@base@tag=imgScale&amp;m=1&amp;w=199&amp;h=199&amp;q=95df1f31ad-9bb6-11f0-b19f-fe3e2b6913b6"/>
          <p:cNvPicPr>
            <a:picLocks noChangeAspect="1"/>
          </p:cNvPicPr>
          <p:nvPr>
            <p:custDataLst>
              <p:tags r:id="rId11"/>
            </p:custDataLst>
          </p:nvPr>
        </p:nvPicPr>
        <p:blipFill>
          <a:blip r:embed="rId12"/>
          <a:srcRect/>
          <a:stretch>
            <a:fillRect/>
          </a:stretch>
        </p:blipFill>
        <p:spPr>
          <a:xfrm>
            <a:off x="4181807" y="727710"/>
            <a:ext cx="647502" cy="647502"/>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cxnSp>
        <p:nvCxnSpPr>
          <p:cNvPr id="22" name="直接连接符 122"/>
          <p:cNvCxnSpPr/>
          <p:nvPr>
            <p:custDataLst>
              <p:tags r:id="rId13"/>
            </p:custDataLst>
          </p:nvPr>
        </p:nvCxnSpPr>
        <p:spPr>
          <a:xfrm>
            <a:off x="2069691" y="1575192"/>
            <a:ext cx="7332240" cy="0"/>
          </a:xfrm>
          <a:prstGeom prst="line">
            <a:avLst/>
          </a:prstGeom>
          <a:ln w="19050">
            <a:solidFill>
              <a:schemeClr val="tx1">
                <a:alpha val="15000"/>
              </a:schemeClr>
            </a:solidFill>
          </a:ln>
        </p:spPr>
        <p:style>
          <a:lnRef idx="2">
            <a:schemeClr val="accent1"/>
          </a:lnRef>
          <a:fillRef idx="0">
            <a:srgbClr val="FFFFFF"/>
          </a:fillRef>
          <a:effectRef idx="0">
            <a:srgbClr val="FFFFFF"/>
          </a:effectRef>
          <a:fontRef idx="minor">
            <a:schemeClr val="tx1"/>
          </a:fontRef>
        </p:style>
      </p:cxnSp>
      <p:sp>
        <p:nvSpPr>
          <p:cNvPr id="23" name="椭圆 123"/>
          <p:cNvSpPr/>
          <p:nvPr>
            <p:custDataLst>
              <p:tags r:id="rId14"/>
            </p:custDataLst>
          </p:nvPr>
        </p:nvSpPr>
        <p:spPr>
          <a:xfrm>
            <a:off x="2004367" y="1523049"/>
            <a:ext cx="104288" cy="104288"/>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椭圆 124"/>
          <p:cNvSpPr/>
          <p:nvPr>
            <p:custDataLst>
              <p:tags r:id="rId15"/>
            </p:custDataLst>
          </p:nvPr>
        </p:nvSpPr>
        <p:spPr>
          <a:xfrm>
            <a:off x="4453414" y="1523049"/>
            <a:ext cx="104288" cy="104288"/>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椭圆 125"/>
          <p:cNvSpPr/>
          <p:nvPr>
            <p:custDataLst>
              <p:tags r:id="rId16"/>
            </p:custDataLst>
          </p:nvPr>
        </p:nvSpPr>
        <p:spPr>
          <a:xfrm>
            <a:off x="6902460" y="1532216"/>
            <a:ext cx="104288" cy="104288"/>
          </a:xfrm>
          <a:prstGeom prst="ellipse">
            <a:avLst/>
          </a:pr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6" name="椭圆 126"/>
          <p:cNvSpPr/>
          <p:nvPr>
            <p:custDataLst>
              <p:tags r:id="rId17"/>
            </p:custDataLst>
          </p:nvPr>
        </p:nvSpPr>
        <p:spPr>
          <a:xfrm>
            <a:off x="9351506" y="1523049"/>
            <a:ext cx="104288" cy="104288"/>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27" name="直接连接符 143"/>
          <p:cNvCxnSpPr/>
          <p:nvPr>
            <p:custDataLst>
              <p:tags r:id="rId18"/>
            </p:custDataLst>
          </p:nvPr>
        </p:nvCxnSpPr>
        <p:spPr>
          <a:xfrm>
            <a:off x="1516163" y="2806591"/>
            <a:ext cx="1967717"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28" name="矩形 3"/>
          <p:cNvSpPr/>
          <p:nvPr>
            <p:custDataLst>
              <p:tags r:id="rId19"/>
            </p:custDataLst>
          </p:nvPr>
        </p:nvSpPr>
        <p:spPr>
          <a:xfrm>
            <a:off x="1516380" y="2955925"/>
            <a:ext cx="2119630" cy="1702435"/>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在分析环形图时，首先指出的相同点是无论男性还是女性职工，高学历人数都较少，低学历人数都较多，显示出学历分布的共同趋势，即随着学历的提高，人数逐渐减少。</a:t>
            </a:r>
            <a:endParaRPr lang="zh-CN" altLang="en-US" sz="1600">
              <a:solidFill>
                <a:schemeClr val="tx1">
                  <a:lumMod val="85000"/>
                  <a:lumOff val="15000"/>
                </a:schemeClr>
              </a:solidFill>
              <a:latin typeface="+mn-ea"/>
              <a:cs typeface="+mn-ea"/>
            </a:endParaRPr>
          </a:p>
        </p:txBody>
      </p:sp>
      <p:sp>
        <p:nvSpPr>
          <p:cNvPr id="29" name="矩形 6"/>
          <p:cNvSpPr/>
          <p:nvPr>
            <p:custDataLst>
              <p:tags r:id="rId20"/>
            </p:custDataLst>
          </p:nvPr>
        </p:nvSpPr>
        <p:spPr>
          <a:xfrm>
            <a:off x="1516163" y="2428432"/>
            <a:ext cx="1992930" cy="378187"/>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相同点论述</a:t>
            </a:r>
            <a:endParaRPr lang="zh-CN" altLang="en-US" sz="2000" b="1" kern="0">
              <a:solidFill>
                <a:schemeClr val="tx1"/>
              </a:solidFill>
              <a:latin typeface="+mn-ea"/>
              <a:cs typeface="+mn-ea"/>
            </a:endParaRPr>
          </a:p>
        </p:txBody>
      </p:sp>
      <p:cxnSp>
        <p:nvCxnSpPr>
          <p:cNvPr id="30" name="直接连接符 146"/>
          <p:cNvCxnSpPr/>
          <p:nvPr>
            <p:custDataLst>
              <p:tags r:id="rId21"/>
            </p:custDataLst>
          </p:nvPr>
        </p:nvCxnSpPr>
        <p:spPr>
          <a:xfrm>
            <a:off x="3971512" y="2806591"/>
            <a:ext cx="1967717"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31" name="矩形 7"/>
          <p:cNvSpPr/>
          <p:nvPr>
            <p:custDataLst>
              <p:tags r:id="rId22"/>
            </p:custDataLst>
          </p:nvPr>
        </p:nvSpPr>
        <p:spPr>
          <a:xfrm>
            <a:off x="3971290" y="2955925"/>
            <a:ext cx="2098675" cy="1702435"/>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接着分析不同点，男性职工中博士研究生的比例为</a:t>
            </a:r>
            <a:r>
              <a:rPr lang="en-US" altLang="zh-CN" sz="1600">
                <a:solidFill>
                  <a:schemeClr val="tx1">
                    <a:lumMod val="85000"/>
                    <a:lumOff val="15000"/>
                  </a:schemeClr>
                </a:solidFill>
                <a:latin typeface="+mn-ea"/>
                <a:cs typeface="+mn-ea"/>
              </a:rPr>
              <a:t>10%</a:t>
            </a:r>
            <a:r>
              <a:rPr lang="zh-CN" altLang="en-US" sz="1600">
                <a:solidFill>
                  <a:schemeClr val="tx1">
                    <a:lumMod val="85000"/>
                    <a:lumOff val="15000"/>
                  </a:schemeClr>
                </a:solidFill>
                <a:latin typeface="+mn-ea"/>
                <a:cs typeface="+mn-ea"/>
              </a:rPr>
              <a:t>，而女性职工中没有博士研究生，表明在高学历层次上，男性职工的学历水平高于女性职工。</a:t>
            </a:r>
            <a:endParaRPr lang="zh-CN" altLang="en-US" sz="1600">
              <a:solidFill>
                <a:schemeClr val="tx1">
                  <a:lumMod val="85000"/>
                  <a:lumOff val="15000"/>
                </a:schemeClr>
              </a:solidFill>
              <a:latin typeface="+mn-ea"/>
              <a:cs typeface="+mn-ea"/>
            </a:endParaRPr>
          </a:p>
        </p:txBody>
      </p:sp>
      <p:sp>
        <p:nvSpPr>
          <p:cNvPr id="32" name="矩形 8"/>
          <p:cNvSpPr/>
          <p:nvPr>
            <p:custDataLst>
              <p:tags r:id="rId23"/>
            </p:custDataLst>
          </p:nvPr>
        </p:nvSpPr>
        <p:spPr>
          <a:xfrm>
            <a:off x="3971512" y="2428432"/>
            <a:ext cx="1992930" cy="378187"/>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不同点论述</a:t>
            </a:r>
            <a:endParaRPr lang="zh-CN" altLang="en-US" sz="2000" b="1" kern="0">
              <a:solidFill>
                <a:schemeClr val="tx1"/>
              </a:solidFill>
              <a:latin typeface="+mn-ea"/>
              <a:cs typeface="+mn-ea"/>
            </a:endParaRPr>
          </a:p>
        </p:txBody>
      </p:sp>
      <p:cxnSp>
        <p:nvCxnSpPr>
          <p:cNvPr id="33" name="直接连接符 149"/>
          <p:cNvCxnSpPr/>
          <p:nvPr>
            <p:custDataLst>
              <p:tags r:id="rId24"/>
            </p:custDataLst>
          </p:nvPr>
        </p:nvCxnSpPr>
        <p:spPr>
          <a:xfrm>
            <a:off x="8882211" y="2806591"/>
            <a:ext cx="1967717"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34" name="矩形 9"/>
          <p:cNvSpPr/>
          <p:nvPr>
            <p:custDataLst>
              <p:tags r:id="rId25"/>
            </p:custDataLst>
          </p:nvPr>
        </p:nvSpPr>
        <p:spPr>
          <a:xfrm>
            <a:off x="8882380" y="2955925"/>
            <a:ext cx="2077720" cy="1702435"/>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综合分析时，将相同点和不同点结合起来，指出虽然男女职工学历分布趋势相同，但男职工在高学历层次上的优势明显，这可能反映了企业内部性别在教育水平上的差异。</a:t>
            </a:r>
            <a:endParaRPr lang="zh-CN" altLang="en-US" sz="1600">
              <a:solidFill>
                <a:schemeClr val="tx1">
                  <a:lumMod val="85000"/>
                  <a:lumOff val="15000"/>
                </a:schemeClr>
              </a:solidFill>
              <a:latin typeface="+mn-ea"/>
              <a:cs typeface="+mn-ea"/>
            </a:endParaRPr>
          </a:p>
        </p:txBody>
      </p:sp>
      <p:sp>
        <p:nvSpPr>
          <p:cNvPr id="35" name="矩形 10"/>
          <p:cNvSpPr/>
          <p:nvPr>
            <p:custDataLst>
              <p:tags r:id="rId26"/>
            </p:custDataLst>
          </p:nvPr>
        </p:nvSpPr>
        <p:spPr>
          <a:xfrm>
            <a:off x="8882211" y="2428432"/>
            <a:ext cx="1992930" cy="378187"/>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综合分析</a:t>
            </a:r>
            <a:endParaRPr lang="zh-CN" altLang="en-US" sz="2000" b="1" kern="0">
              <a:solidFill>
                <a:schemeClr val="tx1"/>
              </a:solidFill>
              <a:latin typeface="+mn-ea"/>
              <a:cs typeface="+mn-ea"/>
            </a:endParaRPr>
          </a:p>
        </p:txBody>
      </p:sp>
      <p:cxnSp>
        <p:nvCxnSpPr>
          <p:cNvPr id="36" name="直接连接符 152"/>
          <p:cNvCxnSpPr/>
          <p:nvPr>
            <p:custDataLst>
              <p:tags r:id="rId27"/>
            </p:custDataLst>
          </p:nvPr>
        </p:nvCxnSpPr>
        <p:spPr>
          <a:xfrm>
            <a:off x="6426862" y="2806591"/>
            <a:ext cx="1967717"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37" name="矩形 11"/>
          <p:cNvSpPr/>
          <p:nvPr>
            <p:custDataLst>
              <p:tags r:id="rId28"/>
            </p:custDataLst>
          </p:nvPr>
        </p:nvSpPr>
        <p:spPr>
          <a:xfrm>
            <a:off x="6426835" y="2955925"/>
            <a:ext cx="2077720" cy="1702435"/>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rgbClr val="FFFFFF"/>
                </a:solidFill>
                <a:latin typeface="+mn-ea"/>
                <a:cs typeface="+mn-ea"/>
              </a:rPr>
              <a:t>亮点部分强调了男职工在学历上的优势，特别是高中、中专学历的女性职工占比显著高于男性职工，但在博士研究生等高学历层次上，男职工的占比更高，从而总结出男职工整体学历水平优于女职工。</a:t>
            </a:r>
            <a:endParaRPr lang="zh-CN" altLang="en-US" sz="1600">
              <a:solidFill>
                <a:srgbClr val="FFFFFF"/>
              </a:solidFill>
              <a:latin typeface="+mn-ea"/>
              <a:cs typeface="+mn-ea"/>
            </a:endParaRPr>
          </a:p>
        </p:txBody>
      </p:sp>
      <p:sp>
        <p:nvSpPr>
          <p:cNvPr id="38" name="矩形 12"/>
          <p:cNvSpPr/>
          <p:nvPr>
            <p:custDataLst>
              <p:tags r:id="rId29"/>
            </p:custDataLst>
          </p:nvPr>
        </p:nvSpPr>
        <p:spPr>
          <a:xfrm>
            <a:off x="6426862" y="2428432"/>
            <a:ext cx="1992930" cy="378187"/>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rgbClr val="FFFFFF"/>
                </a:solidFill>
                <a:latin typeface="+mn-ea"/>
                <a:cs typeface="+mn-ea"/>
              </a:rPr>
              <a:t>亮点论述</a:t>
            </a:r>
            <a:endParaRPr lang="zh-CN" altLang="en-US" sz="2000" b="1" kern="0">
              <a:solidFill>
                <a:srgbClr val="FFFFFF"/>
              </a:solidFill>
              <a:latin typeface="+mn-ea"/>
              <a:cs typeface="+mn-ea"/>
            </a:endParaRPr>
          </a:p>
        </p:txBody>
      </p:sp>
    </p:spTree>
    <p:custDataLst>
      <p:tags r:id="rId3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532_1*l_h_d*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PIC_SOURCE_TYPE" val="generate_slide_ai*{&quot;ai_type&quot;:&quot;generate_single_page&quot;,&quot;id&quot;:&quot;{\&quot;id\&quot;:\&quot;VCG41N1187604539\&quot;,\&quot;product_name\&quot;:\&quot;\&quot;,\&quot;intention_code\&quot;:\&quot;\&quot;}&quot;}*gallery_gallery_ai_v2.1.6_ONLINE*c1d5cc3d754a76395135fc1360fa45e1-slide-0"/>
  <p:tag name="KSO_WM_UNIT_LINE_FILL_TYPE" val="2"/>
  <p:tag name="KSO_WM_UNIT_USESOURCEFORMAT_APPLY" val="1"/>
</p:tagLst>
</file>

<file path=ppt/tags/tag1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0946_1*l_h_i*1_2_7"/>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46_1*l_h_f*1_1_1"/>
  <p:tag name="KSO_WM_TEMPLATE_CATEGORY" val="diagram"/>
  <p:tag name="KSO_WM_TEMPLATE_INDEX" val="2023094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46_1*l_h_a*1_1_1"/>
  <p:tag name="KSO_WM_TEMPLATE_CATEGORY" val="diagram"/>
  <p:tag name="KSO_WM_TEMPLATE_INDEX" val="2023094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46_1*l_h_f*1_2_1"/>
  <p:tag name="KSO_WM_TEMPLATE_CATEGORY" val="diagram"/>
  <p:tag name="KSO_WM_TEMPLATE_INDEX" val="2023094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46_1*l_h_a*1_2_1"/>
  <p:tag name="KSO_WM_TEMPLATE_CATEGORY" val="diagram"/>
  <p:tag name="KSO_WM_TEMPLATE_INDEX" val="2023094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05.xml><?xml version="1.0" encoding="utf-8"?>
<p:tagLst xmlns:p="http://schemas.openxmlformats.org/presentationml/2006/main">
  <p:tag name="KSO_WM_BEAUTIFY_FLAG" val="#wm#"/>
  <p:tag name="KSO_WM_TEMPLATE_CATEGORY" val="diagram"/>
  <p:tag name="KSO_WM_TEMPLATE_INDEX" val="20231967"/>
  <p:tag name="generateSigPptEx" val="1"/>
  <p:tag name="resource_record_key" val="{&quot;65&quot;:[20231967],&quot;70&quot;:[3312427]}"/>
</p:tagLst>
</file>

<file path=ppt/tags/tag1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08.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29.12999999999997,&quot;top&quot;:112.34999999999998,&quot;width&quot;:750.5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165076601\&quot;,\&quot;product_name\&quot;:\&quot;\&quot;,\&quot;intention_code\&quot;:\&quot;\&quot;}&quot;}*gallery_gallery_ai_v2.1.6_ONLINE*183c8fbd4ee879dd12ea07ce134582fb-slide-0"/>
  <p:tag name="KSO_WM_UNIT_LINE_FILL_TYPE" val="2"/>
  <p:tag name="KSO_WM_UNIT_USESOURCEFORMAT_APPLY" val="1"/>
</p:tagLst>
</file>

<file path=ppt/tags/tag11.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532_1*l_h_d*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PIC_SOURCE_TYPE" val="generate_slide_ai*{&quot;ai_type&quot;:&quot;generate_single_page&quot;,&quot;id&quot;:&quot;{\&quot;id\&quot;:\&quot;VCG41N1309012550\&quot;,\&quot;product_name\&quot;:\&quot;\&quot;,\&quot;intention_code\&quot;:\&quot;\&quot;}&quot;}*gallery_gallery_ai_v2.1.6_ONLINE*c1d5cc3d754a76395135fc1360fa45e1-slide-0"/>
  <p:tag name="KSO_WM_UNIT_LINE_FILL_TYPE" val="2"/>
  <p:tag name="KSO_WM_UNIT_SHADOW_SCHEMECOLOR_INDEX" val="7"/>
  <p:tag name="KSO_WM_UNIT_USESOURCEFORMAT_APPLY"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29.12999999999997,&quot;top&quot;:112.34999999999998,&quot;width&quot;:750.5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034753346\&quot;,\&quot;product_name\&quot;:\&quot;\&quot;,\&quot;intention_code\&quot;:\&quot;\&quot;}&quot;}*gallery_gallery_ai_v2.1.6_ONLINE*183c8fbd4ee879dd12ea07ce134582fb-slide-0"/>
  <p:tag name="KSO_WM_UNIT_LINE_FILL_TYPE" val="2"/>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129.12999999999997,&quot;top&quot;:112.34999999999998,&quot;width&quot;:750.5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211282785023\&quot;,\&quot;product_name\&quot;:\&quot;\&quot;,\&quot;intention_code\&quot;:\&quot;\&quot;}&quot;}*gallery_gallery_ai_v2.1.6_ONLINE*183c8fbd4ee879dd12ea07ce134582fb-slide-0"/>
  <p:tag name="KSO_WM_UNIT_LINE_FILL_TYPE" val="2"/>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29.12999999999997,&quot;top&quot;:112.34999999999998,&quot;width&quot;:750.5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18411817\&quot;,\&quot;product_name\&quot;:\&quot;\&quot;,\&quot;intention_code\&quot;:\&quot;\&quot;}&quot;}*gallery_gallery_ai_v2.1.6_ONLINE*183c8fbd4ee879dd12ea07ce134582fb-slide-0"/>
  <p:tag name="KSO_WM_UNIT_LINE_FILL_TYPE" val="2"/>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9.12999999999997,&quot;top&quot;:112.34999999999998,&quot;width&quot;:750.5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9.12999999999997,&quot;top&quot;:112.34999999999998,&quot;width&quot;:750.5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9.12999999999997,&quot;top&quot;:112.34999999999998,&quot;width&quot;:750.5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9.12999999999997,&quot;top&quot;:112.34999999999998,&quot;width&quot;:750.5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9.12999999999997,&quot;top&quot;:112.34999999999998,&quot;width&quot;:750.5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9.12999999999997,&quot;top&quot;:112.34999999999998,&quot;width&quot;:750.5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9.12999999999997,&quot;top&quot;:112.34999999999998,&quot;width&quot;:750.5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532_1*l_h_d*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PIC_SOURCE_TYPE" val="generate_slide_ai*{&quot;ai_type&quot;:&quot;generate_single_page&quot;,&quot;id&quot;:&quot;{\&quot;id\&quot;:\&quot;VCG41N1285645052\&quot;,\&quot;product_name\&quot;:\&quot;\&quot;,\&quot;intention_code\&quot;:\&quot;\&quot;}&quot;}*gallery_gallery_ai_v2.1.6_ONLINE*c1d5cc3d754a76395135fc1360fa45e1-slide-0"/>
  <p:tag name="KSO_WM_UNIT_LINE_FILL_TYPE" val="2"/>
  <p:tag name="KSO_WM_UNIT_USESOURCEFORMAT_APPLY"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9.12999999999997,&quot;top&quot;:112.34999999999998,&quot;width&quot;:750.5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1.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4.65,&quot;top&quot;:107.04653392088176,&quot;width&quot;:830.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4.65,&quot;top&quot;:107.04653392088176,&quot;width&quot;:830.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25.xml><?xml version="1.0" encoding="utf-8"?>
<p:tagLst xmlns:p="http://schemas.openxmlformats.org/presentationml/2006/main">
  <p:tag name="KSO_WM_DIAGRAM_VIRTUALLY_FRAME" val="{&quot;height&quot;:387.90047395313405,&quot;left&quot;:74.65,&quot;top&quot;:107.04653392088176,&quot;width&quot;:830.289291338582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26.xml><?xml version="1.0" encoding="utf-8"?>
<p:tagLst xmlns:p="http://schemas.openxmlformats.org/presentationml/2006/main">
  <p:tag name="KSO_WM_DIAGRAM_VIRTUALLY_FRAME" val="{&quot;height&quot;:387.90047395313405,&quot;left&quot;:74.65,&quot;top&quot;:107.04653392088176,&quot;width&quot;:830.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27.xml><?xml version="1.0" encoding="utf-8"?>
<p:tagLst xmlns:p="http://schemas.openxmlformats.org/presentationml/2006/main">
  <p:tag name="KSO_WM_DIAGRAM_VIRTUALLY_FRAME" val="{&quot;height&quot;:387.90047395313405,&quot;left&quot;:74.65,&quot;top&quot;:107.04653392088176,&quot;width&quot;:830.289291338582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128.xml><?xml version="1.0" encoding="utf-8"?>
<p:tagLst xmlns:p="http://schemas.openxmlformats.org/presentationml/2006/main">
  <p:tag name="KSO_WM_DIAGRAM_VIRTUALLY_FRAME" val="{&quot;height&quot;:387.90047395313405,&quot;left&quot;:74.65,&quot;top&quot;:107.04653392088176,&quot;width&quot;:830.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4.65,&quot;top&quot;:107.04653392088176,&quot;width&quot;:830.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3.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532_1*l_h_d*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PIC_SOURCE_TYPE" val="generate_slide_ai*{&quot;ai_type&quot;:&quot;generate_single_page&quot;,&quot;id&quot;:&quot;{\&quot;id\&quot;:\&quot;VCG41N1430110740\&quot;,\&quot;product_name\&quot;:\&quot;\&quot;,\&quot;intention_code\&quot;:\&quot;\&quot;}&quot;}*gallery_gallery_ai_v2.1.6_ONLINE*c1d5cc3d754a76395135fc1360fa45e1-slide-0"/>
  <p:tag name="KSO_WM_UNIT_LINE_FILL_TYPE" val="2"/>
  <p:tag name="KSO_WM_UNIT_USESOURCEFORMAT_APPLY" val="1"/>
</p:tagLst>
</file>

<file path=ppt/tags/tag1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4.65,&quot;top&quot;:107.04653392088176,&quot;width&quot;:830.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31.xml><?xml version="1.0" encoding="utf-8"?>
<p:tagLst xmlns:p="http://schemas.openxmlformats.org/presentationml/2006/main">
  <p:tag name="KSO_WM_DIAGRAM_VIRTUALLY_FRAME" val="{&quot;height&quot;:387.90047395313405,&quot;left&quot;:74.65,&quot;top&quot;:107.04653392088176,&quot;width&quot;:830.289291338582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490427586\&quot;,\&quot;product_name\&quot;:\&quot;\&quot;,\&quot;intention_code\&quot;:\&quot;\&quot;}&quot;}*gallery_gallery_ai_v2.1.6_ONLINE*cbed8e3fa16ba37a6cdf0202ecb5d4fa-slide-0"/>
  <p:tag name="KSO_WM_UNIT_LINE_FILL_TYPE" val="2"/>
  <p:tag name="KSO_WM_UNIT_USESOURCEFORMAT_APPLY" val="1"/>
</p:tagLst>
</file>

<file path=ppt/tags/tag132.xml><?xml version="1.0" encoding="utf-8"?>
<p:tagLst xmlns:p="http://schemas.openxmlformats.org/presentationml/2006/main">
  <p:tag name="KSO_WM_DIAGRAM_VIRTUALLY_FRAME" val="{&quot;height&quot;:387.90047395313405,&quot;left&quot;:74.65,&quot;top&quot;:107.04653392088176,&quot;width&quot;:830.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4.65,&quot;top&quot;:107.04653392088176,&quot;width&quot;:830.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4.65,&quot;top&quot;:107.04653392088176,&quot;width&quot;:830.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35.xml><?xml version="1.0" encoding="utf-8"?>
<p:tagLst xmlns:p="http://schemas.openxmlformats.org/presentationml/2006/main">
  <p:tag name="KSO_WM_DIAGRAM_VIRTUALLY_FRAME" val="{&quot;height&quot;:387.90047395313405,&quot;left&quot;:74.65,&quot;top&quot;:107.04653392088176,&quot;width&quot;:830.289291338582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360196543\&quot;,\&quot;product_name\&quot;:\&quot;\&quot;,\&quot;intention_code\&quot;:\&quot;\&quot;}&quot;}*gallery_gallery_ai_v2.1.6_ONLINE*cbed8e3fa16ba37a6cdf0202ecb5d4fa-slide-0"/>
  <p:tag name="KSO_WM_UNIT_LINE_FILL_TYPE" val="2"/>
  <p:tag name="KSO_WM_UNIT_USESOURCEFORMAT_APPLY" val="1"/>
</p:tagLst>
</file>

<file path=ppt/tags/tag136.xml><?xml version="1.0" encoding="utf-8"?>
<p:tagLst xmlns:p="http://schemas.openxmlformats.org/presentationml/2006/main">
  <p:tag name="KSO_WM_DIAGRAM_VIRTUALLY_FRAME" val="{&quot;height&quot;:387.90047395313405,&quot;left&quot;:74.65,&quot;top&quot;:107.04653392088176,&quot;width&quot;:830.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4.65,&quot;top&quot;:107.04653392088176,&quot;width&quot;:830.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4.65,&quot;top&quot;:107.04653392088176,&quot;width&quot;:830.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3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532_1*l_i*1_1"/>
  <p:tag name="KSO_WM_TEMPLATE_CATEGORY" val="diagram"/>
  <p:tag name="KSO_WM_TEMPLATE_INDEX" val="20233532"/>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type&quot;:0},&quot;glow&quot;:{&quot;colorType&quot;:0},&quot;line&quot;:{&quot;solidLine&quot;:{&quot;brightness&quot;:0,&quot;colorType&quot;:1,&quot;foreColorIndex&quot;:13,&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56_1*i*1"/>
  <p:tag name="KSO_WM_TEMPLATE_CATEGORY" val="custom"/>
  <p:tag name="KSO_WM_TEMPLATE_INDEX" val="20233256"/>
  <p:tag name="KSO_WM_UNIT_LAYERLEVEL" val="1"/>
  <p:tag name="KSO_WM_TAG_VERSION" val="3.0"/>
  <p:tag name="KSO_WM_BEAUTIFY_FLAG" val="#wm#"/>
  <p:tag name="KSO_WM_UNIT_FILL_FORE_SCHEMECOLOR_INDEX" val="2"/>
  <p:tag name="KSO_WM_UNIT_FILL_TYPE" val="1"/>
  <p:tag name="KSO_WM_UNIT_TEXT_FILL_FORE_SCHEMECOLOR_INDEX" val="2"/>
  <p:tag name="KSO_WM_UNIT_TEXT_FILL_TYPE" val="1"/>
  <p:tag name="KSO_WM_UNIT_USESOURCEFORMAT_APPLY" val="1"/>
</p:tagLst>
</file>

<file path=ppt/tags/tag141.xml><?xml version="1.0" encoding="utf-8"?>
<p:tagLst xmlns:p="http://schemas.openxmlformats.org/presentationml/2006/main">
  <p:tag name="KSO_WM_UNIT_VALUE" val="1226*964"/>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56_1*d*1"/>
  <p:tag name="KSO_WM_TEMPLATE_CATEGORY" val="custom"/>
  <p:tag name="KSO_WM_TEMPLATE_INDEX" val="20233256"/>
  <p:tag name="KSO_WM_UNIT_LAYERLEVEL" val="1"/>
  <p:tag name="KSO_WM_TAG_VERSION" val="3.0"/>
  <p:tag name="KSO_WM_BEAUTIFY_FLAG" val="#wm#"/>
  <p:tag name="KSO_WM_UNIT_PICTURE_SUBTYPE" val="b"/>
  <p:tag name="MH_PIC_SOURCE_TYPE" val="generate_slide_ai*{&quot;ai_type&quot;:&quot;generate_single_page&quot;,&quot;id&quot;:&quot;{\&quot;id\&quot;:\&quot;VCG41N1395890232\&quot;,\&quot;product_name\&quot;:\&quot;\&quot;,\&quot;intention_code\&quot;:\&quot;\&quot;}&quot;}*gallery_gallery_ai_v2.1.6_ONLINE*8e18cb6761dbd0c6a04a5bda836b3be4-slide-0"/>
  <p:tag name="KSO_WM_UNIT_LINE_FORE_SCHEMECOLOR_INDEX" val="1"/>
  <p:tag name="KSO_WM_UNIT_LINE_FILL_TYPE" val="2"/>
  <p:tag name="KSO_WM_UNIT_USESOURCEFORMAT_APPLY" val="1"/>
</p:tagLst>
</file>

<file path=ppt/tags/tag142.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INDEX" val="1"/>
  <p:tag name="KSO_WM_TEMPLATE_CATEGORY" val="custom"/>
  <p:tag name="KSO_WM_UNIT_LAYERLEVEL" val="1"/>
  <p:tag name="KSO_WM_TAG_VERSION" val="3.0"/>
  <p:tag name="KSO_WM_BEAUTIFY_FLAG" val="#wm#"/>
  <p:tag name="KSO_WM_TEMPLATE_INDEX" val="20233256"/>
  <p:tag name="KSO_WM_UNIT_ID" val="custom20233256_1*a*1"/>
  <p:tag name="KSO_WM_UNIT_PRESET_TEXT" val="单击此处&#10;添加标题内容"/>
  <p:tag name="KSO_WM_UNIT_TEXT_TYPE" val="1"/>
  <p:tag name="KSO_WM_UNIT_TEXT_FILL_FORE_SCHEMECOLOR_INDEX" val="13"/>
  <p:tag name="KSO_WM_UNIT_TEXT_FILL_TYPE" val="1"/>
  <p:tag name="KSO_WM_UNIT_USESOURCEFORMAT_APPLY" val="1"/>
  <p:tag name="KSO_WM_UNIT_TYPE_DROP" val="a"/>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56_1*i*2"/>
  <p:tag name="KSO_WM_TEMPLATE_CATEGORY" val="custom"/>
  <p:tag name="KSO_WM_TEMPLATE_INDEX" val="20233256"/>
  <p:tag name="KSO_WM_UNIT_LAYERLEVEL" val="1"/>
  <p:tag name="KSO_WM_TAG_VERSION" val="3.0"/>
  <p:tag name="KSO_WM_BEAUTIFY_FLAG" val="#wm#"/>
  <p:tag name="KSO_WM_UNIT_FILL_FORE_SCHEMECOLOR_INDEX" val="2"/>
  <p:tag name="KSO_WM_UNIT_FILL_TYPE" val="1"/>
  <p:tag name="KSO_WM_UNIT_TEXT_FILL_FORE_SCHEMECOLOR_INDEX" val="2"/>
  <p:tag name="KSO_WM_UNIT_TEXT_FILL_TYPE" val="1"/>
  <p:tag name="KSO_WM_UNIT_USESOURCEFORMAT_APPLY" val="1"/>
</p:tagLst>
</file>

<file path=ppt/tags/tag1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55_4*l_h_f*1_1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333.4,&quot;left&quot;:70.49968503937006,&quot;top&quot;:150.75,&quot;width&quot;:501.30031496062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4"/>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内容，简明扼要地阐述您内容观点"/>
  <p:tag name="KSO_WM_UNIT_TEXT_FILL_FORE_SCHEMECOLOR_INDEX" val="1"/>
  <p:tag name="KSO_WM_UNIT_TEXT_FILL_TYPE" val="1"/>
  <p:tag name="KSO_WM_UNIT_USESOURCEFORMAT_APPLY" val="1"/>
</p:tagLst>
</file>

<file path=ppt/tags/tag1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55_4*l_h_a*1_1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333.4,&quot;left&quot;:70.49968503937006,&quot;top&quot;:150.75,&quot;width&quot;:501.30031496062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55_4*l_h_f*1_2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333.4,&quot;left&quot;:70.49968503937006,&quot;top&quot;:150.75,&quot;width&quot;:501.30031496062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4"/>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具体内容，简明扼要地阐述您内容观点"/>
  <p:tag name="KSO_WM_UNIT_TEXT_FILL_FORE_SCHEMECOLOR_INDEX" val="1"/>
  <p:tag name="KSO_WM_UNIT_TEXT_FILL_TYPE" val="1"/>
  <p:tag name="KSO_WM_UNIT_USESOURCEFORMAT_APPLY" val="1"/>
</p:tagLst>
</file>

<file path=ppt/tags/tag1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55_4*l_h_a*1_2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333.4,&quot;left&quot;:70.49968503937006,&quot;top&quot;:150.75,&quot;width&quot;:501.30031496062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4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255_4*l_h_f*1_3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333.4,&quot;left&quot;:70.49968503937006,&quot;top&quot;:150.75,&quot;width&quot;:501.30031496062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4"/>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具体内容，简明扼要地阐述您内容观点"/>
  <p:tag name="KSO_WM_UNIT_TEXT_FILL_FORE_SCHEMECOLOR_INDEX" val="1"/>
  <p:tag name="KSO_WM_UNIT_TEXT_FILL_TYPE" val="1"/>
  <p:tag name="KSO_WM_UNIT_USESOURCEFORMAT_APPLY" val="1"/>
</p:tagLst>
</file>

<file path=ppt/tags/tag1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55_4*l_h_a*1_3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333.4,&quot;left&quot;:70.49968503937006,&quot;top&quot;:150.75,&quot;width&quot;:501.30031496062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8"/>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32_1*l_h_i*1_1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2"/>
  <p:tag name="KSO_WM_UNIT_TEXT_FILL_TYPE" val="1"/>
  <p:tag name="KSO_WM_UNIT_USESOURCEFORMAT_APPLY" val="1"/>
</p:tagLst>
</file>

<file path=ppt/tags/tag1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255_4*l_h_f*1_4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333.4,&quot;left&quot;:70.49968503937006,&quot;top&quot;:150.75,&quot;width&quot;:501.30031496062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4"/>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简明扼要地阐述您内容观点"/>
  <p:tag name="KSO_WM_UNIT_TEXT_FILL_FORE_SCHEMECOLOR_INDEX" val="1"/>
  <p:tag name="KSO_WM_UNIT_TEXT_FILL_TYPE" val="1"/>
  <p:tag name="KSO_WM_UNIT_USESOURCEFORMAT_APPLY" val="1"/>
</p:tagLst>
</file>

<file path=ppt/tags/tag1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255_4*l_h_a*1_4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333.4,&quot;left&quot;:70.49968503937006,&quot;top&quot;:150.75,&quot;width&quot;:501.30031496062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152.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d_l"/>
  <p:tag name="KSO_WM_SLIDE_LAYOUT_CNT" val="1_1_1"/>
  <p:tag name="KSO_WM_SLIDE_TYPE" val="text"/>
  <p:tag name="KSO_WM_SLIDE_SUBTYPE" val="picTxt"/>
  <p:tag name="KSO_WM_SLIDE_SIZE" val="408.05*186.55"/>
  <p:tag name="KSO_WM_SLIDE_POSITION" val="87.8997*272.733"/>
  <p:tag name="KSO_WM_TEMPLATE_INDEX" val="20233256"/>
  <p:tag name="KSO_WM_TEMPLATE_SUBCATEGORY" val="0"/>
  <p:tag name="KSO_WM_SLIDE_INDEX" val="1"/>
  <p:tag name="KSO_WM_TAG_VERSION" val="3.0"/>
  <p:tag name="KSO_WM_SLIDE_ID" val="custom20233256_1"/>
  <p:tag name="KSO_WM_SLIDE_ITEM_CNT" val="4"/>
  <p:tag name="KSO_WM_SLIDE_SOURCE" val="WPPAIGenerateSlide"/>
</p:tagLst>
</file>

<file path=ppt/tags/tag1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351.2781844901475,&quot;left&quot;:40.7,&quot;top&quot;:113.39382114075295,&quot;width&quot;:876.0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1.2781844901475,&quot;left&quot;:40.7,&quot;top&quot;:113.39382114075295,&quot;width&quot;:87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1.2781844901475,&quot;left&quot;:40.7,&quot;top&quot;:113.39382114075295,&quot;width&quot;:87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351.2781844901475,&quot;left&quot;:40.7,&quot;top&quot;:113.39382114075295,&quot;width&quot;:876.0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1.2781844901475,&quot;left&quot;:40.7,&quot;top&quot;:113.39382114075295,&quot;width&quot;:87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1.2781844901475,&quot;left&quot;:40.7,&quot;top&quot;:113.39382114075295,&quot;width&quot;:87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32_1*l_h_i*1_2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2"/>
  <p:tag name="KSO_WM_UNIT_TEXT_FILL_TYPE" val="1"/>
  <p:tag name="KSO_WM_UNIT_USESOURCEFORMAT_APPLY"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351.2781844901475,&quot;left&quot;:40.7,&quot;top&quot;:113.39382114075295,&quot;width&quot;:876.0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1.2781844901475,&quot;left&quot;:40.7,&quot;top&quot;:113.39382114075295,&quot;width&quot;:87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1.2781844901475,&quot;left&quot;:40.7,&quot;top&quot;:113.39382114075295,&quot;width&quot;:87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351.2781844901475,&quot;left&quot;:40.7,&quot;top&quot;:113.39382114075295,&quot;width&quot;:876.0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1.2781844901475,&quot;left&quot;:40.7,&quot;top&quot;:113.39382114075295,&quot;width&quot;:87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1.2781844901475,&quot;left&quot;:40.7,&quot;top&quot;:113.39382114075295,&quot;width&quot;:87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351.2781844901475,&quot;left&quot;:40.7,&quot;top&quot;:113.39382114075295,&quot;width&quot;:876.0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172844193\&quot;,\&quot;product_name\&quot;:\&quot;\&quot;,\&quot;intention_code\&quot;:\&quot;\&quot;}&quot;}*gallery_gallery_ai_v2.1.6_ONLINE*a101696008ca9b7fa116ef6f5b682dae-slide-0"/>
  <p:tag name="KSO_WM_UNIT_FILL_FORE_SCHEMECOLOR_INDEX" val="5"/>
  <p:tag name="KSO_WM_UNIT_FILL_TYPE" val="1"/>
  <p:tag name="KSO_WM_UNIT_LINE_FILL_TYPE" val="2"/>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351.2781844901475,&quot;left&quot;:40.7,&quot;top&quot;:113.39382114075295,&quot;width&quot;:876.0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429256222\&quot;,\&quot;product_name\&quot;:\&quot;\&quot;,\&quot;intention_code\&quot;:\&quot;\&quot;}&quot;}*gallery_gallery_ai_v2.1.6_ONLINE*a101696008ca9b7fa116ef6f5b682dae-slide-0"/>
  <p:tag name="KSO_WM_UNIT_FILL_FORE_SCHEMECOLOR_INDEX" val="6"/>
  <p:tag name="KSO_WM_UNIT_FILL_TYPE" val="1"/>
  <p:tag name="KSO_WM_UNIT_LINE_FILL_TYPE" val="2"/>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351.2781844901475,&quot;left&quot;:40.7,&quot;top&quot;:113.39382114075295,&quot;width&quot;:876.0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494766389\&quot;,\&quot;product_name\&quot;:\&quot;\&quot;,\&quot;intention_code\&quot;:\&quot;\&quot;}&quot;}*gallery_gallery_ai_v2.1.6_ONLINE*a101696008ca9b7fa116ef6f5b682dae-slide-0"/>
  <p:tag name="KSO_WM_UNIT_FILL_FORE_SCHEMECOLOR_INDEX" val="7"/>
  <p:tag name="KSO_WM_UNIT_FILL_TYPE" val="1"/>
  <p:tag name="KSO_WM_UNIT_LINE_FILL_TYPE" val="2"/>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351.2781844901475,&quot;left&quot;:40.7,&quot;top&quot;:113.39382114075295,&quot;width&quot;:876.0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476009656\&quot;,\&quot;product_name\&quot;:\&quot;\&quot;,\&quot;intention_code\&quot;:\&quot;\&quot;}&quot;}*gallery_gallery_ai_v2.1.6_ONLINE*a101696008ca9b7fa116ef6f5b682dae-slide-0"/>
  <p:tag name="KSO_WM_UNIT_FILL_FORE_SCHEMECOLOR_INDEX" val="8"/>
  <p:tag name="KSO_WM_UNIT_FILL_TYPE" val="1"/>
  <p:tag name="KSO_WM_UNIT_LINE_FILL_TYPE" val="2"/>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32_1*l_h_i*1_3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70.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UNIT_TYPE_DROP" val="a"/>
</p:tagLst>
</file>

<file path=ppt/tags/tag172.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1393120868\&quot;,\&quot;product_name\&quot;:\&quot;\&quot;,\&quot;intention_code\&quot;:\&quot;\&quot;}&quot;}*gallery_gallery_ai_v2.1.6_ONLINE*55d4397bc7a498924808fc5a4234d41a-slide-0"/>
  <p:tag name="KSO_WM_UNIT_FILL_FORE_SCHEMECOLOR_INDEX" val="5"/>
  <p:tag name="KSO_WM_UNIT_FILL_TYPE" val="1"/>
  <p:tag name="KSO_WM_UNIT_LINE_FORE_SCHEMECOLOR_INDEX" val="5"/>
  <p:tag name="KSO_WM_UNIT_LINE_FILL_TYPE" val="2"/>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2.45296382162263,&quot;top&quot;:103.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2.45296382162263,&quot;top&quot;:103.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7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2.45296382162263,&quot;top&quot;:103.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2.45296382162263,&quot;top&quot;:103.75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2.45296382162263,&quot;top&quot;:103.75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2.45296382162263,&quot;top&quot;:103.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2.45296382162263,&quot;top&quot;:103.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532_1*l_h_i*1_4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2"/>
  <p:tag name="KSO_WM_UNIT_TEXT_FILL_TYPE" val="1"/>
  <p:tag name="KSO_WM_UNIT_USESOURCEFORMAT_APPLY" val="1"/>
</p:tagLst>
</file>

<file path=ppt/tags/tag1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2.45296382162263,&quot;top&quot;:103.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2.45296382162263,&quot;top&quot;:103.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2.45296382162263,&quot;top&quot;:103.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2.45296382162263,&quot;top&quot;:103.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84.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18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Lst>
</file>

<file path=ppt/tags/tag1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8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32_1*l_h_i*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9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9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19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9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19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98.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199.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32_1*l_h_f*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UNIT_VALUE" val="98"/>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UNIT_USESOURCEFORMAT_APPLY" val="1"/>
</p:tagLst>
</file>

<file path=ppt/tags/tag200.xml><?xml version="1.0" encoding="utf-8"?>
<p:tagLst xmlns:p="http://schemas.openxmlformats.org/presentationml/2006/main">
  <p:tag name="KSO_WM_UNIT_VALUE" val="291*29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40492818_3*l_h_d*1_1_1"/>
  <p:tag name="KSO_WM_TEMPLATE_CATEGORY" val="diagram"/>
  <p:tag name="KSO_WM_TEMPLATE_INDEX" val="40492818"/>
  <p:tag name="KSO_WM_UNIT_LAYERLEVEL" val="1_1_1"/>
  <p:tag name="KSO_WM_TAG_VERSION" val="3.0"/>
  <p:tag name="KSO_WM_DIAGRAM_MAX_ITEMCNT" val="6"/>
  <p:tag name="KSO_WM_DIAGRAM_MIN_ITEMCNT" val="2"/>
  <p:tag name="KSO_WM_DIAGRAM_VIRTUALLY_FRAME" val="{&quot;height&quot;:360.95,&quot;left&quot;:182.4799212598425,&quot;top&quot;:120.59999999999998,&quot;width&quot;:551.92984251968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DIAGRAM_USE_COLOR_VALUE" val="{&quot;color_scheme&quot;:1,&quot;color_type&quot;:1,&quot;theme_color_indexes&quot;:[5,6,5,6,5,6]}"/>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MH_SHAPE_GUID" val="7"/>
</p:tagLst>
</file>

<file path=ppt/tags/tag201.xml><?xml version="1.0" encoding="utf-8"?>
<p:tagLst xmlns:p="http://schemas.openxmlformats.org/presentationml/2006/main">
  <p:tag name="KSO_WM_UNIT_SUBTYPE" val="a"/>
  <p:tag name="KSO_WM_UNIT_NOCLEAR" val="0"/>
  <p:tag name="KSO_WM_UNIT_VALUE" val="68"/>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40492818"/>
  <p:tag name="KSO_WM_UNIT_LAYERLEVEL" val="1_1_1"/>
  <p:tag name="KSO_WM_TAG_VERSION" val="3.0"/>
  <p:tag name="KSO_WM_DIAGRAM_MAX_ITEMCNT" val="6"/>
  <p:tag name="KSO_WM_DIAGRAM_MIN_ITEMCNT" val="2"/>
  <p:tag name="KSO_WM_DIAGRAM_VIRTUALLY_FRAME" val="{&quot;height&quot;:360.95,&quot;left&quot;:182.4799212598425,&quot;top&quot;:120.59999999999998,&quot;width&quot;:551.92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40492818_3*l_h_f*1_1_1"/>
  <p:tag name="KSO_WM_UNIT_INDEX" val="1_1_1"/>
  <p:tag name="KSO_WM_UNIT_TEXT_TYPE" val="1"/>
  <p:tag name="KSO_WM_UNIT_USESOURCEFORMAT_APPLY"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添加文本具体内容，请尽量简明扼要地阐述您的内容观点。根据需要可酌情增减文字，以便观者能够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202.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40492818"/>
  <p:tag name="KSO_WM_UNIT_LAYERLEVEL" val="1_1_1"/>
  <p:tag name="KSO_WM_TAG_VERSION" val="3.0"/>
  <p:tag name="KSO_WM_DIAGRAM_MAX_ITEMCNT" val="6"/>
  <p:tag name="KSO_WM_DIAGRAM_MIN_ITEMCNT" val="2"/>
  <p:tag name="KSO_WM_DIAGRAM_VIRTUALLY_FRAME" val="{&quot;height&quot;:360.95,&quot;left&quot;:182.4799212598425,&quot;top&quot;:120.59999999999998,&quot;width&quot;:551.92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40492818_3*l_h_a*1_1_1"/>
  <p:tag name="KSO_WM_UNIT_INDEX" val="1_1_1"/>
  <p:tag name="KSO_WM_UNIT_TEXT_TYPE" val="1"/>
  <p:tag name="KSO_WM_UNIT_USESOURCEFORMAT_APPLY" val="1"/>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203.xml><?xml version="1.0" encoding="utf-8"?>
<p:tagLst xmlns:p="http://schemas.openxmlformats.org/presentationml/2006/main">
  <p:tag name="KSO_WM_UNIT_SUBTYPE" val="a"/>
  <p:tag name="KSO_WM_UNIT_NOCLEAR" val="0"/>
  <p:tag name="KSO_WM_UNIT_VALUE" val="68"/>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40492818"/>
  <p:tag name="KSO_WM_UNIT_LAYERLEVEL" val="1_1_1"/>
  <p:tag name="KSO_WM_TAG_VERSION" val="3.0"/>
  <p:tag name="KSO_WM_DIAGRAM_MAX_ITEMCNT" val="6"/>
  <p:tag name="KSO_WM_DIAGRAM_MIN_ITEMCNT" val="2"/>
  <p:tag name="KSO_WM_DIAGRAM_VIRTUALLY_FRAME" val="{&quot;height&quot;:360.95,&quot;left&quot;:182.4799212598425,&quot;top&quot;:120.59999999999998,&quot;width&quot;:551.92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40492818_3*l_h_f*1_3_1"/>
  <p:tag name="KSO_WM_UNIT_INDEX" val="1_3_1"/>
  <p:tag name="KSO_WM_UNIT_TEXT_TYPE" val="1"/>
  <p:tag name="KSO_WM_UNIT_USESOURCEFORMAT_APPLY"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请单击此处输入你的正文具体内容，文字是您思想的提炼，为了最终演示发布的良好效果，可酌情增减你的文字。"/>
  <p:tag name="KSO_WM_UNIT_TEXT_FILL_FORE_SCHEMECOLOR_INDEX" val="1"/>
  <p:tag name="KSO_WM_UNIT_TEXT_FILL_TYPE" val="1"/>
  <p:tag name="KSO_WM_DIAGRAM_USE_COLOR_VALUE" val="{&quot;color_scheme&quot;:1,&quot;color_type&quot;:1,&quot;theme_color_indexes&quot;:[5,6,5,6,5,6]}"/>
</p:tagLst>
</file>

<file path=ppt/tags/tag204.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40492818"/>
  <p:tag name="KSO_WM_UNIT_LAYERLEVEL" val="1_1_1"/>
  <p:tag name="KSO_WM_TAG_VERSION" val="3.0"/>
  <p:tag name="KSO_WM_DIAGRAM_MAX_ITEMCNT" val="6"/>
  <p:tag name="KSO_WM_DIAGRAM_MIN_ITEMCNT" val="2"/>
  <p:tag name="KSO_WM_DIAGRAM_VIRTUALLY_FRAME" val="{&quot;height&quot;:360.95,&quot;left&quot;:182.4799212598425,&quot;top&quot;:120.59999999999998,&quot;width&quot;:551.92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40492818_3*l_h_a*1_3_1"/>
  <p:tag name="KSO_WM_UNIT_INDEX" val="1_3_1"/>
  <p:tag name="KSO_WM_UNIT_TEXT_TYPE" val="1"/>
  <p:tag name="KSO_WM_UNIT_USESOURCEFORMAT_APPLY" val="1"/>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205.xml><?xml version="1.0" encoding="utf-8"?>
<p:tagLst xmlns:p="http://schemas.openxmlformats.org/presentationml/2006/main">
  <p:tag name="KSO_WM_UNIT_SUBTYPE" val="a"/>
  <p:tag name="KSO_WM_UNIT_NOCLEAR" val="0"/>
  <p:tag name="KSO_WM_UNIT_VALUE" val="68"/>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40492818"/>
  <p:tag name="KSO_WM_UNIT_LAYERLEVEL" val="1_1_1"/>
  <p:tag name="KSO_WM_TAG_VERSION" val="3.0"/>
  <p:tag name="KSO_WM_DIAGRAM_MAX_ITEMCNT" val="6"/>
  <p:tag name="KSO_WM_DIAGRAM_MIN_ITEMCNT" val="2"/>
  <p:tag name="KSO_WM_DIAGRAM_VIRTUALLY_FRAME" val="{&quot;height&quot;:360.95,&quot;left&quot;:182.4799212598425,&quot;top&quot;:120.59999999999998,&quot;width&quot;:551.92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40492818_3*l_h_f*1_2_1"/>
  <p:tag name="KSO_WM_UNIT_INDEX" val="1_2_1"/>
  <p:tag name="KSO_WM_UNIT_TEXT_TYPE" val="1"/>
  <p:tag name="KSO_WM_UNIT_USESOURCEFORMAT_APPLY"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请单击此处输入你的正文具体内容，文字是您思想的提炼，为了最终演示发布的良好效果，可酌情增减你的文字。"/>
  <p:tag name="KSO_WM_UNIT_TEXT_FILL_FORE_SCHEMECOLOR_INDEX" val="1"/>
  <p:tag name="KSO_WM_UNIT_TEXT_FILL_TYPE" val="1"/>
  <p:tag name="KSO_WM_DIAGRAM_USE_COLOR_VALUE" val="{&quot;color_scheme&quot;:1,&quot;color_type&quot;:1,&quot;theme_color_indexes&quot;:[5,6,5,6,5,6]}"/>
</p:tagLst>
</file>

<file path=ppt/tags/tag206.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40492818"/>
  <p:tag name="KSO_WM_UNIT_LAYERLEVEL" val="1_1_1"/>
  <p:tag name="KSO_WM_TAG_VERSION" val="3.0"/>
  <p:tag name="KSO_WM_DIAGRAM_MAX_ITEMCNT" val="6"/>
  <p:tag name="KSO_WM_DIAGRAM_MIN_ITEMCNT" val="2"/>
  <p:tag name="KSO_WM_DIAGRAM_VIRTUALLY_FRAME" val="{&quot;height&quot;:360.95,&quot;left&quot;:182.4799212598425,&quot;top&quot;:120.59999999999998,&quot;width&quot;:551.92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40492818_3*l_h_a*1_2_1"/>
  <p:tag name="KSO_WM_UNIT_INDEX" val="1_2_1"/>
  <p:tag name="KSO_WM_UNIT_TEXT_TYPE" val="1"/>
  <p:tag name="KSO_WM_UNIT_USESOURCEFORMAT_APPLY" val="1"/>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207.xml><?xml version="1.0" encoding="utf-8"?>
<p:tagLst xmlns:p="http://schemas.openxmlformats.org/presentationml/2006/main">
  <p:tag name="KSO_WM_UNIT_SUBTYPE" val="a"/>
  <p:tag name="KSO_WM_UNIT_NOCLEAR" val="0"/>
  <p:tag name="KSO_WM_UNIT_VALUE" val="68"/>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40492818"/>
  <p:tag name="KSO_WM_UNIT_LAYERLEVEL" val="1_1_1"/>
  <p:tag name="KSO_WM_TAG_VERSION" val="3.0"/>
  <p:tag name="KSO_WM_DIAGRAM_MAX_ITEMCNT" val="6"/>
  <p:tag name="KSO_WM_DIAGRAM_MIN_ITEMCNT" val="2"/>
  <p:tag name="KSO_WM_DIAGRAM_VIRTUALLY_FRAME" val="{&quot;height&quot;:360.95,&quot;left&quot;:182.4799212598425,&quot;top&quot;:120.59999999999998,&quot;width&quot;:551.92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40492818_3*l_h_f*1_4_1"/>
  <p:tag name="KSO_WM_UNIT_INDEX" val="1_4_1"/>
  <p:tag name="KSO_WM_UNIT_TEXT_TYPE" val="1"/>
  <p:tag name="KSO_WM_UNIT_USESOURCEFORMAT_APPLY"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添加文本具体内容，请尽量简明扼要地阐述您的内容观点。根据需要可酌情增减文字，以便观者能够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208.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40492818"/>
  <p:tag name="KSO_WM_UNIT_LAYERLEVEL" val="1_1_1"/>
  <p:tag name="KSO_WM_TAG_VERSION" val="3.0"/>
  <p:tag name="KSO_WM_DIAGRAM_MAX_ITEMCNT" val="6"/>
  <p:tag name="KSO_WM_DIAGRAM_MIN_ITEMCNT" val="2"/>
  <p:tag name="KSO_WM_DIAGRAM_VIRTUALLY_FRAME" val="{&quot;height&quot;:360.95,&quot;left&quot;:182.4799212598425,&quot;top&quot;:120.59999999999998,&quot;width&quot;:551.92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40492818_3*l_h_a*1_4_1"/>
  <p:tag name="KSO_WM_UNIT_INDEX" val="1_4_1"/>
  <p:tag name="KSO_WM_UNIT_TEXT_TYPE" val="1"/>
  <p:tag name="KSO_WM_UNIT_USESOURCEFORMAT_APPLY" val="1"/>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209.xml><?xml version="1.0" encoding="utf-8"?>
<p:tagLst xmlns:p="http://schemas.openxmlformats.org/presentationml/2006/main">
  <p:tag name="KSO_WM_UNIT_VALUE" val="291*29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40492818_3*l_h_d*1_2_1"/>
  <p:tag name="KSO_WM_TEMPLATE_CATEGORY" val="diagram"/>
  <p:tag name="KSO_WM_TEMPLATE_INDEX" val="40492818"/>
  <p:tag name="KSO_WM_UNIT_LAYERLEVEL" val="1_1_1"/>
  <p:tag name="KSO_WM_TAG_VERSION" val="3.0"/>
  <p:tag name="KSO_WM_DIAGRAM_MAX_ITEMCNT" val="6"/>
  <p:tag name="KSO_WM_DIAGRAM_MIN_ITEMCNT" val="2"/>
  <p:tag name="KSO_WM_DIAGRAM_VIRTUALLY_FRAME" val="{&quot;height&quot;:360.95,&quot;left&quot;:182.4799212598425,&quot;top&quot;:120.59999999999998,&quot;width&quot;:551.92984251968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DIAGRAM_USE_COLOR_VALUE" val="{&quot;color_scheme&quot;:1,&quot;color_type&quot;:1,&quot;theme_color_indexes&quot;:[5,6,5,6,5,6]}"/>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MH_SHAPE_GUID" val="2"/>
</p:tagLst>
</file>

<file path=ppt/tags/tag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32_1*l_h_a*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UNIT_USESOURCEFORMAT_APPLY" val="1"/>
</p:tagLst>
</file>

<file path=ppt/tags/tag210.xml><?xml version="1.0" encoding="utf-8"?>
<p:tagLst xmlns:p="http://schemas.openxmlformats.org/presentationml/2006/main">
  <p:tag name="KSO_WM_UNIT_VALUE" val="291*291"/>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40492818_3*l_h_d*1_3_1"/>
  <p:tag name="KSO_WM_TEMPLATE_CATEGORY" val="diagram"/>
  <p:tag name="KSO_WM_TEMPLATE_INDEX" val="40492818"/>
  <p:tag name="KSO_WM_UNIT_LAYERLEVEL" val="1_1_1"/>
  <p:tag name="KSO_WM_TAG_VERSION" val="3.0"/>
  <p:tag name="KSO_WM_DIAGRAM_MAX_ITEMCNT" val="6"/>
  <p:tag name="KSO_WM_DIAGRAM_MIN_ITEMCNT" val="2"/>
  <p:tag name="KSO_WM_DIAGRAM_VIRTUALLY_FRAME" val="{&quot;height&quot;:360.95,&quot;left&quot;:182.4799212598425,&quot;top&quot;:120.59999999999998,&quot;width&quot;:551.92984251968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DIAGRAM_USE_COLOR_VALUE" val="{&quot;color_scheme&quot;:1,&quot;color_type&quot;:1,&quot;theme_color_indexes&quot;:[5,6,5,6,5,6]}"/>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MH_SHAPE_GUID" val="3"/>
</p:tagLst>
</file>

<file path=ppt/tags/tag211.xml><?xml version="1.0" encoding="utf-8"?>
<p:tagLst xmlns:p="http://schemas.openxmlformats.org/presentationml/2006/main">
  <p:tag name="KSO_WM_UNIT_VALUE" val="291*291"/>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40492818_3*l_h_d*1_4_1"/>
  <p:tag name="KSO_WM_TEMPLATE_CATEGORY" val="diagram"/>
  <p:tag name="KSO_WM_TEMPLATE_INDEX" val="40492818"/>
  <p:tag name="KSO_WM_UNIT_LAYERLEVEL" val="1_1_1"/>
  <p:tag name="KSO_WM_TAG_VERSION" val="3.0"/>
  <p:tag name="KSO_WM_DIAGRAM_MAX_ITEMCNT" val="6"/>
  <p:tag name="KSO_WM_DIAGRAM_MIN_ITEMCNT" val="2"/>
  <p:tag name="KSO_WM_DIAGRAM_VIRTUALLY_FRAME" val="{&quot;height&quot;:360.95,&quot;left&quot;:182.4799212598425,&quot;top&quot;:120.59999999999998,&quot;width&quot;:551.92984251968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DIAGRAM_USE_COLOR_VALUE" val="{&quot;color_scheme&quot;:1,&quot;color_type&quot;:1,&quot;theme_color_indexes&quot;:[5,6,5,6,5,6]}"/>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MH_SHAPE_GUID" val="4"/>
</p:tagLst>
</file>

<file path=ppt/tags/tag212.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3230],&quot;70&quot;:[3425717]}"/>
</p:tagLst>
</file>

<file path=ppt/tags/tag2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1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1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1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m1-1"/>
  <p:tag name="KSO_WM_UNIT_TYPE" val="a"/>
  <p:tag name="KSO_WM_UNIT_INDEX" val="1"/>
  <p:tag name="KSO_WM_TEMPLATE_INDEX" val="20233265"/>
  <p:tag name="KSO_WM_UNIT_ID" val="diagram20233265_4*a*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1_1"/>
  <p:tag name="KSO_WM_UNIT_INDEX" val="1_1_1"/>
  <p:tag name="KSO_WM_DIAGRAM_GROUP_CODE" val="m1-1"/>
  <p:tag name="KSO_WM_UNIT_TEXT_TYPE" val="1"/>
  <p:tag name="KSO_WM_UNIT_TEXT_LAYER_COUNT" val="1"/>
  <p:tag name="KSO_WM_BEAUTIFY_FLAG" val="#wm#"/>
  <p:tag name="KSO_WM_UNIT_PRESET_TEXT" val="单击此处输入您的智能图形项正文，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2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1_1"/>
  <p:tag name="KSO_WM_UNIT_INDEX" val="1_1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532_1*l_h_i*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3_1"/>
  <p:tag name="KSO_WM_UNIT_INDEX" val="1_3_1"/>
  <p:tag name="KSO_WM_DIAGRAM_GROUP_CODE" val="m1-1"/>
  <p:tag name="KSO_WM_UNIT_TEXT_TYPE" val="1"/>
  <p:tag name="KSO_WM_UNIT_TEXT_LAYER_COUNT" val="1"/>
  <p:tag name="KSO_WM_BEAUTIFY_FLAG" val="#wm#"/>
  <p:tag name="KSO_WM_UNIT_PRESET_TEXT" val="单击此处输入您的智能图形项正文具体内容，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2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3_1"/>
  <p:tag name="KSO_WM_UNIT_INDEX" val="1_3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2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2_1"/>
  <p:tag name="KSO_WM_UNIT_INDEX" val="1_2_1"/>
  <p:tag name="KSO_WM_DIAGRAM_GROUP_CODE" val="m1-1"/>
  <p:tag name="KSO_WM_UNIT_TEXT_TYPE" val="1"/>
  <p:tag name="KSO_WM_UNIT_TEXT_LAYER_COUNT" val="1"/>
  <p:tag name="KSO_WM_BEAUTIFY_FLAG" val="#wm#"/>
  <p:tag name="KSO_WM_UNIT_PRESET_TEXT" val="单击此处输入您的智能图形项正文具体内容，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2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2_1"/>
  <p:tag name="KSO_WM_UNIT_INDEX" val="1_2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2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4_1"/>
  <p:tag name="KSO_WM_UNIT_INDEX" val="1_4_1"/>
  <p:tag name="KSO_WM_DIAGRAM_GROUP_CODE" val="m1-1"/>
  <p:tag name="KSO_WM_UNIT_TEXT_TYPE" val="1"/>
  <p:tag name="KSO_WM_UNIT_TEXT_LAYER_COUNT" val="1"/>
  <p:tag name="KSO_WM_BEAUTIFY_FLAG" val="#wm#"/>
  <p:tag name="KSO_WM_UNIT_PRESET_TEXT" val="单击此处输入您的项正文，文字是您思想的提炼，请尽量言简意赅的阐述观点。单击此处输入您的智能图形项正文，文字是您思想的提炼，请言简意赅的阐述观点"/>
  <p:tag name="KSO_WM_UNIT_LINE_FORE_SCHEMECOLOR_INDEX" val="-2"/>
  <p:tag name="KSO_WM_UNIT_TEXT_FILL_FORE_SCHEMECOLOR_INDEX" val="1"/>
  <p:tag name="KSO_WM_UNIT_TEXT_FILL_TYPE" val="1"/>
  <p:tag name="KSO_WM_UNIT_USESOURCEFORMAT_APPLY" val="1"/>
</p:tagLst>
</file>

<file path=ppt/tags/tag2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4_1"/>
  <p:tag name="KSO_WM_UNIT_INDEX" val="1_4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1_2"/>
  <p:tag name="KSO_WM_UNIT_INDEX" val="1_1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2_2"/>
  <p:tag name="KSO_WM_UNIT_INDEX" val="1_2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3_2"/>
  <p:tag name="KSO_WM_UNIT_INDEX" val="1_3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4_2"/>
  <p:tag name="KSO_WM_UNIT_INDEX" val="1_4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32_1*l_h_f*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UNIT_USESOURCEFORMAT_APPLY"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1_1"/>
  <p:tag name="KSO_WM_UNIT_INDEX" val="1_1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2_1"/>
  <p:tag name="KSO_WM_UNIT_INDEX" val="1_2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3_1"/>
  <p:tag name="KSO_WM_UNIT_INDEX" val="1_3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4_1"/>
  <p:tag name="KSO_WM_UNIT_INDEX" val="1_4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5_2"/>
  <p:tag name="KSO_WM_UNIT_INDEX" val="1_5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5_1"/>
  <p:tag name="KSO_WM_UNIT_INDEX" val="1_5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5_1"/>
  <p:tag name="KSO_WM_UNIT_INDEX" val="1_5_1"/>
  <p:tag name="KSO_WM_DIAGRAM_GROUP_CODE" val="m1-1"/>
  <p:tag name="KSO_WM_UNIT_TEXT_TYPE" val="1"/>
  <p:tag name="KSO_WM_UNIT_TEXT_LAYER_COUNT" val="1"/>
  <p:tag name="KSO_WM_BEAUTIFY_FLAG" val="#wm#"/>
  <p:tag name="KSO_WM_UNIT_PRESET_TEXT" val="单击此处输入智能图形项正文，文字是您思想的提炼，请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237.xml><?xml version="1.0" encoding="utf-8"?>
<p:tagLst xmlns:p="http://schemas.openxmlformats.org/presentationml/2006/main">
  <p:tag name="KSO_WM_DIAGRAM_VERSION" val="3"/>
  <p:tag name="KSO_WM_DIAGRAM_COLOR_TRICK" val="1"/>
  <p:tag name="KSO_WM_DIAGRAM_COLOR_TEXT_CAN_REMOVE" val="n"/>
  <p:tag name="KSO_WM_UNIT_VALUE" val="74*8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3265_4*m_h_x*1_2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38.xml><?xml version="1.0" encoding="utf-8"?>
<p:tagLst xmlns:p="http://schemas.openxmlformats.org/presentationml/2006/main">
  <p:tag name="KSO_WM_DIAGRAM_VERSION" val="3"/>
  <p:tag name="KSO_WM_DIAGRAM_COLOR_TRICK" val="1"/>
  <p:tag name="KSO_WM_DIAGRAM_COLOR_TEXT_CAN_REMOVE" val="n"/>
  <p:tag name="KSO_WM_UNIT_VALUE" val="74*80"/>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3265_4*m_h_x*1_3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39.xml><?xml version="1.0" encoding="utf-8"?>
<p:tagLst xmlns:p="http://schemas.openxmlformats.org/presentationml/2006/main">
  <p:tag name="KSO_WM_DIAGRAM_VERSION" val="3"/>
  <p:tag name="KSO_WM_DIAGRAM_COLOR_TRICK" val="1"/>
  <p:tag name="KSO_WM_DIAGRAM_COLOR_TEXT_CAN_REMOVE" val="n"/>
  <p:tag name="KSO_WM_UNIT_VALUE" val="80*73"/>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3265_4*m_h_x*1_1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32_1*l_h_a*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UNIT_USESOURCEFORMAT_APPLY" val="1"/>
</p:tagLst>
</file>

<file path=ppt/tags/tag2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5_1"/>
  <p:tag name="KSO_WM_UNIT_INDEX" val="1_5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241.xml><?xml version="1.0" encoding="utf-8"?>
<p:tagLst xmlns:p="http://schemas.openxmlformats.org/presentationml/2006/main">
  <p:tag name="KSO_WM_DIAGRAM_VERSION" val="3"/>
  <p:tag name="KSO_WM_DIAGRAM_COLOR_TRICK" val="1"/>
  <p:tag name="KSO_WM_DIAGRAM_COLOR_TEXT_CAN_REMOVE" val="n"/>
  <p:tag name="KSO_WM_UNIT_VALUE" val="80*65"/>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33265_4*m_h_x*1_4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42.xml><?xml version="1.0" encoding="utf-8"?>
<p:tagLst xmlns:p="http://schemas.openxmlformats.org/presentationml/2006/main">
  <p:tag name="KSO_WM_DIAGRAM_VERSION" val="3"/>
  <p:tag name="KSO_WM_DIAGRAM_COLOR_TRICK" val="1"/>
  <p:tag name="KSO_WM_DIAGRAM_COLOR_TEXT_CAN_REMOVE" val="n"/>
  <p:tag name="KSO_WM_UNIT_VALUE" val="80*66"/>
  <p:tag name="KSO_WM_UNIT_HIGHLIGHT" val="0"/>
  <p:tag name="KSO_WM_UNIT_COMPATIBLE" val="0"/>
  <p:tag name="KSO_WM_UNIT_DIAGRAM_ISNUMVISUAL" val="0"/>
  <p:tag name="KSO_WM_UNIT_DIAGRAM_ISREFERUNIT" val="0"/>
  <p:tag name="KSO_WM_DIAGRAM_GROUP_CODE" val="m1-1"/>
  <p:tag name="KSO_WM_UNIT_TYPE" val="m_h_x"/>
  <p:tag name="KSO_WM_UNIT_INDEX" val="1_5_1"/>
  <p:tag name="KSO_WM_UNIT_ID" val="diagram20233265_4*m_h_x*1_5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55.4000041002334,&quot;left&quot;:54.8,&quot;top&quot;:116.17499794988332,&quot;width&quot;:854.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43.xml><?xml version="1.0" encoding="utf-8"?>
<p:tagLst xmlns:p="http://schemas.openxmlformats.org/presentationml/2006/main">
  <p:tag name="KSO_WM_TEMPLATE_MASTER_TYPE" val="0"/>
  <p:tag name="KSO_WM_TEMPLATE_COLOR_TYPE" val="0"/>
  <p:tag name="KSO_WM_BEAUTIFY_FLAG" val="#wm#"/>
  <p:tag name="KSO_WM_TEMPLATE_CATEGORY" val="diagram"/>
  <p:tag name="KSO_WM_SLIDE_TYPE" val="text"/>
  <p:tag name="KSO_WM_SLIDE_SUBTYPE" val="diag"/>
  <p:tag name="KSO_WM_SLIDE_SIZE" val="850.35*344.45"/>
  <p:tag name="KSO_WM_SLIDE_POSITION" val="54.8*117.95"/>
  <p:tag name="KSO_WM_SLIDE_LAYOUT" val="a_m"/>
  <p:tag name="KSO_WM_SLIDE_LAYOUT_CNT" val="1_1"/>
  <p:tag name="KSO_WM_SPECIAL_SOURCE" val="bdnull"/>
  <p:tag name="KSO_WM_DIAGRAM_GROUP_CODE" val="m1-1"/>
  <p:tag name="KSO_WM_SLIDE_DIAGTYPE" val="m"/>
  <p:tag name="KSO_WM_TEMPLATE_INDEX" val="20233265"/>
  <p:tag name="KSO_WM_TEMPLATE_SUBCATEGORY" val="0"/>
  <p:tag name="KSO_WM_SLIDE_INDEX" val="4"/>
  <p:tag name="KSO_WM_TAG_VERSION" val="3.0"/>
  <p:tag name="KSO_WM_SLIDE_ID" val="diagram20233265_4"/>
  <p:tag name="KSO_WM_SLIDE_ITEM_CNT" val="5"/>
  <p:tag name="KSO_WM_SLIDE_SOURCE" val="WPPAIGenerateSlide"/>
</p:tagLst>
</file>

<file path=ppt/tags/tag2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1.38590551181102,&quot;top&quot;:104.29653392088176,&quot;width&quot;:806.9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1.38590551181102,&quot;top&quot;:104.29653392088176,&quot;width&quot;:806.9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47.xml><?xml version="1.0" encoding="utf-8"?>
<p:tagLst xmlns:p="http://schemas.openxmlformats.org/presentationml/2006/main">
  <p:tag name="KSO_WM_DIAGRAM_VIRTUALLY_FRAME" val="{&quot;height&quot;:387.90047395313405,&quot;left&quot;:81.38590551181102,&quot;top&quot;:104.29653392088176,&quot;width&quot;:806.9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211361114277\&quot;,\&quot;product_name\&quot;:\&quot;\&quot;,\&quot;intention_code\&quot;:\&quot;\&quot;}&quot;}*gallery_gallery_ai_v2.1.6_ONLINE*3134300ce4b0c14a29726b542d73c64c-slide-0"/>
  <p:tag name="KSO_WM_UNIT_LINE_FILL_TYPE" val="2"/>
  <p:tag name="KSO_WM_UNIT_USESOURCEFORMAT_APPLY" val="1"/>
</p:tagLst>
</file>

<file path=ppt/tags/tag248.xml><?xml version="1.0" encoding="utf-8"?>
<p:tagLst xmlns:p="http://schemas.openxmlformats.org/presentationml/2006/main">
  <p:tag name="KSO_WM_DIAGRAM_VIRTUALLY_FRAME" val="{&quot;height&quot;:387.90047395313405,&quot;left&quot;:81.38590551181102,&quot;top&quot;:104.29653392088176,&quot;width&quot;:806.95338582677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249.xml><?xml version="1.0" encoding="utf-8"?>
<p:tagLst xmlns:p="http://schemas.openxmlformats.org/presentationml/2006/main">
  <p:tag name="KSO_WM_DIAGRAM_VIRTUALLY_FRAME" val="{&quot;height&quot;:387.90047395313405,&quot;left&quot;:81.38590551181102,&quot;top&quot;:104.29653392088176,&quot;width&quot;:806.9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337599688\&quot;,\&quot;product_name\&quot;:\&quot;\&quot;,\&quot;intention_code\&quot;:\&quot;\&quot;}&quot;}*gallery_gallery_ai_v2.1.6_ONLINE*3134300ce4b0c14a29726b542d73c64c-slide-0"/>
  <p:tag name="KSO_WM_UNIT_LINE_FILL_TYPE" val="2"/>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532_1*l_h_i*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50.xml><?xml version="1.0" encoding="utf-8"?>
<p:tagLst xmlns:p="http://schemas.openxmlformats.org/presentationml/2006/main">
  <p:tag name="KSO_WM_DIAGRAM_VIRTUALLY_FRAME" val="{&quot;height&quot;:387.90047395313405,&quot;left&quot;:81.38590551181102,&quot;top&quot;:104.29653392088176,&quot;width&quot;:806.95338582677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2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1.38590551181102,&quot;top&quot;:104.29653392088176,&quot;width&quot;:806.9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1.38590551181102,&quot;top&quot;:104.29653392088176,&quot;width&quot;:806.9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53.xml><?xml version="1.0" encoding="utf-8"?>
<p:tagLst xmlns:p="http://schemas.openxmlformats.org/presentationml/2006/main">
  <p:tag name="KSO_WM_DIAGRAM_VIRTUALLY_FRAME" val="{&quot;height&quot;:387.90047395313405,&quot;left&quot;:81.38590551181102,&quot;top&quot;:104.29653392088176,&quot;width&quot;:806.9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254.xml><?xml version="1.0" encoding="utf-8"?>
<p:tagLst xmlns:p="http://schemas.openxmlformats.org/presentationml/2006/main">
  <p:tag name="KSO_WM_DIAGRAM_VIRTUALLY_FRAME" val="{&quot;height&quot;:387.90047395313405,&quot;left&quot;:81.38590551181102,&quot;top&quot;:104.29653392088176,&quot;width&quot;:806.95338582677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2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1.38590551181102,&quot;top&quot;:104.29653392088176,&quot;width&quot;:806.9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1.38590551181102,&quot;top&quot;:104.29653392088176,&quot;width&quot;:806.9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57.xml><?xml version="1.0" encoding="utf-8"?>
<p:tagLst xmlns:p="http://schemas.openxmlformats.org/presentationml/2006/main">
  <p:tag name="KSO_WM_DIAGRAM_VIRTUALLY_FRAME" val="{&quot;height&quot;:387.90047395313405,&quot;left&quot;:81.38590551181102,&quot;top&quot;:104.29653392088176,&quot;width&quot;:806.9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471485252\&quot;,\&quot;product_name\&quot;:\&quot;\&quot;,\&quot;intention_code\&quot;:\&quot;\&quot;}&quot;}*gallery_gallery_ai_v2.1.6_ONLINE*3134300ce4b0c14a29726b542d73c64c-slide-0"/>
  <p:tag name="KSO_WM_UNIT_LINE_FILL_TYPE" val="2"/>
  <p:tag name="KSO_WM_UNIT_USESOURCEFORMAT_APPLY" val="1"/>
</p:tagLst>
</file>

<file path=ppt/tags/tag258.xml><?xml version="1.0" encoding="utf-8"?>
<p:tagLst xmlns:p="http://schemas.openxmlformats.org/presentationml/2006/main">
  <p:tag name="KSO_WM_DIAGRAM_VIRTUALLY_FRAME" val="{&quot;height&quot;:387.90047395313405,&quot;left&quot;:81.38590551181102,&quot;top&quot;:104.29653392088176,&quot;width&quot;:806.95338582677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2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1.38590551181102,&quot;top&quot;:104.29653392088176,&quot;width&quot;:806.9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532_1*l_h_f*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UNIT_USESOURCEFORMAT_APPLY" val="1"/>
</p:tagLst>
</file>

<file path=ppt/tags/tag2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1.38590551181102,&quot;top&quot;:104.29653392088176,&quot;width&quot;:806.9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6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6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6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2*l_h_i*1_1_1"/>
  <p:tag name="KSO_WM_TEMPLATE_CATEGORY" val="diagram"/>
  <p:tag name="KSO_WM_TEMPLATE_INDEX" val="20235153"/>
  <p:tag name="KSO_WM_UNIT_LAYERLEVEL" val="1_1_1"/>
  <p:tag name="KSO_WM_TAG_VERSION" val="3.0"/>
  <p:tag name="KSO_WM_BEAUTIFY_FLAG" val="#wm#"/>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UNIT_TEXT_FILL_FORE_SCHEMECOLOR_INDEX" val="3"/>
  <p:tag name="KSO_WM_UNIT_TEXT_FILL_TYPE" val="3"/>
  <p:tag name="KSO_WM_DIAGRAM_MAX_ITEMCNT" val="12"/>
  <p:tag name="KSO_WM_DIAGRAM_MIN_ITEMCNT" val="2"/>
  <p:tag name="KSO_WM_DIAGRAM_VIRTUALLY_FRAME" val="{&quot;height&quot;:294.34999694824245,&quot;left&quot;:85.07500610351562,&quot;top&quot;:168.9,&quot;width&quot;:825.424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2*l_h_i*1_2_2"/>
  <p:tag name="KSO_WM_TEMPLATE_CATEGORY" val="diagram"/>
  <p:tag name="KSO_WM_TEMPLATE_INDEX" val="20235153"/>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UNIT_LINE_FORE_SCHEMECOLOR_INDEX" val="5"/>
  <p:tag name="KSO_WM_DIAGRAM_MAX_ITEMCNT" val="12"/>
  <p:tag name="KSO_WM_DIAGRAM_MIN_ITEMCNT" val="2"/>
  <p:tag name="KSO_WM_DIAGRAM_VIRTUALLY_FRAME" val="{&quot;height&quot;:294.34999694824245,&quot;left&quot;:85.07500610351562,&quot;top&quot;:168.9,&quot;width&quot;:825.4249938964844}"/>
  <p:tag name="KSO_WM_DIAGRAM_COLOR_MATCH_VALUE" val="{&quot;shape&quot;:{&quot;fill&quot;:{&quot;solid&quot;:{&quot;brightness&quot;:0,&quot;colorType&quot;:1,&quot;foreColorIndex&quot;:2,&quot;transparency&quot;: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2*l_h_f*1_1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MAX_ITEMCNT" val="12"/>
  <p:tag name="KSO_WM_DIAGRAM_MIN_ITEMCNT" val="2"/>
  <p:tag name="KSO_WM_DIAGRAM_VIRTUALLY_FRAME" val="{&quot;height&quot;:294.34999694824245,&quot;left&quot;:85.07500610351562,&quot;top&quot;:168.9,&quot;width&quot;:825.424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2*l_h_f*1_2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MAX_ITEMCNT" val="12"/>
  <p:tag name="KSO_WM_DIAGRAM_MIN_ITEMCNT" val="2"/>
  <p:tag name="KSO_WM_DIAGRAM_VIRTUALLY_FRAME" val="{&quot;height&quot;:294.34999694824245,&quot;left&quot;:85.07500610351562,&quot;top&quot;:168.9,&quot;width&quot;:825.424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2*l_h_f*1_3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MAX_ITEMCNT" val="12"/>
  <p:tag name="KSO_WM_DIAGRAM_MIN_ITEMCNT" val="2"/>
  <p:tag name="KSO_WM_DIAGRAM_VIRTUALLY_FRAME" val="{&quot;height&quot;:294.34999694824245,&quot;left&quot;:85.07500610351562,&quot;top&quot;:168.9,&quot;width&quot;:825.424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532_1*l_h_a*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UNIT_USESOURCEFORMAT_APPLY"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2*l_h_i*1_3_2"/>
  <p:tag name="KSO_WM_TEMPLATE_CATEGORY" val="diagram"/>
  <p:tag name="KSO_WM_TEMPLATE_INDEX" val="20235153"/>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UNIT_LINE_FORE_SCHEMECOLOR_INDEX" val="5"/>
  <p:tag name="KSO_WM_DIAGRAM_MAX_ITEMCNT" val="12"/>
  <p:tag name="KSO_WM_DIAGRAM_MIN_ITEMCNT" val="2"/>
  <p:tag name="KSO_WM_DIAGRAM_VIRTUALLY_FRAME" val="{&quot;height&quot;:294.34999694824245,&quot;left&quot;:85.07500610351562,&quot;top&quot;:168.9,&quot;width&quot;:825.4249938964844}"/>
  <p:tag name="KSO_WM_DIAGRAM_COLOR_MATCH_VALUE" val="{&quot;shape&quot;:{&quot;fill&quot;:{&quot;solid&quot;:{&quot;brightness&quot;:0,&quot;colorType&quot;:1,&quot;foreColorIndex&quot;:2,&quot;transparency&quot;: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2*l_h_i*1_2_1"/>
  <p:tag name="KSO_WM_TEMPLATE_CATEGORY" val="diagram"/>
  <p:tag name="KSO_WM_TEMPLATE_INDEX" val="20235153"/>
  <p:tag name="KSO_WM_UNIT_LAYERLEVEL" val="1_1_1"/>
  <p:tag name="KSO_WM_TAG_VERSION" val="3.0"/>
  <p:tag name="KSO_WM_BEAUTIFY_FLAG" val="#wm#"/>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UNIT_TEXT_FILL_FORE_SCHEMECOLOR_INDEX" val="3"/>
  <p:tag name="KSO_WM_UNIT_TEXT_FILL_TYPE" val="3"/>
  <p:tag name="KSO_WM_DIAGRAM_MAX_ITEMCNT" val="12"/>
  <p:tag name="KSO_WM_DIAGRAM_MIN_ITEMCNT" val="2"/>
  <p:tag name="KSO_WM_DIAGRAM_VIRTUALLY_FRAME" val="{&quot;height&quot;:294.34999694824245,&quot;left&quot;:85.07500610351562,&quot;top&quot;:168.9,&quot;width&quot;:825.424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2*l_h_i*1_3_1"/>
  <p:tag name="KSO_WM_TEMPLATE_CATEGORY" val="diagram"/>
  <p:tag name="KSO_WM_TEMPLATE_INDEX" val="20235153"/>
  <p:tag name="KSO_WM_UNIT_LAYERLEVEL" val="1_1_1"/>
  <p:tag name="KSO_WM_TAG_VERSION" val="3.0"/>
  <p:tag name="KSO_WM_BEAUTIFY_FLAG" val="#wm#"/>
  <p:tag name="KSO_WM_DIAGRAM_GROUP_CODE" val="l1-1"/>
  <p:tag name="KSO_WM_UNIT_SUBTYPE" val="d"/>
  <p:tag name="KSO_WM_UNIT_TYPE" val="l_h_i"/>
  <p:tag name="KSO_WM_UNIT_INDEX" val="1_3_1"/>
  <p:tag name="KSO_WM_DIAGRAM_VERSION" val="3"/>
  <p:tag name="KSO_WM_DIAGRAM_COLOR_TRICK" val="1"/>
  <p:tag name="KSO_WM_DIAGRAM_COLOR_TEXT_CAN_REMOVE" val="n"/>
  <p:tag name="KSO_WM_UNIT_TEXT_FILL_FORE_SCHEMECOLOR_INDEX" val="3"/>
  <p:tag name="KSO_WM_UNIT_TEXT_FILL_TYPE" val="3"/>
  <p:tag name="KSO_WM_DIAGRAM_MAX_ITEMCNT" val="12"/>
  <p:tag name="KSO_WM_DIAGRAM_MIN_ITEMCNT" val="2"/>
  <p:tag name="KSO_WM_DIAGRAM_VIRTUALLY_FRAME" val="{&quot;height&quot;:294.34999694824245,&quot;left&quot;:85.07500610351562,&quot;top&quot;:168.9,&quot;width&quot;:825.424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7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3329],&quot;70&quot;:[3333497]}"/>
</p:tagLst>
</file>

<file path=ppt/tags/tag274.xml><?xml version="1.0" encoding="utf-8"?>
<p:tagLst xmlns:p="http://schemas.openxmlformats.org/presentationml/2006/main">
  <p:tag name="resource_record_key" val="{&quot;65&quot;:[20233329],&quot;70&quot;:[3314056,3332765,3322390,3325541,3312427,3425717,3333497,3325256]}"/>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532_1*l_h_i*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32_1*l_h_f*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USESOURCEFORMAT_APPLY" val="1"/>
</p:tagLst>
</file>

<file path=ppt/tags/tag3.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32_1*l_h_a*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USESOURCEFORMAT_APPLY" val="1"/>
</p:tagLst>
</file>

<file path=ppt/tags/tag31.xml><?xml version="1.0" encoding="utf-8"?>
<p:tagLst xmlns:p="http://schemas.openxmlformats.org/presentationml/2006/main">
  <p:tag name="KSO_WM_SLIDE_ID" val="diagram20233532_1"/>
  <p:tag name="KSO_WM_TEMPLATE_SUBCATEGORY" val="0"/>
  <p:tag name="KSO_WM_TEMPLATE_MASTER_TYPE" val="0"/>
  <p:tag name="KSO_WM_TEMPLATE_COLOR_TYPE" val="0"/>
  <p:tag name="KSO_WM_SLIDE_TYPE" val="text"/>
  <p:tag name="KSO_WM_SLIDE_SUBTYPE" val="diag"/>
  <p:tag name="KSO_WM_SLIDE_ITEM_CNT" val="4"/>
  <p:tag name="KSO_WM_SLIDE_INDEX" val="1"/>
  <p:tag name="KSO_WM_SLIDE_SIZE" val="838.45*357.65"/>
  <p:tag name="KSO_WM_SLIDE_POSITION" val="57.3*107"/>
  <p:tag name="KSO_WM_DIAGRAM_GROUP_CODE" val="l1-1"/>
  <p:tag name="KSO_WM_SLIDE_DIAGTYPE" val="l"/>
  <p:tag name="KSO_WM_TAG_VERSION" val="3.0"/>
  <p:tag name="KSO_WM_BEAUTIFY_FLAG" val="#wm#"/>
  <p:tag name="KSO_WM_TEMPLATE_CATEGORY" val="diagram"/>
  <p:tag name="KSO_WM_TEMPLATE_INDEX" val="20233532"/>
  <p:tag name="KSO_WM_SLIDE_LAYOUT" val="a_l"/>
  <p:tag name="KSO_WM_SLIDE_LAYOUT_CNT" val="1_1"/>
  <p:tag name="KSO_WM_SPECIAL_SOURCE" val="bdnull"/>
  <p:tag name="KSO_WM_SLIDE_SOURCE" val="WPPAIGenerateSlide"/>
</p:tagLst>
</file>

<file path=ppt/tags/tag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7.5,&quot;top&quot;:106.14653392088175,&quot;width&quot;:8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7.5,&quot;top&quot;:106.14653392088175,&quot;width&quot;:8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5.xml><?xml version="1.0" encoding="utf-8"?>
<p:tagLst xmlns:p="http://schemas.openxmlformats.org/presentationml/2006/main">
  <p:tag name="KSO_WM_DIAGRAM_VIRTUALLY_FRAME" val="{&quot;height&quot;:387.90047395313405,&quot;left&quot;:77.5,&quot;top&quot;:106.14653392088175,&quot;width&quot;:809.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288602427\&quot;,\&quot;product_name\&quot;:\&quot;\&quot;,\&quot;intention_code\&quot;:\&quot;\&quot;}&quot;}*gallery_gallery_ai_v2.1.6_ONLINE*90df75dc0d63bb9ddb9d08c13ef5721f-slide-0"/>
  <p:tag name="KSO_WM_UNIT_LINE_FILL_TYPE" val="2"/>
  <p:tag name="KSO_WM_UNIT_USESOURCEFORMAT_APPLY" val="1"/>
</p:tagLst>
</file>

<file path=ppt/tags/tag36.xml><?xml version="1.0" encoding="utf-8"?>
<p:tagLst xmlns:p="http://schemas.openxmlformats.org/presentationml/2006/main">
  <p:tag name="KSO_WM_DIAGRAM_VIRTUALLY_FRAME" val="{&quot;height&quot;:387.90047395313405,&quot;left&quot;:77.5,&quot;top&quot;:106.14653392088175,&quot;width&quot;:809.5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37.xml><?xml version="1.0" encoding="utf-8"?>
<p:tagLst xmlns:p="http://schemas.openxmlformats.org/presentationml/2006/main">
  <p:tag name="KSO_WM_DIAGRAM_VIRTUALLY_FRAME" val="{&quot;height&quot;:387.90047395313405,&quot;left&quot;:77.5,&quot;top&quot;:106.14653392088175,&quot;width&quot;:809.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211342910391\&quot;,\&quot;product_name\&quot;:\&quot;\&quot;,\&quot;intention_code\&quot;:\&quot;\&quot;}&quot;}*gallery_gallery_ai_v2.1.6_ONLINE*90df75dc0d63bb9ddb9d08c13ef5721f-slide-0"/>
  <p:tag name="KSO_WM_UNIT_LINE_FILL_TYPE" val="2"/>
  <p:tag name="KSO_WM_UNIT_USESOURCEFORMAT_APPLY" val="1"/>
</p:tagLst>
</file>

<file path=ppt/tags/tag38.xml><?xml version="1.0" encoding="utf-8"?>
<p:tagLst xmlns:p="http://schemas.openxmlformats.org/presentationml/2006/main">
  <p:tag name="KSO_WM_DIAGRAM_VIRTUALLY_FRAME" val="{&quot;height&quot;:387.90047395313405,&quot;left&quot;:77.5,&quot;top&quot;:106.14653392088175,&quot;width&quot;:809.5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7.5,&quot;top&quot;:106.14653392088175,&quot;width&quot;:8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7.5,&quot;top&quot;:106.14653392088175,&quot;width&quot;:8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41.xml><?xml version="1.0" encoding="utf-8"?>
<p:tagLst xmlns:p="http://schemas.openxmlformats.org/presentationml/2006/main">
  <p:tag name="KSO_WM_DIAGRAM_VIRTUALLY_FRAME" val="{&quot;height&quot;:387.90047395313405,&quot;left&quot;:77.5,&quot;top&quot;:106.14653392088175,&quot;width&quot;:809.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42.xml><?xml version="1.0" encoding="utf-8"?>
<p:tagLst xmlns:p="http://schemas.openxmlformats.org/presentationml/2006/main">
  <p:tag name="KSO_WM_DIAGRAM_VIRTUALLY_FRAME" val="{&quot;height&quot;:387.90047395313405,&quot;left&quot;:77.5,&quot;top&quot;:106.14653392088175,&quot;width&quot;:809.5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7.5,&quot;top&quot;:106.14653392088175,&quot;width&quot;:8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7.5,&quot;top&quot;:106.14653392088175,&quot;width&quot;:8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45.xml><?xml version="1.0" encoding="utf-8"?>
<p:tagLst xmlns:p="http://schemas.openxmlformats.org/presentationml/2006/main">
  <p:tag name="KSO_WM_DIAGRAM_VIRTUALLY_FRAME" val="{&quot;height&quot;:387.90047395313405,&quot;left&quot;:77.5,&quot;top&quot;:106.14653392088175,&quot;width&quot;:809.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280480040\&quot;,\&quot;product_name\&quot;:\&quot;\&quot;,\&quot;intention_code\&quot;:\&quot;\&quot;}&quot;}*gallery_gallery_ai_v2.1.6_ONLINE*90df75dc0d63bb9ddb9d08c13ef5721f-slide-0"/>
  <p:tag name="KSO_WM_UNIT_LINE_FILL_TYPE" val="2"/>
  <p:tag name="KSO_WM_UNIT_USESOURCEFORMAT_APPLY" val="1"/>
</p:tagLst>
</file>

<file path=ppt/tags/tag46.xml><?xml version="1.0" encoding="utf-8"?>
<p:tagLst xmlns:p="http://schemas.openxmlformats.org/presentationml/2006/main">
  <p:tag name="KSO_WM_DIAGRAM_VIRTUALLY_FRAME" val="{&quot;height&quot;:387.90047395313405,&quot;left&quot;:77.5,&quot;top&quot;:106.14653392088175,&quot;width&quot;:809.5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7.5,&quot;top&quot;:106.14653392088175,&quot;width&quot;:8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7.5,&quot;top&quot;:106.14653392088175,&quot;width&quot;:80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4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143990730\&quot;,\&quot;product_name\&quot;:\&quot;\&quot;,\&quot;intention_code\&quot;:\&quot;\&quot;}&quot;}*gallery_gallery_ai_v2.1.6_ONLINE*bcc91cd72863e3870ed8520e8073bbe3-slide-0"/>
  <p:tag name="KSO_WM_UNIT_LINE_FILL_TYPE" val="2"/>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3532_1*l_h_i*1_3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54640306\&quot;,\&quot;product_name\&quot;:\&quot;\&quot;,\&quot;intention_code\&quot;:\&quot;\&quot;}&quot;}*gallery_gallery_ai_v2.1.6_ONLINE*bcc91cd72863e3870ed8520e8073bbe3-slide-0"/>
  <p:tag name="KSO_WM_UNIT_LINE_FILL_TYPE" val="2"/>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53793630\&quot;,\&quot;product_name\&quot;:\&quot;\&quot;,\&quot;intention_code\&quot;:\&quot;\&quot;}&quot;}*gallery_gallery_ai_v2.1.6_ONLINE*bcc91cd72863e3870ed8520e8073bbe3-slide-0"/>
  <p:tag name="KSO_WM_UNIT_LINE_FILL_TYPE" val="2"/>
  <p:tag name="KSO_WM_UNIT_USESOURCEFORMAT_APPLY" val="1"/>
</p:tagLst>
</file>

<file path=ppt/tags/tag63.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a*1_2_1"/>
  <p:tag name="KSO_WM_TEMPLATE_CATEGORY" val="diagram"/>
  <p:tag name="KSO_WM_TEMPLATE_INDEX" val="20234718"/>
  <p:tag name="KSO_WM_UNIT_LAYERLEVEL" val="1_1_1"/>
  <p:tag name="KSO_WM_TAG_VERSION" val="3.0"/>
  <p:tag name="KSO_WM_BEAUTIFY_FLAG" val="#wm#"/>
  <p:tag name="KSO_WM_UNIT_ISCONTENTSTITLE" val="0"/>
  <p:tag name="KSO_WM_UNIT_ISNUMDGMTITLE" val="0"/>
  <p:tag name="KSO_WM_UNIT_NOCLEAR" val="0"/>
  <p:tag name="KSO_WM_UNIT_VALUE" val="20"/>
  <p:tag name="KSO_WM_UNIT_TYPE" val="l_h_a"/>
  <p:tag name="KSO_WM_UNIT_INDEX" val="1_2_1"/>
  <p:tag name="KSO_WM_DIAGRAM_VERSION" val="3"/>
  <p:tag name="KSO_WM_DIAGRAM_COLOR_TRICK" val="1"/>
  <p:tag name="KSO_WM_DIAGRAM_COLOR_TEXT_CAN_REMOVE" val="n"/>
  <p:tag name="KSO_WM_DIAGRAM_VIRTUALLY_FRAME" val="{&quot;height&quot;:365.55346607911827,&quot;left&quot;:45.4,&quot;top&quot;:102.49653392088176,&quot;width&quot;:885.2392913385826}"/>
  <p:tag name="KSO_WM_UNIT_FILL_TYPE" val="3"/>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gradient&quot;:[{&quot;brightness&quot;:0.800000011920929,&quot;colorType&quot;:1,&quot;foreColorIndex&quot;:5,&quot;pos&quot;:0,&quot;transparency&quot;:0.9599999785423279},{&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a*1_4_1"/>
  <p:tag name="KSO_WM_TEMPLATE_CATEGORY" val="diagram"/>
  <p:tag name="KSO_WM_TEMPLATE_INDEX" val="20234718"/>
  <p:tag name="KSO_WM_UNIT_LAYERLEVEL" val="1_1_1"/>
  <p:tag name="KSO_WM_TAG_VERSION" val="3.0"/>
  <p:tag name="KSO_WM_BEAUTIFY_FLAG" val="#wm#"/>
  <p:tag name="KSO_WM_UNIT_ISCONTENTSTITLE" val="0"/>
  <p:tag name="KSO_WM_UNIT_ISNUMDGMTITLE" val="0"/>
  <p:tag name="KSO_WM_UNIT_NOCLEAR" val="0"/>
  <p:tag name="KSO_WM_UNIT_VALUE" val="20"/>
  <p:tag name="KSO_WM_UNIT_TYPE" val="l_h_a"/>
  <p:tag name="KSO_WM_UNIT_INDEX" val="1_4_1"/>
  <p:tag name="KSO_WM_DIAGRAM_VERSION" val="3"/>
  <p:tag name="KSO_WM_DIAGRAM_COLOR_TRICK" val="1"/>
  <p:tag name="KSO_WM_DIAGRAM_COLOR_TEXT_CAN_REMOVE" val="n"/>
  <p:tag name="KSO_WM_DIAGRAM_VIRTUALLY_FRAME" val="{&quot;height&quot;:365.55346607911827,&quot;left&quot;:45.4,&quot;top&quot;:102.49653392088176,&quot;width&quot;:885.2392913385826}"/>
  <p:tag name="KSO_WM_UNIT_FILL_TYPE" val="3"/>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gradient&quot;:[{&quot;brightness&quot;:0.800000011920929,&quot;colorType&quot;:1,&quot;foreColorIndex&quot;:5,&quot;pos&quot;:0,&quot;transparency&quot;:0.9599999785423279},{&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a*1_3_1"/>
  <p:tag name="KSO_WM_TEMPLATE_CATEGORY" val="diagram"/>
  <p:tag name="KSO_WM_TEMPLATE_INDEX" val="20234718"/>
  <p:tag name="KSO_WM_UNIT_LAYERLEVEL" val="1_1_1"/>
  <p:tag name="KSO_WM_TAG_VERSION" val="3.0"/>
  <p:tag name="KSO_WM_BEAUTIFY_FLAG" val="#wm#"/>
  <p:tag name="KSO_WM_UNIT_ISCONTENTSTITLE" val="0"/>
  <p:tag name="KSO_WM_UNIT_ISNUMDGMTITLE" val="0"/>
  <p:tag name="KSO_WM_UNIT_NOCLEAR" val="0"/>
  <p:tag name="KSO_WM_UNIT_VALUE" val="20"/>
  <p:tag name="KSO_WM_UNIT_TYPE" val="l_h_a"/>
  <p:tag name="KSO_WM_UNIT_INDEX" val="1_3_1"/>
  <p:tag name="KSO_WM_DIAGRAM_VERSION" val="3"/>
  <p:tag name="KSO_WM_DIAGRAM_COLOR_TRICK" val="1"/>
  <p:tag name="KSO_WM_DIAGRAM_COLOR_TEXT_CAN_REMOVE" val="n"/>
  <p:tag name="KSO_WM_DIAGRAM_VIRTUALLY_FRAME" val="{&quot;height&quot;:365.55346607911827,&quot;left&quot;:45.4,&quot;top&quot;:102.49653392088176,&quot;width&quot;:885.2392913385826}"/>
  <p:tag name="KSO_WM_UNIT_FILL_TYPE" val="3"/>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gradient&quot;:[{&quot;brightness&quot;:0.800000011920929,&quot;colorType&quot;:1,&quot;foreColorIndex&quot;:5,&quot;pos&quot;:0,&quot;transparency&quot;:0.9599999785423279},{&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3532_1*l_h_i*1_4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a*1_1_1"/>
  <p:tag name="KSO_WM_TEMPLATE_CATEGORY" val="diagram"/>
  <p:tag name="KSO_WM_TEMPLATE_INDEX" val="20234718"/>
  <p:tag name="KSO_WM_UNIT_LAYERLEVEL" val="1_1_1"/>
  <p:tag name="KSO_WM_TAG_VERSION" val="3.0"/>
  <p:tag name="KSO_WM_BEAUTIFY_FLAG" val="#wm#"/>
  <p:tag name="KSO_WM_UNIT_ISCONTENTSTITLE" val="0"/>
  <p:tag name="KSO_WM_UNIT_ISNUMDGMTITLE" val="0"/>
  <p:tag name="KSO_WM_UNIT_NOCLEAR" val="0"/>
  <p:tag name="KSO_WM_UNIT_VALUE" val="20"/>
  <p:tag name="KSO_WM_UNIT_TYPE" val="l_h_a"/>
  <p:tag name="KSO_WM_UNIT_INDEX" val="1_1_1"/>
  <p:tag name="KSO_WM_DIAGRAM_VERSION" val="3"/>
  <p:tag name="KSO_WM_DIAGRAM_COLOR_TRICK" val="1"/>
  <p:tag name="KSO_WM_DIAGRAM_COLOR_TEXT_CAN_REMOVE" val="n"/>
  <p:tag name="KSO_WM_DIAGRAM_VIRTUALLY_FRAME" val="{&quot;height&quot;:365.55346607911827,&quot;left&quot;:45.4,&quot;top&quot;:102.49653392088176,&quot;width&quot;:885.2392913385826}"/>
  <p:tag name="KSO_WM_UNIT_FILL_TYPE" val="3"/>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gradient&quot;:[{&quot;brightness&quot;:0.800000011920929,&quot;colorType&quot;:1,&quot;foreColorIndex&quot;:5,&quot;pos&quot;:0,&quot;transparency&quot;:0.9599999785423279},{&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i*1_4_1"/>
  <p:tag name="KSO_WM_TEMPLATE_CATEGORY" val="diagram"/>
  <p:tag name="KSO_WM_TEMPLATE_INDEX" val="20234718"/>
  <p:tag name="KSO_WM_UNIT_LAYERLEVEL" val="1_1_1"/>
  <p:tag name="KSO_WM_TAG_VERSION" val="3.0"/>
  <p:tag name="KSO_WM_BEAUTIFY_FLAG" val="#wm#"/>
  <p:tag name="KSO_WM_UNIT_TYPE" val="l_h_i"/>
  <p:tag name="KSO_WM_UNIT_INDEX" val="1_4_1"/>
  <p:tag name="KSO_WM_DIAGRAM_VERSION" val="3"/>
  <p:tag name="KSO_WM_DIAGRAM_COLOR_TRICK" val="1"/>
  <p:tag name="KSO_WM_DIAGRAM_COLOR_TEXT_CAN_REMOVE" val="n"/>
  <p:tag name="KSO_WM_DIAGRAM_VIRTUALLY_FRAME" val="{&quot;height&quot;:365.55346607911827,&quot;left&quot;:45.4,&quot;top&quot;:102.49653392088176,&quot;width&quot;:885.2392913385826}"/>
  <p:tag name="KSO_WM_UNIT_FILL_TYPE" val="1"/>
  <p:tag name="KSO_WM_UNIT_FILL_FORE_SCHEMECOLOR_INDEX" val="5"/>
  <p:tag name="KSO_WM_UNIT_FILL_FORE_SCHEMECOLOR_INDEX_BRIGHTNESS" val="0.25"/>
  <p:tag name="KSO_WM_UNIT_TEXT_FILL_FORE_SCHEMECOLOR_INDEX" val="1"/>
  <p:tag name="KSO_WM_UNIT_TEXT_FILL_TYPE" val="1"/>
  <p:tag name="KSO_WM_DIAGRAM_MAX_ITEMCNT" val="4"/>
  <p:tag name="KSO_WM_DIAGRAM_MIN_ITEMCNT" val="2"/>
  <p:tag name="KSO_WM_DIAGRAM_COLOR_MATCH_VALUE" val="{&quot;shape&quot;:{&quot;fill&quot;:{&quot;solid&quot;:{&quot;brightness&quot;:0.2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i*1_2_1"/>
  <p:tag name="KSO_WM_TEMPLATE_CATEGORY" val="diagram"/>
  <p:tag name="KSO_WM_TEMPLATE_INDEX" val="20234718"/>
  <p:tag name="KSO_WM_UNIT_LAYERLEVEL" val="1_1_1"/>
  <p:tag name="KSO_WM_TAG_VERSION" val="3.0"/>
  <p:tag name="KSO_WM_BEAUTIFY_FLAG" val="#wm#"/>
  <p:tag name="KSO_WM_UNIT_TYPE" val="l_h_i"/>
  <p:tag name="KSO_WM_UNIT_INDEX" val="1_2_1"/>
  <p:tag name="KSO_WM_DIAGRAM_VERSION" val="3"/>
  <p:tag name="KSO_WM_DIAGRAM_COLOR_TRICK" val="1"/>
  <p:tag name="KSO_WM_DIAGRAM_COLOR_TEXT_CAN_REMOVE" val="n"/>
  <p:tag name="KSO_WM_DIAGRAM_VIRTUALLY_FRAME" val="{&quot;height&quot;:365.55346607911827,&quot;left&quot;:45.4,&quot;top&quot;:102.49653392088176,&quot;width&quot;:885.2392913385826}"/>
  <p:tag name="KSO_WM_UNIT_FILL_TYPE" val="1"/>
  <p:tag name="KSO_WM_UNIT_FILL_FORE_SCHEMECOLOR_INDEX" val="5"/>
  <p:tag name="KSO_WM_UNIT_FILL_FORE_SCHEMECOLOR_INDEX_BRIGHTNESS" val="0.25"/>
  <p:tag name="KSO_WM_UNIT_TEXT_FILL_FORE_SCHEMECOLOR_INDEX" val="1"/>
  <p:tag name="KSO_WM_UNIT_TEXT_FILL_TYPE" val="1"/>
  <p:tag name="KSO_WM_DIAGRAM_MAX_ITEMCNT" val="4"/>
  <p:tag name="KSO_WM_DIAGRAM_MIN_ITEMCNT" val="2"/>
  <p:tag name="KSO_WM_DIAGRAM_COLOR_MATCH_VALUE" val="{&quot;shape&quot;:{&quot;fill&quot;:{&quot;solid&quot;:{&quot;brightness&quot;:0.2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i*1_1_1"/>
  <p:tag name="KSO_WM_TEMPLATE_CATEGORY" val="diagram"/>
  <p:tag name="KSO_WM_TEMPLATE_INDEX" val="20234718"/>
  <p:tag name="KSO_WM_UNIT_LAYERLEVEL" val="1_1_1"/>
  <p:tag name="KSO_WM_TAG_VERSION" val="3.0"/>
  <p:tag name="KSO_WM_BEAUTIFY_FLAG" val="#wm#"/>
  <p:tag name="KSO_WM_UNIT_TYPE" val="l_h_i"/>
  <p:tag name="KSO_WM_UNIT_INDEX" val="1_1_1"/>
  <p:tag name="KSO_WM_DIAGRAM_VERSION" val="3"/>
  <p:tag name="KSO_WM_DIAGRAM_COLOR_TRICK" val="1"/>
  <p:tag name="KSO_WM_DIAGRAM_COLOR_TEXT_CAN_REMOVE" val="n"/>
  <p:tag name="KSO_WM_DIAGRAM_VIRTUALLY_FRAME" val="{&quot;height&quot;:365.55346607911827,&quot;left&quot;:45.4,&quot;top&quot;:102.49653392088176,&quot;width&quot;:885.2392913385826}"/>
  <p:tag name="KSO_WM_UNIT_FILL_TYPE" val="1"/>
  <p:tag name="KSO_WM_UNIT_FILL_FORE_SCHEMECOLOR_INDEX" val="5"/>
  <p:tag name="KSO_WM_UNIT_FILL_FORE_SCHEMECOLOR_INDEX_BRIGHTNESS" val="0.25"/>
  <p:tag name="KSO_WM_UNIT_TEXT_FILL_FORE_SCHEMECOLOR_INDEX" val="1"/>
  <p:tag name="KSO_WM_UNIT_TEXT_FILL_TYPE" val="1"/>
  <p:tag name="KSO_WM_DIAGRAM_MAX_ITEMCNT" val="4"/>
  <p:tag name="KSO_WM_DIAGRAM_MIN_ITEMCNT" val="2"/>
  <p:tag name="KSO_WM_DIAGRAM_COLOR_MATCH_VALUE" val="{&quot;shape&quot;:{&quot;fill&quot;:{&quot;solid&quot;:{&quot;brightness&quot;:0.2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i*1_3_1"/>
  <p:tag name="KSO_WM_TEMPLATE_CATEGORY" val="diagram"/>
  <p:tag name="KSO_WM_TEMPLATE_INDEX" val="20234718"/>
  <p:tag name="KSO_WM_UNIT_LAYERLEVEL" val="1_1_1"/>
  <p:tag name="KSO_WM_TAG_VERSION" val="3.0"/>
  <p:tag name="KSO_WM_BEAUTIFY_FLAG" val="#wm#"/>
  <p:tag name="KSO_WM_UNIT_TYPE" val="l_h_i"/>
  <p:tag name="KSO_WM_UNIT_INDEX" val="1_3_1"/>
  <p:tag name="KSO_WM_DIAGRAM_VERSION" val="3"/>
  <p:tag name="KSO_WM_DIAGRAM_COLOR_TRICK" val="1"/>
  <p:tag name="KSO_WM_DIAGRAM_COLOR_TEXT_CAN_REMOVE" val="n"/>
  <p:tag name="KSO_WM_DIAGRAM_VIRTUALLY_FRAME" val="{&quot;height&quot;:365.55346607911827,&quot;left&quot;:45.4,&quot;top&quot;:102.49653392088176,&quot;width&quot;:885.2392913385826}"/>
  <p:tag name="KSO_WM_UNIT_FILL_TYPE" val="1"/>
  <p:tag name="KSO_WM_UNIT_FILL_FORE_SCHEMECOLOR_INDEX" val="5"/>
  <p:tag name="KSO_WM_UNIT_FILL_FORE_SCHEMECOLOR_INDEX_BRIGHTNESS" val="0.25"/>
  <p:tag name="KSO_WM_UNIT_TEXT_FILL_FORE_SCHEMECOLOR_INDEX" val="1"/>
  <p:tag name="KSO_WM_UNIT_TEXT_FILL_TYPE" val="1"/>
  <p:tag name="KSO_WM_DIAGRAM_MAX_ITEMCNT" val="4"/>
  <p:tag name="KSO_WM_DIAGRAM_MIN_ITEMCNT" val="2"/>
  <p:tag name="KSO_WM_DIAGRAM_COLOR_MATCH_VALUE" val="{&quot;shape&quot;:{&quot;fill&quot;:{&quot;solid&quot;:{&quot;brightness&quot;:0.2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75.xml><?xml version="1.0" encoding="utf-8"?>
<p:tagLst xmlns:p="http://schemas.openxmlformats.org/presentationml/2006/mai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18_3*l_h_f*1_1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65.55346607911827,&quot;left&quot;:45.4,&quot;top&quot;:102.49653392088176,&quot;width&quot;:885.2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内容简明扼要阐述观点"/>
  <p:tag name="KSO_WM_UNIT_TEXT_TYPE" val="1"/>
  <p:tag name="KSO_WM_DIAGRAM_USE_COLOR_VALUE" val="{&quot;color_scheme&quot;:1,&quot;color_type&quot;:1,&quot;theme_color_indexes&quot;:[5,6,5,6,5,6]}"/>
</p:tagLst>
</file>

<file path=ppt/tags/tag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718_3*l_h_f*1_3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65.55346607911827,&quot;left&quot;:45.4,&quot;top&quot;:102.49653392088176,&quot;width&quot;:885.2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内容简明扼要阐述观点"/>
  <p:tag name="KSO_WM_UNIT_TEXT_TYPE" val="1"/>
  <p:tag name="KSO_WM_DIAGRAM_USE_COLOR_VALUE" val="{&quot;color_scheme&quot;:1,&quot;color_type&quot;:1,&quot;theme_color_indexes&quot;:[5,6,5,6,5,6]}"/>
</p:tagLst>
</file>

<file path=ppt/tags/tag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718_3*l_h_f*1_2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65.55346607911827,&quot;left&quot;:45.4,&quot;top&quot;:102.49653392088176,&quot;width&quot;:885.2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30"/>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内容简明扼要阐述观点"/>
  <p:tag name="KSO_WM_UNIT_TEXT_TYPE" val="1"/>
  <p:tag name="KSO_WM_DIAGRAM_USE_COLOR_VALUE" val="{&quot;color_scheme&quot;:1,&quot;color_type&quot;:1,&quot;theme_color_indexes&quot;:[5,6,5,6,5,6]}"/>
</p:tagLst>
</file>

<file path=ppt/tags/tag78.xml><?xml version="1.0" encoding="utf-8"?>
<p:tagLst xmlns:p="http://schemas.openxmlformats.org/presentationml/2006/main">
  <p:tag name="KSO_WM_UNIT_VALUE" val="479*47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718_3*l_h_d*1_1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65.55346607911827,&quot;left&quot;:45.4,&quot;top&quot;:102.49653392088176,&quot;width&quot;:885.2392913385826}"/>
  <p:tag name="KSO_WM_DIAGRAM_COLOR_MATCH_VALUE" val="{&quot;shape&quot;:{&quot;fill&quot;:{&quot;type&quot;:0},&quot;glow&quot;:{&quot;colorType&quot;:0},&quot;line&quot;:{&quot;solidLine&quot;:{&quot;brightness&quot;:0.6000000238418579,&quot;colorType&quot;:1,&quot;foreColorIndex&quot;:5,&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MH_SHAPE_GUID" val="16"/>
  <p:tag name="KSO_WM_DIAGRAM_USE_COLOR_VALUE" val="{&quot;color_scheme&quot;:1,&quot;color_type&quot;:1,&quot;theme_color_indexes&quot;:[5,6,5,6,5,6]}"/>
</p:tagLst>
</file>

<file path=ppt/tags/tag79.xml><?xml version="1.0" encoding="utf-8"?>
<p:tagLst xmlns:p="http://schemas.openxmlformats.org/presentationml/2006/main">
  <p:tag name="KSO_WM_UNIT_VALUE" val="479*47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718_3*l_h_d*1_3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65.55346607911827,&quot;left&quot;:45.4,&quot;top&quot;:102.49653392088176,&quot;width&quot;:885.2392913385826}"/>
  <p:tag name="KSO_WM_DIAGRAM_COLOR_MATCH_VALUE" val="{&quot;shape&quot;:{&quot;fill&quot;:{&quot;type&quot;:0},&quot;glow&quot;:{&quot;colorType&quot;:0},&quot;line&quot;:{&quot;solidLine&quot;:{&quot;brightness&quot;:0.6000000238418579,&quot;colorType&quot;:1,&quot;foreColorIndex&quot;:5,&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MH_SHAPE_GUID" val="27"/>
  <p:tag name="KSO_WM_DIAGRAM_USE_COLOR_VALUE" val="{&quot;color_scheme&quot;:1,&quot;color_type&quot;:1,&quot;theme_color_indexes&quot;:[5,6,5,6,5,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532_1*l_h_i*1_2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80.xml><?xml version="1.0" encoding="utf-8"?>
<p:tagLst xmlns:p="http://schemas.openxmlformats.org/presentationml/2006/main">
  <p:tag name="KSO_WM_UNIT_VALUE" val="479*47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718_3*l_h_d*1_2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65.55346607911827,&quot;left&quot;:45.4,&quot;top&quot;:102.49653392088176,&quot;width&quot;:885.2392913385826}"/>
  <p:tag name="KSO_WM_DIAGRAM_COLOR_MATCH_VALUE" val="{&quot;shape&quot;:{&quot;fill&quot;:{&quot;type&quot;:0},&quot;glow&quot;:{&quot;colorType&quot;:0},&quot;line&quot;:{&quot;solidLine&quot;:{&quot;brightness&quot;:0.6000000238418579,&quot;colorType&quot;:1,&quot;foreColorIndex&quot;:5,&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MH_SHAPE_GUID" val="18"/>
  <p:tag name="KSO_WM_DIAGRAM_USE_COLOR_VALUE" val="{&quot;color_scheme&quot;:1,&quot;color_type&quot;:1,&quot;theme_color_indexes&quot;:[5,6,5,6,5,6]}"/>
</p:tagLst>
</file>

<file path=ppt/tags/tag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718_3*l_h_f*1_4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65.55346607911827,&quot;left&quot;:45.4,&quot;top&quot;:102.49653392088176,&quot;width&quot;:885.2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内容简明扼要阐述观点"/>
  <p:tag name="KSO_WM_UNIT_TEXT_TYPE" val="1"/>
  <p:tag name="KSO_WM_DIAGRAM_USE_COLOR_VALUE" val="{&quot;color_scheme&quot;:1,&quot;color_type&quot;:1,&quot;theme_color_indexes&quot;:[5,6,5,6,5,6]}"/>
</p:tagLst>
</file>

<file path=ppt/tags/tag82.xml><?xml version="1.0" encoding="utf-8"?>
<p:tagLst xmlns:p="http://schemas.openxmlformats.org/presentationml/2006/main">
  <p:tag name="KSO_WM_UNIT_VALUE" val="479*479"/>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4718_3*l_h_d*1_4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65.55346607911827,&quot;left&quot;:45.4,&quot;top&quot;:102.49653392088176,&quot;width&quot;:885.2392913385826}"/>
  <p:tag name="KSO_WM_DIAGRAM_COLOR_MATCH_VALUE" val="{&quot;shape&quot;:{&quot;fill&quot;:{&quot;type&quot;:0},&quot;glow&quot;:{&quot;colorType&quot;:0},&quot;line&quot;:{&quot;solidLine&quot;:{&quot;brightness&quot;:0.6000000238418579,&quot;colorType&quot;:1,&quot;foreColorIndex&quot;:5,&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MH_SHAPE_GUID" val="31"/>
  <p:tag name="KSO_WM_DIAGRAM_USE_COLOR_VALUE" val="{&quot;color_scheme&quot;:1,&quot;color_type&quot;:1,&quot;theme_color_indexes&quot;:[5,6,5,6,5,6]}"/>
</p:tagLst>
</file>

<file path=ppt/tags/tag8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3329],&quot;70&quot;:[3325256]}"/>
</p:tagLst>
</file>

<file path=ppt/tags/tag84.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30946_1*l_h_i*1_1_8"/>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type&quot;:0},&quot;glow&quot;:{&quot;colorType&quot;:0},&quot;line&quot;:{&quot;gradient&quot;:[{&quot;brightness&quot;:0,&quot;colorType&quot;:1,&quot;foreColorIndex&quot;:5,&quot;pos&quot;:0.029999999329447746,&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0946_1*l_h_i*1_1_5"/>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gradient&quot;:[{&quot;brightness&quot;:0.4000000059604645,&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0946_1*l_h_i*1_1_3"/>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gradient&quot;:[{&quot;brightness&quot;:0,&quot;colorType&quot;:1,&quot;foreColorIndex&quot;:5,&quot;pos&quot;:0,&quot;transparency&quot;:0.8899999856948853},{&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0946_1*l_h_i*1_1_2"/>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gradient&quot;:[{&quot;brightness&quot;:0,&quot;colorType&quot;:1,&quot;foreColorIndex&quot;:5,&quot;pos&quot;:0,&quot;transparency&quot;:0.15000000596046448},{&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0946_1*l_h_i*1_1_6"/>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gradient&quot;:[{&quot;brightness&quot;:0.6000000238418579,&quot;colorType&quot;:1,&quot;foreColorIndex&quot;:5,&quot;pos&quot;:0,&quot;transparency&quot;:0.75},{&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brightness&quot;:0,&quot;colorType&quot;:1,&quot;foreColorIndex&quot;:14,&quot;transparency&quot;:0.6000000238418579},&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532_1*l_h_i*1_1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2.249994344721,&quot;left&quot;:60.1,&quot;top&quot;:57.30000565527894,&quot;width&quot;:806.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0946_1*l_h_i*1_1_4"/>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gradient&quot;:[{&quot;brightness&quot;:0,&quot;colorType&quot;:1,&quot;foreColorIndex&quot;:5,&quot;pos&quot;:0,&quot;transparency&quot;:0.8899999856948853},{&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46_1*l_h_i*1_1_1"/>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gradient&quot;:[{&quot;brightness&quot;:0,&quot;colorType&quot;:1,&quot;foreColorIndex&quot;:5,&quot;pos&quot;:0,&quot;transparency&quot;:0.15000000596046448},{&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0946_1*l_h_i*1_1_7"/>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30946_1*l_h_i*1_2_8"/>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type&quot;:0},&quot;glow&quot;:{&quot;colorType&quot;:0},&quot;line&quot;:{&quot;gradient&quot;:[{&quot;brightness&quot;:0,&quot;colorType&quot;:1,&quot;foreColorIndex&quot;:5,&quot;pos&quot;:0.029999999329447746,&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0946_1*l_h_i*1_2_5"/>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gradient&quot;:[{&quot;brightness&quot;:0.4000000059604645,&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0946_1*l_h_i*1_2_3"/>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gradient&quot;:[{&quot;brightness&quot;:0,&quot;colorType&quot;:1,&quot;foreColorIndex&quot;:5,&quot;pos&quot;:0,&quot;transparency&quot;:0.8899999856948853},{&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0946_1*l_h_i*1_2_2"/>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gradient&quot;:[{&quot;brightness&quot;:0,&quot;colorType&quot;:1,&quot;foreColorIndex&quot;:5,&quot;pos&quot;:0,&quot;transparency&quot;:0.15000000596046448},{&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0946_1*l_h_i*1_2_6"/>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gradient&quot;:[{&quot;brightness&quot;:0.6000000238418579,&quot;colorType&quot;:1,&quot;foreColorIndex&quot;:5,&quot;pos&quot;:0,&quot;transparency&quot;:0.75},{&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brightness&quot;:0,&quot;colorType&quot;:1,&quot;foreColorIndex&quot;:14,&quot;transparency&quot;:0.6000000238418579},&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0946_1*l_h_i*1_2_4"/>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gradient&quot;:[{&quot;brightness&quot;:0,&quot;colorType&quot;:1,&quot;foreColorIndex&quot;:5,&quot;pos&quot;:0,&quot;transparency&quot;:0.8899999856948853},{&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46_1*l_h_i*1_2_1"/>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272.25000000000006,&quot;left&quot;:134.6,&quot;top&quot;:106.57503937007873,&quot;width&quot;:683.275}"/>
  <p:tag name="KSO_WM_DIAGRAM_COLOR_MATCH_VALUE" val="{&quot;shape&quot;:{&quot;fill&quot;:{&quot;gradient&quot;:[{&quot;brightness&quot;:0,&quot;colorType&quot;:1,&quot;foreColorIndex&quot;:5,&quot;pos&quot;:0,&quot;transparency&quot;:0.15000000596046448},{&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heme/theme1.xml><?xml version="1.0" encoding="utf-8"?>
<a:theme xmlns:a="http://schemas.openxmlformats.org/drawingml/2006/main" name="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8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0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6433</Words>
  <Application>WPS 文字</Application>
  <PresentationFormat>宽屏</PresentationFormat>
  <Paragraphs>406</Paragraphs>
  <Slides>35</Slides>
  <Notes>31</Notes>
  <HiddenSlides>1</HiddenSlides>
  <MMClips>0</MMClips>
  <ScaleCrop>false</ScaleCrop>
  <HeadingPairs>
    <vt:vector size="6" baseType="variant">
      <vt:variant>
        <vt:lpstr>已用的字体</vt:lpstr>
      </vt:variant>
      <vt:variant>
        <vt:i4>35</vt:i4>
      </vt:variant>
      <vt:variant>
        <vt:lpstr>主题</vt:lpstr>
      </vt:variant>
      <vt:variant>
        <vt:i4>14</vt:i4>
      </vt:variant>
      <vt:variant>
        <vt:lpstr>幻灯片标题</vt:lpstr>
      </vt:variant>
      <vt:variant>
        <vt:i4>35</vt:i4>
      </vt:variant>
    </vt:vector>
  </HeadingPairs>
  <TitlesOfParts>
    <vt:vector size="84" baseType="lpstr">
      <vt:lpstr>Arial</vt:lpstr>
      <vt:lpstr>宋体</vt:lpstr>
      <vt:lpstr>Wingdings</vt:lpstr>
      <vt:lpstr>汉仪雅酷黑 85W</vt:lpstr>
      <vt:lpstr>汉仪中黑KW</vt:lpstr>
      <vt:lpstr>思源黑体 CN Light</vt:lpstr>
      <vt:lpstr>思源宋体 CN</vt:lpstr>
      <vt:lpstr>Calibri</vt:lpstr>
      <vt:lpstr>MiSans Medium</vt:lpstr>
      <vt:lpstr>MiSans Semibold</vt:lpstr>
      <vt:lpstr>苹方-简</vt:lpstr>
      <vt:lpstr>思源黑体 CN Medium</vt:lpstr>
      <vt:lpstr>思源黑体 CN Normal</vt:lpstr>
      <vt:lpstr>思源黑体</vt:lpstr>
      <vt:lpstr>汉仪雅酷黑 85W</vt:lpstr>
      <vt:lpstr>汉仪正圆-55W</vt:lpstr>
      <vt:lpstr>宋体</vt:lpstr>
      <vt:lpstr>汉仪书宋二KW</vt:lpstr>
      <vt:lpstr>BiaoZhunCuHei</vt:lpstr>
      <vt:lpstr>阿里巴巴普惠体 M</vt:lpstr>
      <vt:lpstr>微软雅黑</vt:lpstr>
      <vt:lpstr>汉仪旗黑</vt:lpstr>
      <vt:lpstr>Arial Unicode MS</vt:lpstr>
      <vt:lpstr>等线</vt:lpstr>
      <vt:lpstr>MiSans Medium</vt:lpstr>
      <vt:lpstr>MiSans Semibold</vt:lpstr>
      <vt:lpstr>微软雅黑</vt:lpstr>
      <vt:lpstr>思源宋体 CN</vt:lpstr>
      <vt:lpstr>思源黑体</vt:lpstr>
      <vt:lpstr>思源黑体 CN Light</vt:lpstr>
      <vt:lpstr>思源黑体 CN Medium</vt:lpstr>
      <vt:lpstr>思源黑体 CN Normal</vt:lpstr>
      <vt:lpstr>汉仪正圆-55W</vt:lpstr>
      <vt:lpstr>汉仪雅酷黑 85W</vt:lpstr>
      <vt:lpstr>阿里巴巴普惠体 M</vt:lpstr>
      <vt:lpstr>稻壳鸭鸭   https://www.docer.com/works?userid=327037375</vt:lpstr>
      <vt:lpstr>Office 主题</vt:lpstr>
      <vt:lpstr>1_稻壳鸭鸭   https://www.docer.com/works?userid=327037375</vt:lpstr>
      <vt:lpstr>3_稻壳鸭鸭   https://www.docer.com/works?userid=327037375</vt:lpstr>
      <vt:lpstr>12_稻壳鸭鸭   https://www.docer.com/works?userid=327037375</vt:lpstr>
      <vt:lpstr>27_稻壳鸭鸭   https://www.docer.com/works?userid=327037375</vt:lpstr>
      <vt:lpstr>2_稻壳鸭鸭   https://www.docer.com/works?userid=327037375</vt:lpstr>
      <vt:lpstr>4_稻壳鸭鸭   https://www.docer.com/works?userid=327037375</vt:lpstr>
      <vt:lpstr>5_稻壳鸭鸭   https://www.docer.com/works?userid=327037375</vt:lpstr>
      <vt:lpstr>6_稻壳鸭鸭   https://www.docer.com/works?userid=327037375</vt:lpstr>
      <vt:lpstr>7_稻壳鸭鸭   https://www.docer.com/works?userid=327037375</vt:lpstr>
      <vt:lpstr>8_稻壳鸭鸭   https://www.docer.com/works?userid=327037375</vt:lpstr>
      <vt:lpstr>9_稻壳鸭鸭   https://www.docer.com/works?userid=327037375</vt:lpstr>
      <vt:lpstr>10_稻壳鸭鸭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二、单指标无量纲化方法 （一）指数法</vt:lpstr>
      <vt:lpstr>PowerPoint 演示文稿</vt:lpstr>
      <vt:lpstr>（三）标准化系数法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无谓</cp:lastModifiedBy>
  <cp:revision>23</cp:revision>
  <dcterms:created xsi:type="dcterms:W3CDTF">2025-09-29T17:57:39Z</dcterms:created>
  <dcterms:modified xsi:type="dcterms:W3CDTF">2025-09-29T17:57:39Z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2052-12.1.22553.22553</vt:lpwstr>
  </property>
  <property fmtid="{D5CDD505-2E9C-101B-9397-08002B2CF9AE}" pid="3" name="KSOTemplateUUID">
    <vt:lpwstr>v1.0_mb_1RSa+iecjw47oW/rMDje4A==</vt:lpwstr>
  </property>
  <property fmtid="{D5CDD505-2E9C-101B-9397-08002B2CF9AE}" pid="4" name="ICV">
    <vt:lpwstr>6DB68421C4C15D73C7A67868B17E3754_41</vt:lpwstr>
  </property>
</Properties>
</file>